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7" r:id="rId3"/>
    <p:sldId id="311" r:id="rId4"/>
    <p:sldId id="312" r:id="rId5"/>
    <p:sldId id="313" r:id="rId6"/>
    <p:sldId id="314" r:id="rId7"/>
    <p:sldId id="316" r:id="rId8"/>
    <p:sldId id="317" r:id="rId9"/>
    <p:sldId id="320" r:id="rId10"/>
    <p:sldId id="318" r:id="rId11"/>
    <p:sldId id="319" r:id="rId12"/>
    <p:sldId id="321" r:id="rId13"/>
    <p:sldId id="322" r:id="rId14"/>
    <p:sldId id="323" r:id="rId15"/>
    <p:sldId id="324" r:id="rId16"/>
    <p:sldId id="325" r:id="rId17"/>
    <p:sldId id="326" r:id="rId18"/>
    <p:sldId id="328" r:id="rId19"/>
    <p:sldId id="327" r:id="rId20"/>
    <p:sldId id="329" r:id="rId21"/>
    <p:sldId id="330" r:id="rId2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Palanquin Dark" panose="020B0604020202020204" charset="0"/>
      <p:regular r:id="rId25"/>
      <p:bold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  <p:embeddedFont>
      <p:font typeface="Roboto Condensed Light" panose="02000000000000000000" pitchFamily="2" charset="0"/>
      <p:regular r:id="rId31"/>
      <p:italic r:id="rId32"/>
    </p:embeddedFont>
    <p:embeddedFont>
      <p:font typeface="Work Sans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5F"/>
    <a:srgbClr val="D7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6AE9CD-C3E4-4792-8931-2BC7EA62B147}">
  <a:tblStyle styleId="{376AE9CD-C3E4-4792-8931-2BC7EA62B1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4660"/>
  </p:normalViewPr>
  <p:slideViewPr>
    <p:cSldViewPr snapToGrid="0">
      <p:cViewPr varScale="1">
        <p:scale>
          <a:sx n="58" d="100"/>
          <a:sy n="58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F48BF23E-7D13-B374-8D9C-5E2CD56A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9412B3BE-733D-F947-5BF8-E8D749A11F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29823FAF-74AE-FBEE-077D-D9DAEE654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055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719A8B26-97D1-07E2-5050-315CD8B8B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30B3E18A-88EC-5405-BD18-A9E85C90D8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E5074570-485A-978E-7024-1FB80EFCBC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48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B640B0D-8261-D28E-3DD0-76D2951D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cbaac27399_0_240:notes">
            <a:extLst>
              <a:ext uri="{FF2B5EF4-FFF2-40B4-BE49-F238E27FC236}">
                <a16:creationId xmlns:a16="http://schemas.microsoft.com/office/drawing/2014/main" id="{2067C1EA-A34C-8F82-58F5-434C239C4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cbaac27399_0_240:notes">
            <a:extLst>
              <a:ext uri="{FF2B5EF4-FFF2-40B4-BE49-F238E27FC236}">
                <a16:creationId xmlns:a16="http://schemas.microsoft.com/office/drawing/2014/main" id="{EEC780CF-63E0-3C9C-D577-96D43C7D78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52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081343D9-5DD4-971A-FCC3-23EB73C2B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DFD60209-2A46-029F-E630-B229DFDDE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7B41A785-B9A2-3F5F-CA31-8353F25D61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882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DB5EBE2C-3358-6A85-4DA5-471CE31E9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BAAB2B47-0399-128F-C11B-237FBF140D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DA39C449-521D-F22A-2E2B-338442F81B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95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6F26FF33-6C77-4167-072D-B2042C94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0092278E-403D-DCB9-6DAA-38E7D796E3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B01C124C-8496-138D-F65A-75FE2AA6F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82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6F79A308-97E0-243C-7EC3-AD16B3A79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cbaac27399_0_240:notes">
            <a:extLst>
              <a:ext uri="{FF2B5EF4-FFF2-40B4-BE49-F238E27FC236}">
                <a16:creationId xmlns:a16="http://schemas.microsoft.com/office/drawing/2014/main" id="{A62356F1-8721-F4C0-0BD1-FE7E4BA1F4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cbaac27399_0_240:notes">
            <a:extLst>
              <a:ext uri="{FF2B5EF4-FFF2-40B4-BE49-F238E27FC236}">
                <a16:creationId xmlns:a16="http://schemas.microsoft.com/office/drawing/2014/main" id="{13EB6166-0881-2E94-9066-758B29210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0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7B811892-AAD4-A0FB-9FBB-9C5D0E44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97835B9C-F673-CA99-429E-4B8FE25BC7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5123BC78-CB52-CAF6-1FA2-CCBFB6D6A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904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00890650-4C3C-15F4-EDBB-29D8F17F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46EEFE8D-91A3-15D7-0D94-434833619A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0716DF7F-43B5-9640-2175-8757D9119D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05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1ACEFB8C-A224-7D93-B8C7-C25D105B9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035AAEC6-64A3-C8CC-4C72-74981CED7B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A7F5D777-DEBB-F300-C660-9E329D6E5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51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c9e3bfc31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c9e3bfc31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>
          <a:extLst>
            <a:ext uri="{FF2B5EF4-FFF2-40B4-BE49-F238E27FC236}">
              <a16:creationId xmlns:a16="http://schemas.microsoft.com/office/drawing/2014/main" id="{58DE0332-B41F-2D21-4686-6DD4CB5B3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cbaac27399_0_1372:notes">
            <a:extLst>
              <a:ext uri="{FF2B5EF4-FFF2-40B4-BE49-F238E27FC236}">
                <a16:creationId xmlns:a16="http://schemas.microsoft.com/office/drawing/2014/main" id="{5E97A49D-09B4-3B12-8498-B4E423C53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cbaac27399_0_1372:notes">
            <a:extLst>
              <a:ext uri="{FF2B5EF4-FFF2-40B4-BE49-F238E27FC236}">
                <a16:creationId xmlns:a16="http://schemas.microsoft.com/office/drawing/2014/main" id="{536EBBEF-E273-CD0B-0E79-D6194F3E16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816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>
          <a:extLst>
            <a:ext uri="{FF2B5EF4-FFF2-40B4-BE49-F238E27FC236}">
              <a16:creationId xmlns:a16="http://schemas.microsoft.com/office/drawing/2014/main" id="{5D0687A0-8A6B-4CC6-7414-5005B14B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cbaac27399_0_2120:notes">
            <a:extLst>
              <a:ext uri="{FF2B5EF4-FFF2-40B4-BE49-F238E27FC236}">
                <a16:creationId xmlns:a16="http://schemas.microsoft.com/office/drawing/2014/main" id="{7F194996-C2FE-DE73-7902-74D09A8484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cbaac27399_0_2120:notes">
            <a:extLst>
              <a:ext uri="{FF2B5EF4-FFF2-40B4-BE49-F238E27FC236}">
                <a16:creationId xmlns:a16="http://schemas.microsoft.com/office/drawing/2014/main" id="{4E9F3663-E1B7-F9F9-E347-38F73DB028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94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>
          <a:extLst>
            <a:ext uri="{FF2B5EF4-FFF2-40B4-BE49-F238E27FC236}">
              <a16:creationId xmlns:a16="http://schemas.microsoft.com/office/drawing/2014/main" id="{15001A14-2605-58F5-3D99-93E0C6F4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c9e3bfc31b_0_202:notes">
            <a:extLst>
              <a:ext uri="{FF2B5EF4-FFF2-40B4-BE49-F238E27FC236}">
                <a16:creationId xmlns:a16="http://schemas.microsoft.com/office/drawing/2014/main" id="{EE8FE8B1-B482-3556-77E2-DFD527E3B5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c9e3bfc31b_0_202:notes">
            <a:extLst>
              <a:ext uri="{FF2B5EF4-FFF2-40B4-BE49-F238E27FC236}">
                <a16:creationId xmlns:a16="http://schemas.microsoft.com/office/drawing/2014/main" id="{1C9D925F-A84E-953C-778B-970FE49E7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8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>
          <a:extLst>
            <a:ext uri="{FF2B5EF4-FFF2-40B4-BE49-F238E27FC236}">
              <a16:creationId xmlns:a16="http://schemas.microsoft.com/office/drawing/2014/main" id="{B5E8C6E6-47AE-4C9A-00C0-08C5692F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cbaac27399_0_244:notes">
            <a:extLst>
              <a:ext uri="{FF2B5EF4-FFF2-40B4-BE49-F238E27FC236}">
                <a16:creationId xmlns:a16="http://schemas.microsoft.com/office/drawing/2014/main" id="{38E72AAE-FB41-E834-44AF-8E8004E16B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cbaac27399_0_244:notes">
            <a:extLst>
              <a:ext uri="{FF2B5EF4-FFF2-40B4-BE49-F238E27FC236}">
                <a16:creationId xmlns:a16="http://schemas.microsoft.com/office/drawing/2014/main" id="{DCE3DAB4-CEE6-DB8E-5A5C-01AD022F9C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53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CC920CA9-D012-1A08-090D-B777CFDBD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521F71C5-6F6E-2A98-E09E-FAA8ED1416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3F5FFDC6-F96A-C06B-6D1A-F1E71D9FF1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82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694A8C52-49C0-0334-8E56-3FF5F5A4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7CB5F12A-E5D4-83D2-DC73-DEF3CB1B2C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9B54D007-DAD2-2B82-6E47-9A39FAE6C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992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17C4EF94-2D5A-CACC-1A6F-D1A2D23E8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cbaac27399_0_240:notes">
            <a:extLst>
              <a:ext uri="{FF2B5EF4-FFF2-40B4-BE49-F238E27FC236}">
                <a16:creationId xmlns:a16="http://schemas.microsoft.com/office/drawing/2014/main" id="{A46A0893-0F7E-D978-ED69-A3DA0D88A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cbaac27399_0_240:notes">
            <a:extLst>
              <a:ext uri="{FF2B5EF4-FFF2-40B4-BE49-F238E27FC236}">
                <a16:creationId xmlns:a16="http://schemas.microsoft.com/office/drawing/2014/main" id="{C0801783-A94E-9B3A-F516-3E124D4276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27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987DD0D4-7543-06B1-8EA4-51022B4F0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60845261-AC6E-7697-D3EA-1130239F37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675EF7AA-15B2-7408-9269-9939E3B45A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34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>
          <a:extLst>
            <a:ext uri="{FF2B5EF4-FFF2-40B4-BE49-F238E27FC236}">
              <a16:creationId xmlns:a16="http://schemas.microsoft.com/office/drawing/2014/main" id="{16285012-58BF-5162-A4F2-400687AD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cbaac27399_0_186:notes">
            <a:extLst>
              <a:ext uri="{FF2B5EF4-FFF2-40B4-BE49-F238E27FC236}">
                <a16:creationId xmlns:a16="http://schemas.microsoft.com/office/drawing/2014/main" id="{FF5341D3-2591-B4AB-A994-E8D22EDD21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cbaac27399_0_186:notes">
            <a:extLst>
              <a:ext uri="{FF2B5EF4-FFF2-40B4-BE49-F238E27FC236}">
                <a16:creationId xmlns:a16="http://schemas.microsoft.com/office/drawing/2014/main" id="{6DE1507D-85D7-5B34-009C-BF650F399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05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28044" y="354074"/>
            <a:ext cx="8366279" cy="4517362"/>
            <a:chOff x="428044" y="354074"/>
            <a:chExt cx="8366279" cy="4517362"/>
          </a:xfrm>
        </p:grpSpPr>
        <p:sp>
          <p:nvSpPr>
            <p:cNvPr id="10" name="Google Shape;10;p2"/>
            <p:cNvSpPr/>
            <p:nvPr/>
          </p:nvSpPr>
          <p:spPr>
            <a:xfrm>
              <a:off x="1300599" y="342451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984457" y="3540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363975" y="336161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68" y="1"/>
                  </a:moveTo>
                  <a:cubicBezTo>
                    <a:pt x="1268" y="964"/>
                    <a:pt x="964" y="1286"/>
                    <a:pt x="1" y="1286"/>
                  </a:cubicBezTo>
                  <a:cubicBezTo>
                    <a:pt x="964" y="1286"/>
                    <a:pt x="1268" y="1589"/>
                    <a:pt x="1268" y="2552"/>
                  </a:cubicBezTo>
                  <a:cubicBezTo>
                    <a:pt x="1268" y="1589"/>
                    <a:pt x="1589" y="1286"/>
                    <a:pt x="2552" y="1286"/>
                  </a:cubicBezTo>
                  <a:cubicBezTo>
                    <a:pt x="1589" y="1286"/>
                    <a:pt x="1268" y="964"/>
                    <a:pt x="1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747296" y="2202644"/>
              <a:ext cx="47027" cy="4618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07"/>
                    <a:pt x="500" y="982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2645" y="1821289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56492" y="79054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321621" y="1315838"/>
              <a:ext cx="46228" cy="46181"/>
            </a:xfrm>
            <a:custGeom>
              <a:avLst/>
              <a:gdLst/>
              <a:ahLst/>
              <a:cxnLst/>
              <a:rect l="l" t="t" r="r" b="b"/>
              <a:pathLst>
                <a:path w="983" h="982" extrusionOk="0">
                  <a:moveTo>
                    <a:pt x="483" y="1"/>
                  </a:moveTo>
                  <a:cubicBezTo>
                    <a:pt x="483" y="375"/>
                    <a:pt x="376" y="482"/>
                    <a:pt x="1" y="482"/>
                  </a:cubicBezTo>
                  <a:cubicBezTo>
                    <a:pt x="376" y="482"/>
                    <a:pt x="483" y="607"/>
                    <a:pt x="483" y="982"/>
                  </a:cubicBezTo>
                  <a:cubicBezTo>
                    <a:pt x="483" y="607"/>
                    <a:pt x="608" y="482"/>
                    <a:pt x="982" y="482"/>
                  </a:cubicBezTo>
                  <a:cubicBezTo>
                    <a:pt x="608" y="482"/>
                    <a:pt x="483" y="375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16205" y="354075"/>
              <a:ext cx="47027" cy="47028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1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07"/>
                    <a:pt x="500" y="1000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05575" y="1012159"/>
              <a:ext cx="78113" cy="77219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21" y="0"/>
                  </a:moveTo>
                  <a:cubicBezTo>
                    <a:pt x="821" y="625"/>
                    <a:pt x="625" y="821"/>
                    <a:pt x="1" y="821"/>
                  </a:cubicBezTo>
                  <a:cubicBezTo>
                    <a:pt x="625" y="821"/>
                    <a:pt x="821" y="1017"/>
                    <a:pt x="821" y="1642"/>
                  </a:cubicBezTo>
                  <a:cubicBezTo>
                    <a:pt x="821" y="1017"/>
                    <a:pt x="1036" y="821"/>
                    <a:pt x="1660" y="821"/>
                  </a:cubicBezTo>
                  <a:cubicBezTo>
                    <a:pt x="1036" y="821"/>
                    <a:pt x="821" y="625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28044" y="2779639"/>
              <a:ext cx="78066" cy="77266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625"/>
                    <a:pt x="625" y="821"/>
                    <a:pt x="0" y="821"/>
                  </a:cubicBezTo>
                  <a:cubicBezTo>
                    <a:pt x="625" y="821"/>
                    <a:pt x="839" y="1018"/>
                    <a:pt x="839" y="1642"/>
                  </a:cubicBezTo>
                  <a:cubicBezTo>
                    <a:pt x="839" y="1018"/>
                    <a:pt x="1035" y="821"/>
                    <a:pt x="1659" y="821"/>
                  </a:cubicBezTo>
                  <a:cubicBezTo>
                    <a:pt x="1035" y="821"/>
                    <a:pt x="839" y="625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868247" y="4428520"/>
              <a:ext cx="78066" cy="78066"/>
            </a:xfrm>
            <a:custGeom>
              <a:avLst/>
              <a:gdLst/>
              <a:ahLst/>
              <a:cxnLst/>
              <a:rect l="l" t="t" r="r" b="b"/>
              <a:pathLst>
                <a:path w="1660" h="1660" extrusionOk="0">
                  <a:moveTo>
                    <a:pt x="821" y="1"/>
                  </a:moveTo>
                  <a:cubicBezTo>
                    <a:pt x="821" y="643"/>
                    <a:pt x="625" y="839"/>
                    <a:pt x="1" y="839"/>
                  </a:cubicBezTo>
                  <a:cubicBezTo>
                    <a:pt x="625" y="839"/>
                    <a:pt x="821" y="1036"/>
                    <a:pt x="821" y="1660"/>
                  </a:cubicBezTo>
                  <a:cubicBezTo>
                    <a:pt x="821" y="1036"/>
                    <a:pt x="1036" y="839"/>
                    <a:pt x="1660" y="839"/>
                  </a:cubicBezTo>
                  <a:cubicBezTo>
                    <a:pt x="1036" y="839"/>
                    <a:pt x="821" y="643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09751" y="4217457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09796" y="4167840"/>
              <a:ext cx="101533" cy="102254"/>
            </a:xfrm>
            <a:custGeom>
              <a:avLst/>
              <a:gdLst/>
              <a:ahLst/>
              <a:cxnLst/>
              <a:rect l="l" t="t" r="r" b="b"/>
              <a:pathLst>
                <a:path w="2535" h="2553" extrusionOk="0">
                  <a:moveTo>
                    <a:pt x="1267" y="1"/>
                  </a:moveTo>
                  <a:cubicBezTo>
                    <a:pt x="1267" y="964"/>
                    <a:pt x="964" y="1268"/>
                    <a:pt x="0" y="1268"/>
                  </a:cubicBezTo>
                  <a:cubicBezTo>
                    <a:pt x="964" y="1268"/>
                    <a:pt x="1267" y="1589"/>
                    <a:pt x="1267" y="2552"/>
                  </a:cubicBezTo>
                  <a:cubicBezTo>
                    <a:pt x="1267" y="1589"/>
                    <a:pt x="1571" y="1268"/>
                    <a:pt x="2534" y="1268"/>
                  </a:cubicBezTo>
                  <a:cubicBezTo>
                    <a:pt x="1571" y="1268"/>
                    <a:pt x="1267" y="964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200548" y="4769943"/>
              <a:ext cx="102254" cy="101493"/>
            </a:xfrm>
            <a:custGeom>
              <a:avLst/>
              <a:gdLst/>
              <a:ahLst/>
              <a:cxnLst/>
              <a:rect l="l" t="t" r="r" b="b"/>
              <a:pathLst>
                <a:path w="2553" h="2534" extrusionOk="0">
                  <a:moveTo>
                    <a:pt x="1267" y="0"/>
                  </a:moveTo>
                  <a:cubicBezTo>
                    <a:pt x="1267" y="964"/>
                    <a:pt x="964" y="1267"/>
                    <a:pt x="1" y="1267"/>
                  </a:cubicBezTo>
                  <a:cubicBezTo>
                    <a:pt x="964" y="1267"/>
                    <a:pt x="1267" y="1570"/>
                    <a:pt x="1267" y="2534"/>
                  </a:cubicBezTo>
                  <a:cubicBezTo>
                    <a:pt x="1267" y="1570"/>
                    <a:pt x="1589" y="1267"/>
                    <a:pt x="2552" y="1267"/>
                  </a:cubicBezTo>
                  <a:cubicBezTo>
                    <a:pt x="1589" y="1267"/>
                    <a:pt x="1267" y="964"/>
                    <a:pt x="1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03315" y="4224568"/>
              <a:ext cx="102254" cy="102214"/>
            </a:xfrm>
            <a:custGeom>
              <a:avLst/>
              <a:gdLst/>
              <a:ahLst/>
              <a:cxnLst/>
              <a:rect l="l" t="t" r="r" b="b"/>
              <a:pathLst>
                <a:path w="2553" h="2552" extrusionOk="0">
                  <a:moveTo>
                    <a:pt x="1286" y="0"/>
                  </a:moveTo>
                  <a:cubicBezTo>
                    <a:pt x="1286" y="964"/>
                    <a:pt x="982" y="1267"/>
                    <a:pt x="1" y="1267"/>
                  </a:cubicBezTo>
                  <a:cubicBezTo>
                    <a:pt x="982" y="1267"/>
                    <a:pt x="1286" y="1570"/>
                    <a:pt x="1286" y="2552"/>
                  </a:cubicBezTo>
                  <a:cubicBezTo>
                    <a:pt x="1286" y="1570"/>
                    <a:pt x="1589" y="1267"/>
                    <a:pt x="2552" y="1267"/>
                  </a:cubicBezTo>
                  <a:cubicBezTo>
                    <a:pt x="1589" y="1267"/>
                    <a:pt x="1286" y="964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3175" y="4344607"/>
              <a:ext cx="40052" cy="40053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1000"/>
                  </a:cubicBezTo>
                  <a:cubicBezTo>
                    <a:pt x="500" y="625"/>
                    <a:pt x="607" y="500"/>
                    <a:pt x="1000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20648" y="4380333"/>
              <a:ext cx="40052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36634" y="4729888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0" y="855725"/>
            <a:ext cx="1107420" cy="841811"/>
            <a:chOff x="0" y="3839250"/>
            <a:chExt cx="1107420" cy="841811"/>
          </a:xfrm>
        </p:grpSpPr>
        <p:sp>
          <p:nvSpPr>
            <p:cNvPr id="29" name="Google Shape;29;p2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flipH="1">
            <a:off x="8036575" y="3971550"/>
            <a:ext cx="1107420" cy="841811"/>
            <a:chOff x="0" y="3839250"/>
            <a:chExt cx="1107420" cy="841811"/>
          </a:xfrm>
        </p:grpSpPr>
        <p:sp>
          <p:nvSpPr>
            <p:cNvPr id="33" name="Google Shape;33;p2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 rot="154">
            <a:off x="1231800" y="1720150"/>
            <a:ext cx="6680400" cy="199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2302800" y="3424503"/>
            <a:ext cx="4538400" cy="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grpSp>
        <p:nvGrpSpPr>
          <p:cNvPr id="1117" name="Google Shape;1117;p30"/>
          <p:cNvGrpSpPr/>
          <p:nvPr/>
        </p:nvGrpSpPr>
        <p:grpSpPr>
          <a:xfrm>
            <a:off x="956955" y="-98175"/>
            <a:ext cx="1107420" cy="841811"/>
            <a:chOff x="0" y="3839250"/>
            <a:chExt cx="1107420" cy="841811"/>
          </a:xfrm>
        </p:grpSpPr>
        <p:sp>
          <p:nvSpPr>
            <p:cNvPr id="1118" name="Google Shape;1118;p30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 rot="-4231774" flipH="1">
            <a:off x="-2187377" y="-1524032"/>
            <a:ext cx="4255899" cy="2851251"/>
            <a:chOff x="2636600" y="2424575"/>
            <a:chExt cx="1770125" cy="1185900"/>
          </a:xfrm>
        </p:grpSpPr>
        <p:sp>
          <p:nvSpPr>
            <p:cNvPr id="1122" name="Google Shape;1122;p30"/>
            <p:cNvSpPr/>
            <p:nvPr/>
          </p:nvSpPr>
          <p:spPr>
            <a:xfrm>
              <a:off x="2636600" y="2424575"/>
              <a:ext cx="1770125" cy="1185900"/>
            </a:xfrm>
            <a:custGeom>
              <a:avLst/>
              <a:gdLst/>
              <a:ahLst/>
              <a:cxnLst/>
              <a:rect l="l" t="t" r="r" b="b"/>
              <a:pathLst>
                <a:path w="70805" h="47436" extrusionOk="0">
                  <a:moveTo>
                    <a:pt x="57704" y="1"/>
                  </a:moveTo>
                  <a:lnTo>
                    <a:pt x="57704" y="1"/>
                  </a:lnTo>
                  <a:cubicBezTo>
                    <a:pt x="57169" y="286"/>
                    <a:pt x="56616" y="554"/>
                    <a:pt x="56063" y="839"/>
                  </a:cubicBezTo>
                  <a:cubicBezTo>
                    <a:pt x="68411" y="25130"/>
                    <a:pt x="48131" y="45568"/>
                    <a:pt x="27825" y="45568"/>
                  </a:cubicBezTo>
                  <a:cubicBezTo>
                    <a:pt x="17793" y="45568"/>
                    <a:pt x="7755" y="40580"/>
                    <a:pt x="1642" y="28602"/>
                  </a:cubicBezTo>
                  <a:cubicBezTo>
                    <a:pt x="1089" y="28870"/>
                    <a:pt x="536" y="29156"/>
                    <a:pt x="1" y="29441"/>
                  </a:cubicBezTo>
                  <a:cubicBezTo>
                    <a:pt x="6479" y="42144"/>
                    <a:pt x="17124" y="47435"/>
                    <a:pt x="27762" y="47435"/>
                  </a:cubicBezTo>
                  <a:cubicBezTo>
                    <a:pt x="49295" y="47435"/>
                    <a:pt x="70805" y="25760"/>
                    <a:pt x="577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2677650" y="2445550"/>
              <a:ext cx="1669250" cy="1118250"/>
            </a:xfrm>
            <a:custGeom>
              <a:avLst/>
              <a:gdLst/>
              <a:ahLst/>
              <a:cxnLst/>
              <a:rect l="l" t="t" r="r" b="b"/>
              <a:pathLst>
                <a:path w="66770" h="44730" extrusionOk="0">
                  <a:moveTo>
                    <a:pt x="54421" y="0"/>
                  </a:moveTo>
                  <a:lnTo>
                    <a:pt x="54421" y="0"/>
                  </a:lnTo>
                  <a:cubicBezTo>
                    <a:pt x="53867" y="268"/>
                    <a:pt x="53314" y="553"/>
                    <a:pt x="52761" y="839"/>
                  </a:cubicBezTo>
                  <a:cubicBezTo>
                    <a:pt x="64371" y="23652"/>
                    <a:pt x="45318" y="42859"/>
                    <a:pt x="26245" y="42859"/>
                  </a:cubicBezTo>
                  <a:cubicBezTo>
                    <a:pt x="16825" y="42859"/>
                    <a:pt x="7399" y="38174"/>
                    <a:pt x="1660" y="26925"/>
                  </a:cubicBezTo>
                  <a:cubicBezTo>
                    <a:pt x="1107" y="27210"/>
                    <a:pt x="554" y="27478"/>
                    <a:pt x="0" y="27763"/>
                  </a:cubicBezTo>
                  <a:cubicBezTo>
                    <a:pt x="6113" y="39741"/>
                    <a:pt x="16151" y="44729"/>
                    <a:pt x="26183" y="44729"/>
                  </a:cubicBezTo>
                  <a:cubicBezTo>
                    <a:pt x="46489" y="44729"/>
                    <a:pt x="66769" y="24291"/>
                    <a:pt x="5442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2719125" y="2466500"/>
              <a:ext cx="1567800" cy="1050525"/>
            </a:xfrm>
            <a:custGeom>
              <a:avLst/>
              <a:gdLst/>
              <a:ahLst/>
              <a:cxnLst/>
              <a:rect l="l" t="t" r="r" b="b"/>
              <a:pathLst>
                <a:path w="62712" h="42021" extrusionOk="0">
                  <a:moveTo>
                    <a:pt x="51102" y="1"/>
                  </a:moveTo>
                  <a:cubicBezTo>
                    <a:pt x="50567" y="269"/>
                    <a:pt x="50014" y="554"/>
                    <a:pt x="49461" y="822"/>
                  </a:cubicBezTo>
                  <a:cubicBezTo>
                    <a:pt x="60330" y="22179"/>
                    <a:pt x="42502" y="40153"/>
                    <a:pt x="24650" y="40153"/>
                  </a:cubicBezTo>
                  <a:cubicBezTo>
                    <a:pt x="15836" y="40153"/>
                    <a:pt x="7015" y="35770"/>
                    <a:pt x="1642" y="25248"/>
                  </a:cubicBezTo>
                  <a:cubicBezTo>
                    <a:pt x="1089" y="25534"/>
                    <a:pt x="536" y="25801"/>
                    <a:pt x="1" y="26087"/>
                  </a:cubicBezTo>
                  <a:cubicBezTo>
                    <a:pt x="5740" y="37336"/>
                    <a:pt x="15166" y="42021"/>
                    <a:pt x="24586" y="42021"/>
                  </a:cubicBezTo>
                  <a:cubicBezTo>
                    <a:pt x="43659" y="42021"/>
                    <a:pt x="62712" y="22814"/>
                    <a:pt x="511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2760175" y="2487025"/>
              <a:ext cx="1467225" cy="983325"/>
            </a:xfrm>
            <a:custGeom>
              <a:avLst/>
              <a:gdLst/>
              <a:ahLst/>
              <a:cxnLst/>
              <a:rect l="l" t="t" r="r" b="b"/>
              <a:pathLst>
                <a:path w="58689" h="39333" extrusionOk="0">
                  <a:moveTo>
                    <a:pt x="47819" y="1"/>
                  </a:moveTo>
                  <a:lnTo>
                    <a:pt x="47819" y="1"/>
                  </a:lnTo>
                  <a:cubicBezTo>
                    <a:pt x="47266" y="286"/>
                    <a:pt x="46712" y="554"/>
                    <a:pt x="46159" y="839"/>
                  </a:cubicBezTo>
                  <a:cubicBezTo>
                    <a:pt x="56289" y="20728"/>
                    <a:pt x="39685" y="37465"/>
                    <a:pt x="23063" y="37465"/>
                  </a:cubicBezTo>
                  <a:cubicBezTo>
                    <a:pt x="14855" y="37465"/>
                    <a:pt x="6643" y="33385"/>
                    <a:pt x="1642" y="23589"/>
                  </a:cubicBezTo>
                  <a:cubicBezTo>
                    <a:pt x="1107" y="23874"/>
                    <a:pt x="553" y="24160"/>
                    <a:pt x="0" y="24427"/>
                  </a:cubicBezTo>
                  <a:cubicBezTo>
                    <a:pt x="5373" y="34949"/>
                    <a:pt x="14194" y="39332"/>
                    <a:pt x="23008" y="39332"/>
                  </a:cubicBezTo>
                  <a:cubicBezTo>
                    <a:pt x="40860" y="39332"/>
                    <a:pt x="58688" y="21358"/>
                    <a:pt x="478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2801200" y="2508000"/>
              <a:ext cx="1366200" cy="915675"/>
            </a:xfrm>
            <a:custGeom>
              <a:avLst/>
              <a:gdLst/>
              <a:ahLst/>
              <a:cxnLst/>
              <a:rect l="l" t="t" r="r" b="b"/>
              <a:pathLst>
                <a:path w="54648" h="36627" extrusionOk="0">
                  <a:moveTo>
                    <a:pt x="44518" y="0"/>
                  </a:moveTo>
                  <a:cubicBezTo>
                    <a:pt x="43983" y="286"/>
                    <a:pt x="43430" y="553"/>
                    <a:pt x="42877" y="839"/>
                  </a:cubicBezTo>
                  <a:cubicBezTo>
                    <a:pt x="52254" y="19259"/>
                    <a:pt x="36880" y="34751"/>
                    <a:pt x="21489" y="34751"/>
                  </a:cubicBezTo>
                  <a:cubicBezTo>
                    <a:pt x="13891" y="34751"/>
                    <a:pt x="6290" y="30975"/>
                    <a:pt x="1660" y="21911"/>
                  </a:cubicBezTo>
                  <a:cubicBezTo>
                    <a:pt x="1107" y="22197"/>
                    <a:pt x="554" y="22482"/>
                    <a:pt x="1" y="22750"/>
                  </a:cubicBezTo>
                  <a:cubicBezTo>
                    <a:pt x="5002" y="32546"/>
                    <a:pt x="13214" y="36626"/>
                    <a:pt x="21422" y="36626"/>
                  </a:cubicBezTo>
                  <a:cubicBezTo>
                    <a:pt x="38044" y="36626"/>
                    <a:pt x="54648" y="19889"/>
                    <a:pt x="445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2842700" y="2528950"/>
              <a:ext cx="1264850" cy="847850"/>
            </a:xfrm>
            <a:custGeom>
              <a:avLst/>
              <a:gdLst/>
              <a:ahLst/>
              <a:cxnLst/>
              <a:rect l="l" t="t" r="r" b="b"/>
              <a:pathLst>
                <a:path w="50594" h="33914" extrusionOk="0">
                  <a:moveTo>
                    <a:pt x="41217" y="1"/>
                  </a:moveTo>
                  <a:lnTo>
                    <a:pt x="41217" y="1"/>
                  </a:lnTo>
                  <a:cubicBezTo>
                    <a:pt x="40664" y="269"/>
                    <a:pt x="40110" y="554"/>
                    <a:pt x="39557" y="840"/>
                  </a:cubicBezTo>
                  <a:cubicBezTo>
                    <a:pt x="48194" y="17791"/>
                    <a:pt x="34053" y="32046"/>
                    <a:pt x="19892" y="32046"/>
                  </a:cubicBezTo>
                  <a:cubicBezTo>
                    <a:pt x="12901" y="32046"/>
                    <a:pt x="5905" y="28573"/>
                    <a:pt x="1642" y="20234"/>
                  </a:cubicBezTo>
                  <a:cubicBezTo>
                    <a:pt x="1089" y="20520"/>
                    <a:pt x="553" y="20805"/>
                    <a:pt x="0" y="21073"/>
                  </a:cubicBezTo>
                  <a:cubicBezTo>
                    <a:pt x="4630" y="30137"/>
                    <a:pt x="12231" y="33913"/>
                    <a:pt x="19829" y="33913"/>
                  </a:cubicBezTo>
                  <a:cubicBezTo>
                    <a:pt x="35220" y="33913"/>
                    <a:pt x="50594" y="18421"/>
                    <a:pt x="412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2883725" y="2549925"/>
              <a:ext cx="1163850" cy="780200"/>
            </a:xfrm>
            <a:custGeom>
              <a:avLst/>
              <a:gdLst/>
              <a:ahLst/>
              <a:cxnLst/>
              <a:rect l="l" t="t" r="r" b="b"/>
              <a:pathLst>
                <a:path w="46554" h="31208" extrusionOk="0">
                  <a:moveTo>
                    <a:pt x="37916" y="1"/>
                  </a:moveTo>
                  <a:lnTo>
                    <a:pt x="37916" y="1"/>
                  </a:lnTo>
                  <a:cubicBezTo>
                    <a:pt x="37381" y="268"/>
                    <a:pt x="36828" y="554"/>
                    <a:pt x="36275" y="839"/>
                  </a:cubicBezTo>
                  <a:cubicBezTo>
                    <a:pt x="44159" y="16322"/>
                    <a:pt x="31240" y="29340"/>
                    <a:pt x="18305" y="29340"/>
                  </a:cubicBezTo>
                  <a:cubicBezTo>
                    <a:pt x="11921" y="29340"/>
                    <a:pt x="5534" y="26169"/>
                    <a:pt x="1642" y="18557"/>
                  </a:cubicBezTo>
                  <a:cubicBezTo>
                    <a:pt x="1107" y="18842"/>
                    <a:pt x="554" y="19128"/>
                    <a:pt x="1" y="19395"/>
                  </a:cubicBezTo>
                  <a:cubicBezTo>
                    <a:pt x="4264" y="27734"/>
                    <a:pt x="11260" y="31207"/>
                    <a:pt x="18251" y="31207"/>
                  </a:cubicBezTo>
                  <a:cubicBezTo>
                    <a:pt x="32412" y="31207"/>
                    <a:pt x="46553" y="16952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 rot="8842409" flipH="1">
            <a:off x="7165991" y="4095709"/>
            <a:ext cx="3285082" cy="2200849"/>
            <a:chOff x="2636600" y="2424575"/>
            <a:chExt cx="1770125" cy="1185900"/>
          </a:xfrm>
        </p:grpSpPr>
        <p:sp>
          <p:nvSpPr>
            <p:cNvPr id="1130" name="Google Shape;1130;p30"/>
            <p:cNvSpPr/>
            <p:nvPr/>
          </p:nvSpPr>
          <p:spPr>
            <a:xfrm>
              <a:off x="2636600" y="2424575"/>
              <a:ext cx="1770125" cy="1185900"/>
            </a:xfrm>
            <a:custGeom>
              <a:avLst/>
              <a:gdLst/>
              <a:ahLst/>
              <a:cxnLst/>
              <a:rect l="l" t="t" r="r" b="b"/>
              <a:pathLst>
                <a:path w="70805" h="47436" extrusionOk="0">
                  <a:moveTo>
                    <a:pt x="57704" y="1"/>
                  </a:moveTo>
                  <a:lnTo>
                    <a:pt x="57704" y="1"/>
                  </a:lnTo>
                  <a:cubicBezTo>
                    <a:pt x="57169" y="286"/>
                    <a:pt x="56616" y="554"/>
                    <a:pt x="56063" y="839"/>
                  </a:cubicBezTo>
                  <a:cubicBezTo>
                    <a:pt x="68411" y="25130"/>
                    <a:pt x="48131" y="45568"/>
                    <a:pt x="27825" y="45568"/>
                  </a:cubicBezTo>
                  <a:cubicBezTo>
                    <a:pt x="17793" y="45568"/>
                    <a:pt x="7755" y="40580"/>
                    <a:pt x="1642" y="28602"/>
                  </a:cubicBezTo>
                  <a:cubicBezTo>
                    <a:pt x="1089" y="28870"/>
                    <a:pt x="536" y="29156"/>
                    <a:pt x="1" y="29441"/>
                  </a:cubicBezTo>
                  <a:cubicBezTo>
                    <a:pt x="6479" y="42144"/>
                    <a:pt x="17124" y="47435"/>
                    <a:pt x="27762" y="47435"/>
                  </a:cubicBezTo>
                  <a:cubicBezTo>
                    <a:pt x="49295" y="47435"/>
                    <a:pt x="70805" y="25760"/>
                    <a:pt x="577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2677650" y="2445550"/>
              <a:ext cx="1669250" cy="1118250"/>
            </a:xfrm>
            <a:custGeom>
              <a:avLst/>
              <a:gdLst/>
              <a:ahLst/>
              <a:cxnLst/>
              <a:rect l="l" t="t" r="r" b="b"/>
              <a:pathLst>
                <a:path w="66770" h="44730" extrusionOk="0">
                  <a:moveTo>
                    <a:pt x="54421" y="0"/>
                  </a:moveTo>
                  <a:lnTo>
                    <a:pt x="54421" y="0"/>
                  </a:lnTo>
                  <a:cubicBezTo>
                    <a:pt x="53867" y="268"/>
                    <a:pt x="53314" y="553"/>
                    <a:pt x="52761" y="839"/>
                  </a:cubicBezTo>
                  <a:cubicBezTo>
                    <a:pt x="64371" y="23652"/>
                    <a:pt x="45318" y="42859"/>
                    <a:pt x="26245" y="42859"/>
                  </a:cubicBezTo>
                  <a:cubicBezTo>
                    <a:pt x="16825" y="42859"/>
                    <a:pt x="7399" y="38174"/>
                    <a:pt x="1660" y="26925"/>
                  </a:cubicBezTo>
                  <a:cubicBezTo>
                    <a:pt x="1107" y="27210"/>
                    <a:pt x="554" y="27478"/>
                    <a:pt x="0" y="27763"/>
                  </a:cubicBezTo>
                  <a:cubicBezTo>
                    <a:pt x="6113" y="39741"/>
                    <a:pt x="16151" y="44729"/>
                    <a:pt x="26183" y="44729"/>
                  </a:cubicBezTo>
                  <a:cubicBezTo>
                    <a:pt x="46489" y="44729"/>
                    <a:pt x="66769" y="24291"/>
                    <a:pt x="5442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2719125" y="2466500"/>
              <a:ext cx="1567800" cy="1050525"/>
            </a:xfrm>
            <a:custGeom>
              <a:avLst/>
              <a:gdLst/>
              <a:ahLst/>
              <a:cxnLst/>
              <a:rect l="l" t="t" r="r" b="b"/>
              <a:pathLst>
                <a:path w="62712" h="42021" extrusionOk="0">
                  <a:moveTo>
                    <a:pt x="51102" y="1"/>
                  </a:moveTo>
                  <a:cubicBezTo>
                    <a:pt x="50567" y="269"/>
                    <a:pt x="50014" y="554"/>
                    <a:pt x="49461" y="822"/>
                  </a:cubicBezTo>
                  <a:cubicBezTo>
                    <a:pt x="60330" y="22179"/>
                    <a:pt x="42502" y="40153"/>
                    <a:pt x="24650" y="40153"/>
                  </a:cubicBezTo>
                  <a:cubicBezTo>
                    <a:pt x="15836" y="40153"/>
                    <a:pt x="7015" y="35770"/>
                    <a:pt x="1642" y="25248"/>
                  </a:cubicBezTo>
                  <a:cubicBezTo>
                    <a:pt x="1089" y="25534"/>
                    <a:pt x="536" y="25801"/>
                    <a:pt x="1" y="26087"/>
                  </a:cubicBezTo>
                  <a:cubicBezTo>
                    <a:pt x="5740" y="37336"/>
                    <a:pt x="15166" y="42021"/>
                    <a:pt x="24586" y="42021"/>
                  </a:cubicBezTo>
                  <a:cubicBezTo>
                    <a:pt x="43659" y="42021"/>
                    <a:pt x="62712" y="22814"/>
                    <a:pt x="511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2760175" y="2487025"/>
              <a:ext cx="1467225" cy="983325"/>
            </a:xfrm>
            <a:custGeom>
              <a:avLst/>
              <a:gdLst/>
              <a:ahLst/>
              <a:cxnLst/>
              <a:rect l="l" t="t" r="r" b="b"/>
              <a:pathLst>
                <a:path w="58689" h="39333" extrusionOk="0">
                  <a:moveTo>
                    <a:pt x="47819" y="1"/>
                  </a:moveTo>
                  <a:lnTo>
                    <a:pt x="47819" y="1"/>
                  </a:lnTo>
                  <a:cubicBezTo>
                    <a:pt x="47266" y="286"/>
                    <a:pt x="46712" y="554"/>
                    <a:pt x="46159" y="839"/>
                  </a:cubicBezTo>
                  <a:cubicBezTo>
                    <a:pt x="56289" y="20728"/>
                    <a:pt x="39685" y="37465"/>
                    <a:pt x="23063" y="37465"/>
                  </a:cubicBezTo>
                  <a:cubicBezTo>
                    <a:pt x="14855" y="37465"/>
                    <a:pt x="6643" y="33385"/>
                    <a:pt x="1642" y="23589"/>
                  </a:cubicBezTo>
                  <a:cubicBezTo>
                    <a:pt x="1107" y="23874"/>
                    <a:pt x="553" y="24160"/>
                    <a:pt x="0" y="24427"/>
                  </a:cubicBezTo>
                  <a:cubicBezTo>
                    <a:pt x="5373" y="34949"/>
                    <a:pt x="14194" y="39332"/>
                    <a:pt x="23008" y="39332"/>
                  </a:cubicBezTo>
                  <a:cubicBezTo>
                    <a:pt x="40860" y="39332"/>
                    <a:pt x="58688" y="21358"/>
                    <a:pt x="478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2801200" y="2508000"/>
              <a:ext cx="1366200" cy="915675"/>
            </a:xfrm>
            <a:custGeom>
              <a:avLst/>
              <a:gdLst/>
              <a:ahLst/>
              <a:cxnLst/>
              <a:rect l="l" t="t" r="r" b="b"/>
              <a:pathLst>
                <a:path w="54648" h="36627" extrusionOk="0">
                  <a:moveTo>
                    <a:pt x="44518" y="0"/>
                  </a:moveTo>
                  <a:cubicBezTo>
                    <a:pt x="43983" y="286"/>
                    <a:pt x="43430" y="553"/>
                    <a:pt x="42877" y="839"/>
                  </a:cubicBezTo>
                  <a:cubicBezTo>
                    <a:pt x="52254" y="19259"/>
                    <a:pt x="36880" y="34751"/>
                    <a:pt x="21489" y="34751"/>
                  </a:cubicBezTo>
                  <a:cubicBezTo>
                    <a:pt x="13891" y="34751"/>
                    <a:pt x="6290" y="30975"/>
                    <a:pt x="1660" y="21911"/>
                  </a:cubicBezTo>
                  <a:cubicBezTo>
                    <a:pt x="1107" y="22197"/>
                    <a:pt x="554" y="22482"/>
                    <a:pt x="1" y="22750"/>
                  </a:cubicBezTo>
                  <a:cubicBezTo>
                    <a:pt x="5002" y="32546"/>
                    <a:pt x="13214" y="36626"/>
                    <a:pt x="21422" y="36626"/>
                  </a:cubicBezTo>
                  <a:cubicBezTo>
                    <a:pt x="38044" y="36626"/>
                    <a:pt x="54648" y="19889"/>
                    <a:pt x="445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2842700" y="2528950"/>
              <a:ext cx="1264850" cy="847850"/>
            </a:xfrm>
            <a:custGeom>
              <a:avLst/>
              <a:gdLst/>
              <a:ahLst/>
              <a:cxnLst/>
              <a:rect l="l" t="t" r="r" b="b"/>
              <a:pathLst>
                <a:path w="50594" h="33914" extrusionOk="0">
                  <a:moveTo>
                    <a:pt x="41217" y="1"/>
                  </a:moveTo>
                  <a:lnTo>
                    <a:pt x="41217" y="1"/>
                  </a:lnTo>
                  <a:cubicBezTo>
                    <a:pt x="40664" y="269"/>
                    <a:pt x="40110" y="554"/>
                    <a:pt x="39557" y="840"/>
                  </a:cubicBezTo>
                  <a:cubicBezTo>
                    <a:pt x="48194" y="17791"/>
                    <a:pt x="34053" y="32046"/>
                    <a:pt x="19892" y="32046"/>
                  </a:cubicBezTo>
                  <a:cubicBezTo>
                    <a:pt x="12901" y="32046"/>
                    <a:pt x="5905" y="28573"/>
                    <a:pt x="1642" y="20234"/>
                  </a:cubicBezTo>
                  <a:cubicBezTo>
                    <a:pt x="1089" y="20520"/>
                    <a:pt x="553" y="20805"/>
                    <a:pt x="0" y="21073"/>
                  </a:cubicBezTo>
                  <a:cubicBezTo>
                    <a:pt x="4630" y="30137"/>
                    <a:pt x="12231" y="33913"/>
                    <a:pt x="19829" y="33913"/>
                  </a:cubicBezTo>
                  <a:cubicBezTo>
                    <a:pt x="35220" y="33913"/>
                    <a:pt x="50594" y="18421"/>
                    <a:pt x="412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2883725" y="2549925"/>
              <a:ext cx="1163850" cy="780200"/>
            </a:xfrm>
            <a:custGeom>
              <a:avLst/>
              <a:gdLst/>
              <a:ahLst/>
              <a:cxnLst/>
              <a:rect l="l" t="t" r="r" b="b"/>
              <a:pathLst>
                <a:path w="46554" h="31208" extrusionOk="0">
                  <a:moveTo>
                    <a:pt x="37916" y="1"/>
                  </a:moveTo>
                  <a:lnTo>
                    <a:pt x="37916" y="1"/>
                  </a:lnTo>
                  <a:cubicBezTo>
                    <a:pt x="37381" y="268"/>
                    <a:pt x="36828" y="554"/>
                    <a:pt x="36275" y="839"/>
                  </a:cubicBezTo>
                  <a:cubicBezTo>
                    <a:pt x="44159" y="16322"/>
                    <a:pt x="31240" y="29340"/>
                    <a:pt x="18305" y="29340"/>
                  </a:cubicBezTo>
                  <a:cubicBezTo>
                    <a:pt x="11921" y="29340"/>
                    <a:pt x="5534" y="26169"/>
                    <a:pt x="1642" y="18557"/>
                  </a:cubicBezTo>
                  <a:cubicBezTo>
                    <a:pt x="1107" y="18842"/>
                    <a:pt x="554" y="19128"/>
                    <a:pt x="1" y="19395"/>
                  </a:cubicBezTo>
                  <a:cubicBezTo>
                    <a:pt x="4264" y="27734"/>
                    <a:pt x="11260" y="31207"/>
                    <a:pt x="18251" y="31207"/>
                  </a:cubicBezTo>
                  <a:cubicBezTo>
                    <a:pt x="32412" y="31207"/>
                    <a:pt x="46553" y="16952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30"/>
          <p:cNvGrpSpPr/>
          <p:nvPr/>
        </p:nvGrpSpPr>
        <p:grpSpPr>
          <a:xfrm flipH="1">
            <a:off x="8057030" y="3839250"/>
            <a:ext cx="1107420" cy="841811"/>
            <a:chOff x="0" y="3839250"/>
            <a:chExt cx="1107420" cy="841811"/>
          </a:xfrm>
        </p:grpSpPr>
        <p:sp>
          <p:nvSpPr>
            <p:cNvPr id="1138" name="Google Shape;1138;p30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30"/>
          <p:cNvGrpSpPr/>
          <p:nvPr/>
        </p:nvGrpSpPr>
        <p:grpSpPr>
          <a:xfrm flipH="1">
            <a:off x="370126" y="277875"/>
            <a:ext cx="8366279" cy="4593561"/>
            <a:chOff x="428044" y="277875"/>
            <a:chExt cx="8366279" cy="4593561"/>
          </a:xfrm>
        </p:grpSpPr>
        <p:sp>
          <p:nvSpPr>
            <p:cNvPr id="1142" name="Google Shape;1142;p30"/>
            <p:cNvSpPr/>
            <p:nvPr/>
          </p:nvSpPr>
          <p:spPr>
            <a:xfrm>
              <a:off x="1300599" y="342451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1984457" y="3540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8363975" y="336161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68" y="1"/>
                  </a:moveTo>
                  <a:cubicBezTo>
                    <a:pt x="1268" y="964"/>
                    <a:pt x="964" y="1286"/>
                    <a:pt x="1" y="1286"/>
                  </a:cubicBezTo>
                  <a:cubicBezTo>
                    <a:pt x="964" y="1286"/>
                    <a:pt x="1268" y="1589"/>
                    <a:pt x="1268" y="2552"/>
                  </a:cubicBezTo>
                  <a:cubicBezTo>
                    <a:pt x="1268" y="1589"/>
                    <a:pt x="1589" y="1286"/>
                    <a:pt x="2552" y="1286"/>
                  </a:cubicBezTo>
                  <a:cubicBezTo>
                    <a:pt x="1589" y="1286"/>
                    <a:pt x="1268" y="964"/>
                    <a:pt x="1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8747296" y="2202644"/>
              <a:ext cx="47027" cy="4618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07"/>
                    <a:pt x="500" y="982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1232645" y="1821289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56492" y="79054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7321621" y="1315838"/>
              <a:ext cx="46228" cy="46181"/>
            </a:xfrm>
            <a:custGeom>
              <a:avLst/>
              <a:gdLst/>
              <a:ahLst/>
              <a:cxnLst/>
              <a:rect l="l" t="t" r="r" b="b"/>
              <a:pathLst>
                <a:path w="983" h="982" extrusionOk="0">
                  <a:moveTo>
                    <a:pt x="483" y="1"/>
                  </a:moveTo>
                  <a:cubicBezTo>
                    <a:pt x="483" y="375"/>
                    <a:pt x="376" y="482"/>
                    <a:pt x="1" y="482"/>
                  </a:cubicBezTo>
                  <a:cubicBezTo>
                    <a:pt x="376" y="482"/>
                    <a:pt x="483" y="607"/>
                    <a:pt x="483" y="982"/>
                  </a:cubicBezTo>
                  <a:cubicBezTo>
                    <a:pt x="483" y="607"/>
                    <a:pt x="608" y="482"/>
                    <a:pt x="982" y="482"/>
                  </a:cubicBezTo>
                  <a:cubicBezTo>
                    <a:pt x="608" y="482"/>
                    <a:pt x="483" y="375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5025405" y="277875"/>
              <a:ext cx="47028" cy="47028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1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07"/>
                    <a:pt x="500" y="1000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8205575" y="1545559"/>
              <a:ext cx="78113" cy="77219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21" y="0"/>
                  </a:moveTo>
                  <a:cubicBezTo>
                    <a:pt x="821" y="625"/>
                    <a:pt x="625" y="821"/>
                    <a:pt x="1" y="821"/>
                  </a:cubicBezTo>
                  <a:cubicBezTo>
                    <a:pt x="625" y="821"/>
                    <a:pt x="821" y="1017"/>
                    <a:pt x="821" y="1642"/>
                  </a:cubicBezTo>
                  <a:cubicBezTo>
                    <a:pt x="821" y="1017"/>
                    <a:pt x="1036" y="821"/>
                    <a:pt x="1660" y="821"/>
                  </a:cubicBezTo>
                  <a:cubicBezTo>
                    <a:pt x="1036" y="821"/>
                    <a:pt x="821" y="625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428044" y="2779639"/>
              <a:ext cx="78066" cy="77266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625"/>
                    <a:pt x="625" y="821"/>
                    <a:pt x="0" y="821"/>
                  </a:cubicBezTo>
                  <a:cubicBezTo>
                    <a:pt x="625" y="821"/>
                    <a:pt x="839" y="1018"/>
                    <a:pt x="839" y="1642"/>
                  </a:cubicBezTo>
                  <a:cubicBezTo>
                    <a:pt x="839" y="1018"/>
                    <a:pt x="1035" y="821"/>
                    <a:pt x="1659" y="821"/>
                  </a:cubicBezTo>
                  <a:cubicBezTo>
                    <a:pt x="1035" y="821"/>
                    <a:pt x="839" y="625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7868247" y="4428520"/>
              <a:ext cx="78066" cy="78066"/>
            </a:xfrm>
            <a:custGeom>
              <a:avLst/>
              <a:gdLst/>
              <a:ahLst/>
              <a:cxnLst/>
              <a:rect l="l" t="t" r="r" b="b"/>
              <a:pathLst>
                <a:path w="1660" h="1660" extrusionOk="0">
                  <a:moveTo>
                    <a:pt x="821" y="1"/>
                  </a:moveTo>
                  <a:cubicBezTo>
                    <a:pt x="821" y="643"/>
                    <a:pt x="625" y="839"/>
                    <a:pt x="1" y="839"/>
                  </a:cubicBezTo>
                  <a:cubicBezTo>
                    <a:pt x="625" y="839"/>
                    <a:pt x="821" y="1036"/>
                    <a:pt x="821" y="1660"/>
                  </a:cubicBezTo>
                  <a:cubicBezTo>
                    <a:pt x="821" y="1036"/>
                    <a:pt x="1036" y="839"/>
                    <a:pt x="1660" y="839"/>
                  </a:cubicBezTo>
                  <a:cubicBezTo>
                    <a:pt x="1036" y="839"/>
                    <a:pt x="821" y="643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0"/>
            <p:cNvSpPr/>
            <p:nvPr/>
          </p:nvSpPr>
          <p:spPr>
            <a:xfrm>
              <a:off x="3187051" y="4270107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7009796" y="4167840"/>
              <a:ext cx="101533" cy="102254"/>
            </a:xfrm>
            <a:custGeom>
              <a:avLst/>
              <a:gdLst/>
              <a:ahLst/>
              <a:cxnLst/>
              <a:rect l="l" t="t" r="r" b="b"/>
              <a:pathLst>
                <a:path w="2535" h="2553" extrusionOk="0">
                  <a:moveTo>
                    <a:pt x="1267" y="1"/>
                  </a:moveTo>
                  <a:cubicBezTo>
                    <a:pt x="1267" y="964"/>
                    <a:pt x="964" y="1268"/>
                    <a:pt x="0" y="1268"/>
                  </a:cubicBezTo>
                  <a:cubicBezTo>
                    <a:pt x="964" y="1268"/>
                    <a:pt x="1267" y="1589"/>
                    <a:pt x="1267" y="2552"/>
                  </a:cubicBezTo>
                  <a:cubicBezTo>
                    <a:pt x="1267" y="1589"/>
                    <a:pt x="1571" y="1268"/>
                    <a:pt x="2534" y="1268"/>
                  </a:cubicBezTo>
                  <a:cubicBezTo>
                    <a:pt x="1571" y="1268"/>
                    <a:pt x="1267" y="964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2200548" y="4769943"/>
              <a:ext cx="102254" cy="101493"/>
            </a:xfrm>
            <a:custGeom>
              <a:avLst/>
              <a:gdLst/>
              <a:ahLst/>
              <a:cxnLst/>
              <a:rect l="l" t="t" r="r" b="b"/>
              <a:pathLst>
                <a:path w="2553" h="2534" extrusionOk="0">
                  <a:moveTo>
                    <a:pt x="1267" y="0"/>
                  </a:moveTo>
                  <a:cubicBezTo>
                    <a:pt x="1267" y="964"/>
                    <a:pt x="964" y="1267"/>
                    <a:pt x="1" y="1267"/>
                  </a:cubicBezTo>
                  <a:cubicBezTo>
                    <a:pt x="964" y="1267"/>
                    <a:pt x="1267" y="1570"/>
                    <a:pt x="1267" y="2534"/>
                  </a:cubicBezTo>
                  <a:cubicBezTo>
                    <a:pt x="1267" y="1570"/>
                    <a:pt x="1589" y="1267"/>
                    <a:pt x="2552" y="1267"/>
                  </a:cubicBezTo>
                  <a:cubicBezTo>
                    <a:pt x="1589" y="1267"/>
                    <a:pt x="1267" y="964"/>
                    <a:pt x="1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5927340" y="488893"/>
              <a:ext cx="102254" cy="102214"/>
            </a:xfrm>
            <a:custGeom>
              <a:avLst/>
              <a:gdLst/>
              <a:ahLst/>
              <a:cxnLst/>
              <a:rect l="l" t="t" r="r" b="b"/>
              <a:pathLst>
                <a:path w="2553" h="2552" extrusionOk="0">
                  <a:moveTo>
                    <a:pt x="1286" y="0"/>
                  </a:moveTo>
                  <a:cubicBezTo>
                    <a:pt x="1286" y="964"/>
                    <a:pt x="982" y="1267"/>
                    <a:pt x="1" y="1267"/>
                  </a:cubicBezTo>
                  <a:cubicBezTo>
                    <a:pt x="982" y="1267"/>
                    <a:pt x="1286" y="1570"/>
                    <a:pt x="1286" y="2552"/>
                  </a:cubicBezTo>
                  <a:cubicBezTo>
                    <a:pt x="1286" y="1570"/>
                    <a:pt x="1589" y="1267"/>
                    <a:pt x="2552" y="1267"/>
                  </a:cubicBezTo>
                  <a:cubicBezTo>
                    <a:pt x="1589" y="1267"/>
                    <a:pt x="1286" y="964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0"/>
            <p:cNvSpPr/>
            <p:nvPr/>
          </p:nvSpPr>
          <p:spPr>
            <a:xfrm>
              <a:off x="713175" y="4344607"/>
              <a:ext cx="40052" cy="40053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1000"/>
                  </a:cubicBezTo>
                  <a:cubicBezTo>
                    <a:pt x="500" y="625"/>
                    <a:pt x="607" y="500"/>
                    <a:pt x="1000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0"/>
            <p:cNvSpPr/>
            <p:nvPr/>
          </p:nvSpPr>
          <p:spPr>
            <a:xfrm>
              <a:off x="1420648" y="4380333"/>
              <a:ext cx="40052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4836634" y="4729888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 rot="4231751">
            <a:off x="7635419" y="-675822"/>
            <a:ext cx="2467781" cy="1653297"/>
            <a:chOff x="2636600" y="2424575"/>
            <a:chExt cx="1770125" cy="1185900"/>
          </a:xfrm>
        </p:grpSpPr>
        <p:sp>
          <p:nvSpPr>
            <p:cNvPr id="86" name="Google Shape;86;p4"/>
            <p:cNvSpPr/>
            <p:nvPr/>
          </p:nvSpPr>
          <p:spPr>
            <a:xfrm>
              <a:off x="2636600" y="2424575"/>
              <a:ext cx="1770125" cy="1185900"/>
            </a:xfrm>
            <a:custGeom>
              <a:avLst/>
              <a:gdLst/>
              <a:ahLst/>
              <a:cxnLst/>
              <a:rect l="l" t="t" r="r" b="b"/>
              <a:pathLst>
                <a:path w="70805" h="47436" extrusionOk="0">
                  <a:moveTo>
                    <a:pt x="57704" y="1"/>
                  </a:moveTo>
                  <a:lnTo>
                    <a:pt x="57704" y="1"/>
                  </a:lnTo>
                  <a:cubicBezTo>
                    <a:pt x="57169" y="286"/>
                    <a:pt x="56616" y="554"/>
                    <a:pt x="56063" y="839"/>
                  </a:cubicBezTo>
                  <a:cubicBezTo>
                    <a:pt x="68411" y="25130"/>
                    <a:pt x="48131" y="45568"/>
                    <a:pt x="27825" y="45568"/>
                  </a:cubicBezTo>
                  <a:cubicBezTo>
                    <a:pt x="17793" y="45568"/>
                    <a:pt x="7755" y="40580"/>
                    <a:pt x="1642" y="28602"/>
                  </a:cubicBezTo>
                  <a:cubicBezTo>
                    <a:pt x="1089" y="28870"/>
                    <a:pt x="536" y="29156"/>
                    <a:pt x="1" y="29441"/>
                  </a:cubicBezTo>
                  <a:cubicBezTo>
                    <a:pt x="6479" y="42144"/>
                    <a:pt x="17124" y="47435"/>
                    <a:pt x="27762" y="47435"/>
                  </a:cubicBezTo>
                  <a:cubicBezTo>
                    <a:pt x="49295" y="47435"/>
                    <a:pt x="70805" y="25760"/>
                    <a:pt x="577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677650" y="2445550"/>
              <a:ext cx="1669250" cy="1118250"/>
            </a:xfrm>
            <a:custGeom>
              <a:avLst/>
              <a:gdLst/>
              <a:ahLst/>
              <a:cxnLst/>
              <a:rect l="l" t="t" r="r" b="b"/>
              <a:pathLst>
                <a:path w="66770" h="44730" extrusionOk="0">
                  <a:moveTo>
                    <a:pt x="54421" y="0"/>
                  </a:moveTo>
                  <a:lnTo>
                    <a:pt x="54421" y="0"/>
                  </a:lnTo>
                  <a:cubicBezTo>
                    <a:pt x="53867" y="268"/>
                    <a:pt x="53314" y="553"/>
                    <a:pt x="52761" y="839"/>
                  </a:cubicBezTo>
                  <a:cubicBezTo>
                    <a:pt x="64371" y="23652"/>
                    <a:pt x="45318" y="42859"/>
                    <a:pt x="26245" y="42859"/>
                  </a:cubicBezTo>
                  <a:cubicBezTo>
                    <a:pt x="16825" y="42859"/>
                    <a:pt x="7399" y="38174"/>
                    <a:pt x="1660" y="26925"/>
                  </a:cubicBezTo>
                  <a:cubicBezTo>
                    <a:pt x="1107" y="27210"/>
                    <a:pt x="554" y="27478"/>
                    <a:pt x="0" y="27763"/>
                  </a:cubicBezTo>
                  <a:cubicBezTo>
                    <a:pt x="6113" y="39741"/>
                    <a:pt x="16151" y="44729"/>
                    <a:pt x="26183" y="44729"/>
                  </a:cubicBezTo>
                  <a:cubicBezTo>
                    <a:pt x="46489" y="44729"/>
                    <a:pt x="66769" y="24291"/>
                    <a:pt x="5442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719125" y="2466500"/>
              <a:ext cx="1567800" cy="1050525"/>
            </a:xfrm>
            <a:custGeom>
              <a:avLst/>
              <a:gdLst/>
              <a:ahLst/>
              <a:cxnLst/>
              <a:rect l="l" t="t" r="r" b="b"/>
              <a:pathLst>
                <a:path w="62712" h="42021" extrusionOk="0">
                  <a:moveTo>
                    <a:pt x="51102" y="1"/>
                  </a:moveTo>
                  <a:cubicBezTo>
                    <a:pt x="50567" y="269"/>
                    <a:pt x="50014" y="554"/>
                    <a:pt x="49461" y="822"/>
                  </a:cubicBezTo>
                  <a:cubicBezTo>
                    <a:pt x="60330" y="22179"/>
                    <a:pt x="42502" y="40153"/>
                    <a:pt x="24650" y="40153"/>
                  </a:cubicBezTo>
                  <a:cubicBezTo>
                    <a:pt x="15836" y="40153"/>
                    <a:pt x="7015" y="35770"/>
                    <a:pt x="1642" y="25248"/>
                  </a:cubicBezTo>
                  <a:cubicBezTo>
                    <a:pt x="1089" y="25534"/>
                    <a:pt x="536" y="25801"/>
                    <a:pt x="1" y="26087"/>
                  </a:cubicBezTo>
                  <a:cubicBezTo>
                    <a:pt x="5740" y="37336"/>
                    <a:pt x="15166" y="42021"/>
                    <a:pt x="24586" y="42021"/>
                  </a:cubicBezTo>
                  <a:cubicBezTo>
                    <a:pt x="43659" y="42021"/>
                    <a:pt x="62712" y="22814"/>
                    <a:pt x="511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760175" y="2487025"/>
              <a:ext cx="1467225" cy="983325"/>
            </a:xfrm>
            <a:custGeom>
              <a:avLst/>
              <a:gdLst/>
              <a:ahLst/>
              <a:cxnLst/>
              <a:rect l="l" t="t" r="r" b="b"/>
              <a:pathLst>
                <a:path w="58689" h="39333" extrusionOk="0">
                  <a:moveTo>
                    <a:pt x="47819" y="1"/>
                  </a:moveTo>
                  <a:lnTo>
                    <a:pt x="47819" y="1"/>
                  </a:lnTo>
                  <a:cubicBezTo>
                    <a:pt x="47266" y="286"/>
                    <a:pt x="46712" y="554"/>
                    <a:pt x="46159" y="839"/>
                  </a:cubicBezTo>
                  <a:cubicBezTo>
                    <a:pt x="56289" y="20728"/>
                    <a:pt x="39685" y="37465"/>
                    <a:pt x="23063" y="37465"/>
                  </a:cubicBezTo>
                  <a:cubicBezTo>
                    <a:pt x="14855" y="37465"/>
                    <a:pt x="6643" y="33385"/>
                    <a:pt x="1642" y="23589"/>
                  </a:cubicBezTo>
                  <a:cubicBezTo>
                    <a:pt x="1107" y="23874"/>
                    <a:pt x="553" y="24160"/>
                    <a:pt x="0" y="24427"/>
                  </a:cubicBezTo>
                  <a:cubicBezTo>
                    <a:pt x="5373" y="34949"/>
                    <a:pt x="14194" y="39332"/>
                    <a:pt x="23008" y="39332"/>
                  </a:cubicBezTo>
                  <a:cubicBezTo>
                    <a:pt x="40860" y="39332"/>
                    <a:pt x="58688" y="21358"/>
                    <a:pt x="478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801200" y="2508000"/>
              <a:ext cx="1366200" cy="915675"/>
            </a:xfrm>
            <a:custGeom>
              <a:avLst/>
              <a:gdLst/>
              <a:ahLst/>
              <a:cxnLst/>
              <a:rect l="l" t="t" r="r" b="b"/>
              <a:pathLst>
                <a:path w="54648" h="36627" extrusionOk="0">
                  <a:moveTo>
                    <a:pt x="44518" y="0"/>
                  </a:moveTo>
                  <a:cubicBezTo>
                    <a:pt x="43983" y="286"/>
                    <a:pt x="43430" y="553"/>
                    <a:pt x="42877" y="839"/>
                  </a:cubicBezTo>
                  <a:cubicBezTo>
                    <a:pt x="52254" y="19259"/>
                    <a:pt x="36880" y="34751"/>
                    <a:pt x="21489" y="34751"/>
                  </a:cubicBezTo>
                  <a:cubicBezTo>
                    <a:pt x="13891" y="34751"/>
                    <a:pt x="6290" y="30975"/>
                    <a:pt x="1660" y="21911"/>
                  </a:cubicBezTo>
                  <a:cubicBezTo>
                    <a:pt x="1107" y="22197"/>
                    <a:pt x="554" y="22482"/>
                    <a:pt x="1" y="22750"/>
                  </a:cubicBezTo>
                  <a:cubicBezTo>
                    <a:pt x="5002" y="32546"/>
                    <a:pt x="13214" y="36626"/>
                    <a:pt x="21422" y="36626"/>
                  </a:cubicBezTo>
                  <a:cubicBezTo>
                    <a:pt x="38044" y="36626"/>
                    <a:pt x="54648" y="19889"/>
                    <a:pt x="445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842700" y="2528950"/>
              <a:ext cx="1264850" cy="847850"/>
            </a:xfrm>
            <a:custGeom>
              <a:avLst/>
              <a:gdLst/>
              <a:ahLst/>
              <a:cxnLst/>
              <a:rect l="l" t="t" r="r" b="b"/>
              <a:pathLst>
                <a:path w="50594" h="33914" extrusionOk="0">
                  <a:moveTo>
                    <a:pt x="41217" y="1"/>
                  </a:moveTo>
                  <a:lnTo>
                    <a:pt x="41217" y="1"/>
                  </a:lnTo>
                  <a:cubicBezTo>
                    <a:pt x="40664" y="269"/>
                    <a:pt x="40110" y="554"/>
                    <a:pt x="39557" y="840"/>
                  </a:cubicBezTo>
                  <a:cubicBezTo>
                    <a:pt x="48194" y="17791"/>
                    <a:pt x="34053" y="32046"/>
                    <a:pt x="19892" y="32046"/>
                  </a:cubicBezTo>
                  <a:cubicBezTo>
                    <a:pt x="12901" y="32046"/>
                    <a:pt x="5905" y="28573"/>
                    <a:pt x="1642" y="20234"/>
                  </a:cubicBezTo>
                  <a:cubicBezTo>
                    <a:pt x="1089" y="20520"/>
                    <a:pt x="553" y="20805"/>
                    <a:pt x="0" y="21073"/>
                  </a:cubicBezTo>
                  <a:cubicBezTo>
                    <a:pt x="4630" y="30137"/>
                    <a:pt x="12231" y="33913"/>
                    <a:pt x="19829" y="33913"/>
                  </a:cubicBezTo>
                  <a:cubicBezTo>
                    <a:pt x="35220" y="33913"/>
                    <a:pt x="50594" y="18421"/>
                    <a:pt x="412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883725" y="2549925"/>
              <a:ext cx="1163850" cy="780200"/>
            </a:xfrm>
            <a:custGeom>
              <a:avLst/>
              <a:gdLst/>
              <a:ahLst/>
              <a:cxnLst/>
              <a:rect l="l" t="t" r="r" b="b"/>
              <a:pathLst>
                <a:path w="46554" h="31208" extrusionOk="0">
                  <a:moveTo>
                    <a:pt x="37916" y="1"/>
                  </a:moveTo>
                  <a:lnTo>
                    <a:pt x="37916" y="1"/>
                  </a:lnTo>
                  <a:cubicBezTo>
                    <a:pt x="37381" y="268"/>
                    <a:pt x="36828" y="554"/>
                    <a:pt x="36275" y="839"/>
                  </a:cubicBezTo>
                  <a:cubicBezTo>
                    <a:pt x="44159" y="16322"/>
                    <a:pt x="31240" y="29340"/>
                    <a:pt x="18305" y="29340"/>
                  </a:cubicBezTo>
                  <a:cubicBezTo>
                    <a:pt x="11921" y="29340"/>
                    <a:pt x="5534" y="26169"/>
                    <a:pt x="1642" y="18557"/>
                  </a:cubicBezTo>
                  <a:cubicBezTo>
                    <a:pt x="1107" y="18842"/>
                    <a:pt x="554" y="19128"/>
                    <a:pt x="1" y="19395"/>
                  </a:cubicBezTo>
                  <a:cubicBezTo>
                    <a:pt x="4264" y="27734"/>
                    <a:pt x="11260" y="31207"/>
                    <a:pt x="18251" y="31207"/>
                  </a:cubicBezTo>
                  <a:cubicBezTo>
                    <a:pt x="32412" y="31207"/>
                    <a:pt x="46553" y="16952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4"/>
          <p:cNvGrpSpPr/>
          <p:nvPr/>
        </p:nvGrpSpPr>
        <p:grpSpPr>
          <a:xfrm>
            <a:off x="-153225" y="3309702"/>
            <a:ext cx="753378" cy="572684"/>
            <a:chOff x="0" y="3839250"/>
            <a:chExt cx="1107420" cy="841811"/>
          </a:xfrm>
        </p:grpSpPr>
        <p:sp>
          <p:nvSpPr>
            <p:cNvPr id="94" name="Google Shape;94;p4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163437" y="273248"/>
            <a:ext cx="8733815" cy="4146999"/>
            <a:chOff x="163437" y="273248"/>
            <a:chExt cx="8733815" cy="4146999"/>
          </a:xfrm>
        </p:grpSpPr>
        <p:sp>
          <p:nvSpPr>
            <p:cNvPr id="98" name="Google Shape;98;p4"/>
            <p:cNvSpPr/>
            <p:nvPr/>
          </p:nvSpPr>
          <p:spPr>
            <a:xfrm>
              <a:off x="8666399" y="430018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634057" y="23513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00370" y="2966314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6263092" y="27324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0099" y="402526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99917" y="147479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63437" y="671348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851070" y="1601839"/>
              <a:ext cx="46181" cy="47027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4231751">
            <a:off x="7635419" y="-675822"/>
            <a:ext cx="2467781" cy="1653297"/>
            <a:chOff x="2636600" y="2424575"/>
            <a:chExt cx="1770125" cy="1185900"/>
          </a:xfrm>
        </p:grpSpPr>
        <p:sp>
          <p:nvSpPr>
            <p:cNvPr id="162" name="Google Shape;162;p6"/>
            <p:cNvSpPr/>
            <p:nvPr/>
          </p:nvSpPr>
          <p:spPr>
            <a:xfrm>
              <a:off x="2636600" y="2424575"/>
              <a:ext cx="1770125" cy="1185900"/>
            </a:xfrm>
            <a:custGeom>
              <a:avLst/>
              <a:gdLst/>
              <a:ahLst/>
              <a:cxnLst/>
              <a:rect l="l" t="t" r="r" b="b"/>
              <a:pathLst>
                <a:path w="70805" h="47436" extrusionOk="0">
                  <a:moveTo>
                    <a:pt x="57704" y="1"/>
                  </a:moveTo>
                  <a:lnTo>
                    <a:pt x="57704" y="1"/>
                  </a:lnTo>
                  <a:cubicBezTo>
                    <a:pt x="57169" y="286"/>
                    <a:pt x="56616" y="554"/>
                    <a:pt x="56063" y="839"/>
                  </a:cubicBezTo>
                  <a:cubicBezTo>
                    <a:pt x="68411" y="25130"/>
                    <a:pt x="48131" y="45568"/>
                    <a:pt x="27825" y="45568"/>
                  </a:cubicBezTo>
                  <a:cubicBezTo>
                    <a:pt x="17793" y="45568"/>
                    <a:pt x="7755" y="40580"/>
                    <a:pt x="1642" y="28602"/>
                  </a:cubicBezTo>
                  <a:cubicBezTo>
                    <a:pt x="1089" y="28870"/>
                    <a:pt x="536" y="29156"/>
                    <a:pt x="1" y="29441"/>
                  </a:cubicBezTo>
                  <a:cubicBezTo>
                    <a:pt x="6479" y="42144"/>
                    <a:pt x="17124" y="47435"/>
                    <a:pt x="27762" y="47435"/>
                  </a:cubicBezTo>
                  <a:cubicBezTo>
                    <a:pt x="49295" y="47435"/>
                    <a:pt x="70805" y="25760"/>
                    <a:pt x="577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677650" y="2445550"/>
              <a:ext cx="1669250" cy="1118250"/>
            </a:xfrm>
            <a:custGeom>
              <a:avLst/>
              <a:gdLst/>
              <a:ahLst/>
              <a:cxnLst/>
              <a:rect l="l" t="t" r="r" b="b"/>
              <a:pathLst>
                <a:path w="66770" h="44730" extrusionOk="0">
                  <a:moveTo>
                    <a:pt x="54421" y="0"/>
                  </a:moveTo>
                  <a:lnTo>
                    <a:pt x="54421" y="0"/>
                  </a:lnTo>
                  <a:cubicBezTo>
                    <a:pt x="53867" y="268"/>
                    <a:pt x="53314" y="553"/>
                    <a:pt x="52761" y="839"/>
                  </a:cubicBezTo>
                  <a:cubicBezTo>
                    <a:pt x="64371" y="23652"/>
                    <a:pt x="45318" y="42859"/>
                    <a:pt x="26245" y="42859"/>
                  </a:cubicBezTo>
                  <a:cubicBezTo>
                    <a:pt x="16825" y="42859"/>
                    <a:pt x="7399" y="38174"/>
                    <a:pt x="1660" y="26925"/>
                  </a:cubicBezTo>
                  <a:cubicBezTo>
                    <a:pt x="1107" y="27210"/>
                    <a:pt x="554" y="27478"/>
                    <a:pt x="0" y="27763"/>
                  </a:cubicBezTo>
                  <a:cubicBezTo>
                    <a:pt x="6113" y="39741"/>
                    <a:pt x="16151" y="44729"/>
                    <a:pt x="26183" y="44729"/>
                  </a:cubicBezTo>
                  <a:cubicBezTo>
                    <a:pt x="46489" y="44729"/>
                    <a:pt x="66769" y="24291"/>
                    <a:pt x="5442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19125" y="2466500"/>
              <a:ext cx="1567800" cy="1050525"/>
            </a:xfrm>
            <a:custGeom>
              <a:avLst/>
              <a:gdLst/>
              <a:ahLst/>
              <a:cxnLst/>
              <a:rect l="l" t="t" r="r" b="b"/>
              <a:pathLst>
                <a:path w="62712" h="42021" extrusionOk="0">
                  <a:moveTo>
                    <a:pt x="51102" y="1"/>
                  </a:moveTo>
                  <a:cubicBezTo>
                    <a:pt x="50567" y="269"/>
                    <a:pt x="50014" y="554"/>
                    <a:pt x="49461" y="822"/>
                  </a:cubicBezTo>
                  <a:cubicBezTo>
                    <a:pt x="60330" y="22179"/>
                    <a:pt x="42502" y="40153"/>
                    <a:pt x="24650" y="40153"/>
                  </a:cubicBezTo>
                  <a:cubicBezTo>
                    <a:pt x="15836" y="40153"/>
                    <a:pt x="7015" y="35770"/>
                    <a:pt x="1642" y="25248"/>
                  </a:cubicBezTo>
                  <a:cubicBezTo>
                    <a:pt x="1089" y="25534"/>
                    <a:pt x="536" y="25801"/>
                    <a:pt x="1" y="26087"/>
                  </a:cubicBezTo>
                  <a:cubicBezTo>
                    <a:pt x="5740" y="37336"/>
                    <a:pt x="15166" y="42021"/>
                    <a:pt x="24586" y="42021"/>
                  </a:cubicBezTo>
                  <a:cubicBezTo>
                    <a:pt x="43659" y="42021"/>
                    <a:pt x="62712" y="22814"/>
                    <a:pt x="511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760175" y="2487025"/>
              <a:ext cx="1467225" cy="983325"/>
            </a:xfrm>
            <a:custGeom>
              <a:avLst/>
              <a:gdLst/>
              <a:ahLst/>
              <a:cxnLst/>
              <a:rect l="l" t="t" r="r" b="b"/>
              <a:pathLst>
                <a:path w="58689" h="39333" extrusionOk="0">
                  <a:moveTo>
                    <a:pt x="47819" y="1"/>
                  </a:moveTo>
                  <a:lnTo>
                    <a:pt x="47819" y="1"/>
                  </a:lnTo>
                  <a:cubicBezTo>
                    <a:pt x="47266" y="286"/>
                    <a:pt x="46712" y="554"/>
                    <a:pt x="46159" y="839"/>
                  </a:cubicBezTo>
                  <a:cubicBezTo>
                    <a:pt x="56289" y="20728"/>
                    <a:pt x="39685" y="37465"/>
                    <a:pt x="23063" y="37465"/>
                  </a:cubicBezTo>
                  <a:cubicBezTo>
                    <a:pt x="14855" y="37465"/>
                    <a:pt x="6643" y="33385"/>
                    <a:pt x="1642" y="23589"/>
                  </a:cubicBezTo>
                  <a:cubicBezTo>
                    <a:pt x="1107" y="23874"/>
                    <a:pt x="553" y="24160"/>
                    <a:pt x="0" y="24427"/>
                  </a:cubicBezTo>
                  <a:cubicBezTo>
                    <a:pt x="5373" y="34949"/>
                    <a:pt x="14194" y="39332"/>
                    <a:pt x="23008" y="39332"/>
                  </a:cubicBezTo>
                  <a:cubicBezTo>
                    <a:pt x="40860" y="39332"/>
                    <a:pt x="58688" y="21358"/>
                    <a:pt x="478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801200" y="2508000"/>
              <a:ext cx="1366200" cy="915675"/>
            </a:xfrm>
            <a:custGeom>
              <a:avLst/>
              <a:gdLst/>
              <a:ahLst/>
              <a:cxnLst/>
              <a:rect l="l" t="t" r="r" b="b"/>
              <a:pathLst>
                <a:path w="54648" h="36627" extrusionOk="0">
                  <a:moveTo>
                    <a:pt x="44518" y="0"/>
                  </a:moveTo>
                  <a:cubicBezTo>
                    <a:pt x="43983" y="286"/>
                    <a:pt x="43430" y="553"/>
                    <a:pt x="42877" y="839"/>
                  </a:cubicBezTo>
                  <a:cubicBezTo>
                    <a:pt x="52254" y="19259"/>
                    <a:pt x="36880" y="34751"/>
                    <a:pt x="21489" y="34751"/>
                  </a:cubicBezTo>
                  <a:cubicBezTo>
                    <a:pt x="13891" y="34751"/>
                    <a:pt x="6290" y="30975"/>
                    <a:pt x="1660" y="21911"/>
                  </a:cubicBezTo>
                  <a:cubicBezTo>
                    <a:pt x="1107" y="22197"/>
                    <a:pt x="554" y="22482"/>
                    <a:pt x="1" y="22750"/>
                  </a:cubicBezTo>
                  <a:cubicBezTo>
                    <a:pt x="5002" y="32546"/>
                    <a:pt x="13214" y="36626"/>
                    <a:pt x="21422" y="36626"/>
                  </a:cubicBezTo>
                  <a:cubicBezTo>
                    <a:pt x="38044" y="36626"/>
                    <a:pt x="54648" y="19889"/>
                    <a:pt x="445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842700" y="2528950"/>
              <a:ext cx="1264850" cy="847850"/>
            </a:xfrm>
            <a:custGeom>
              <a:avLst/>
              <a:gdLst/>
              <a:ahLst/>
              <a:cxnLst/>
              <a:rect l="l" t="t" r="r" b="b"/>
              <a:pathLst>
                <a:path w="50594" h="33914" extrusionOk="0">
                  <a:moveTo>
                    <a:pt x="41217" y="1"/>
                  </a:moveTo>
                  <a:lnTo>
                    <a:pt x="41217" y="1"/>
                  </a:lnTo>
                  <a:cubicBezTo>
                    <a:pt x="40664" y="269"/>
                    <a:pt x="40110" y="554"/>
                    <a:pt x="39557" y="840"/>
                  </a:cubicBezTo>
                  <a:cubicBezTo>
                    <a:pt x="48194" y="17791"/>
                    <a:pt x="34053" y="32046"/>
                    <a:pt x="19892" y="32046"/>
                  </a:cubicBezTo>
                  <a:cubicBezTo>
                    <a:pt x="12901" y="32046"/>
                    <a:pt x="5905" y="28573"/>
                    <a:pt x="1642" y="20234"/>
                  </a:cubicBezTo>
                  <a:cubicBezTo>
                    <a:pt x="1089" y="20520"/>
                    <a:pt x="553" y="20805"/>
                    <a:pt x="0" y="21073"/>
                  </a:cubicBezTo>
                  <a:cubicBezTo>
                    <a:pt x="4630" y="30137"/>
                    <a:pt x="12231" y="33913"/>
                    <a:pt x="19829" y="33913"/>
                  </a:cubicBezTo>
                  <a:cubicBezTo>
                    <a:pt x="35220" y="33913"/>
                    <a:pt x="50594" y="18421"/>
                    <a:pt x="412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883725" y="2549925"/>
              <a:ext cx="1163850" cy="780200"/>
            </a:xfrm>
            <a:custGeom>
              <a:avLst/>
              <a:gdLst/>
              <a:ahLst/>
              <a:cxnLst/>
              <a:rect l="l" t="t" r="r" b="b"/>
              <a:pathLst>
                <a:path w="46554" h="31208" extrusionOk="0">
                  <a:moveTo>
                    <a:pt x="37916" y="1"/>
                  </a:moveTo>
                  <a:lnTo>
                    <a:pt x="37916" y="1"/>
                  </a:lnTo>
                  <a:cubicBezTo>
                    <a:pt x="37381" y="268"/>
                    <a:pt x="36828" y="554"/>
                    <a:pt x="36275" y="839"/>
                  </a:cubicBezTo>
                  <a:cubicBezTo>
                    <a:pt x="44159" y="16322"/>
                    <a:pt x="31240" y="29340"/>
                    <a:pt x="18305" y="29340"/>
                  </a:cubicBezTo>
                  <a:cubicBezTo>
                    <a:pt x="11921" y="29340"/>
                    <a:pt x="5534" y="26169"/>
                    <a:pt x="1642" y="18557"/>
                  </a:cubicBezTo>
                  <a:cubicBezTo>
                    <a:pt x="1107" y="18842"/>
                    <a:pt x="554" y="19128"/>
                    <a:pt x="1" y="19395"/>
                  </a:cubicBezTo>
                  <a:cubicBezTo>
                    <a:pt x="4264" y="27734"/>
                    <a:pt x="11260" y="31207"/>
                    <a:pt x="18251" y="31207"/>
                  </a:cubicBezTo>
                  <a:cubicBezTo>
                    <a:pt x="32412" y="31207"/>
                    <a:pt x="46553" y="16952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6"/>
          <p:cNvGrpSpPr/>
          <p:nvPr/>
        </p:nvGrpSpPr>
        <p:grpSpPr>
          <a:xfrm>
            <a:off x="-153225" y="4378877"/>
            <a:ext cx="753378" cy="572684"/>
            <a:chOff x="0" y="3839250"/>
            <a:chExt cx="1107420" cy="841811"/>
          </a:xfrm>
        </p:grpSpPr>
        <p:sp>
          <p:nvSpPr>
            <p:cNvPr id="170" name="Google Shape;170;p6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6"/>
          <p:cNvGrpSpPr/>
          <p:nvPr/>
        </p:nvGrpSpPr>
        <p:grpSpPr>
          <a:xfrm>
            <a:off x="199917" y="273248"/>
            <a:ext cx="8697334" cy="4146999"/>
            <a:chOff x="199917" y="273248"/>
            <a:chExt cx="8697334" cy="4146999"/>
          </a:xfrm>
        </p:grpSpPr>
        <p:grpSp>
          <p:nvGrpSpPr>
            <p:cNvPr id="174" name="Google Shape;174;p6"/>
            <p:cNvGrpSpPr/>
            <p:nvPr/>
          </p:nvGrpSpPr>
          <p:grpSpPr>
            <a:xfrm>
              <a:off x="199917" y="273248"/>
              <a:ext cx="8697334" cy="4146999"/>
              <a:chOff x="199917" y="273248"/>
              <a:chExt cx="8697334" cy="4146999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8666399" y="430018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634057" y="2351374"/>
                <a:ext cx="175413" cy="175413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30" extrusionOk="0">
                    <a:moveTo>
                      <a:pt x="1856" y="0"/>
                    </a:moveTo>
                    <a:cubicBezTo>
                      <a:pt x="1856" y="1410"/>
                      <a:pt x="1410" y="1856"/>
                      <a:pt x="0" y="1856"/>
                    </a:cubicBezTo>
                    <a:cubicBezTo>
                      <a:pt x="1410" y="1856"/>
                      <a:pt x="1856" y="2320"/>
                      <a:pt x="1856" y="3730"/>
                    </a:cubicBezTo>
                    <a:cubicBezTo>
                      <a:pt x="1856" y="2320"/>
                      <a:pt x="2320" y="1856"/>
                      <a:pt x="3729" y="1856"/>
                    </a:cubicBezTo>
                    <a:cubicBezTo>
                      <a:pt x="2320" y="1856"/>
                      <a:pt x="1856" y="1410"/>
                      <a:pt x="18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200370" y="2966314"/>
                <a:ext cx="46181" cy="4702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0" extrusionOk="0">
                    <a:moveTo>
                      <a:pt x="500" y="0"/>
                    </a:moveTo>
                    <a:cubicBezTo>
                      <a:pt x="500" y="375"/>
                      <a:pt x="375" y="500"/>
                      <a:pt x="0" y="500"/>
                    </a:cubicBezTo>
                    <a:cubicBezTo>
                      <a:pt x="375" y="500"/>
                      <a:pt x="500" y="625"/>
                      <a:pt x="500" y="999"/>
                    </a:cubicBezTo>
                    <a:cubicBezTo>
                      <a:pt x="500" y="625"/>
                      <a:pt x="607" y="500"/>
                      <a:pt x="981" y="500"/>
                    </a:cubicBezTo>
                    <a:cubicBezTo>
                      <a:pt x="607" y="500"/>
                      <a:pt x="500" y="375"/>
                      <a:pt x="5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6263092" y="27324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480099" y="4025261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199917" y="147479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1154037" y="290348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8851070" y="1601839"/>
                <a:ext cx="46181" cy="47027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0" extrusionOk="0">
                    <a:moveTo>
                      <a:pt x="500" y="0"/>
                    </a:moveTo>
                    <a:cubicBezTo>
                      <a:pt x="500" y="375"/>
                      <a:pt x="375" y="500"/>
                      <a:pt x="0" y="500"/>
                    </a:cubicBezTo>
                    <a:cubicBezTo>
                      <a:pt x="375" y="500"/>
                      <a:pt x="500" y="625"/>
                      <a:pt x="500" y="999"/>
                    </a:cubicBezTo>
                    <a:cubicBezTo>
                      <a:pt x="500" y="625"/>
                      <a:pt x="607" y="500"/>
                      <a:pt x="981" y="500"/>
                    </a:cubicBezTo>
                    <a:cubicBezTo>
                      <a:pt x="607" y="500"/>
                      <a:pt x="500" y="375"/>
                      <a:pt x="5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</p:grpSp>
        <p:sp>
          <p:nvSpPr>
            <p:cNvPr id="183" name="Google Shape;183;p6"/>
            <p:cNvSpPr/>
            <p:nvPr/>
          </p:nvSpPr>
          <p:spPr>
            <a:xfrm>
              <a:off x="480099" y="89766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84" name="Google Shape;18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8"/>
          <p:cNvGrpSpPr/>
          <p:nvPr/>
        </p:nvGrpSpPr>
        <p:grpSpPr>
          <a:xfrm>
            <a:off x="-527093" y="3735261"/>
            <a:ext cx="2913589" cy="1408244"/>
            <a:chOff x="4452200" y="1323125"/>
            <a:chExt cx="1187475" cy="573950"/>
          </a:xfrm>
        </p:grpSpPr>
        <p:sp>
          <p:nvSpPr>
            <p:cNvPr id="261" name="Google Shape;261;p8"/>
            <p:cNvSpPr/>
            <p:nvPr/>
          </p:nvSpPr>
          <p:spPr>
            <a:xfrm>
              <a:off x="4452200" y="1323125"/>
              <a:ext cx="1187475" cy="573950"/>
            </a:xfrm>
            <a:custGeom>
              <a:avLst/>
              <a:gdLst/>
              <a:ahLst/>
              <a:cxnLst/>
              <a:rect l="l" t="t" r="r" b="b"/>
              <a:pathLst>
                <a:path w="47499" h="22958" extrusionOk="0">
                  <a:moveTo>
                    <a:pt x="23382" y="0"/>
                  </a:moveTo>
                  <a:cubicBezTo>
                    <a:pt x="11481" y="0"/>
                    <a:pt x="1" y="8234"/>
                    <a:pt x="1627" y="22957"/>
                  </a:cubicBezTo>
                  <a:lnTo>
                    <a:pt x="1650" y="22957"/>
                  </a:lnTo>
                  <a:cubicBezTo>
                    <a:pt x="500" y="8988"/>
                    <a:pt x="11275" y="1402"/>
                    <a:pt x="22346" y="1402"/>
                  </a:cubicBezTo>
                  <a:cubicBezTo>
                    <a:pt x="32859" y="1402"/>
                    <a:pt x="43640" y="8244"/>
                    <a:pt x="44732" y="22957"/>
                  </a:cubicBezTo>
                  <a:lnTo>
                    <a:pt x="47499" y="22957"/>
                  </a:lnTo>
                  <a:cubicBezTo>
                    <a:pt x="45975" y="7179"/>
                    <a:pt x="34495" y="0"/>
                    <a:pt x="233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464550" y="1357400"/>
              <a:ext cx="1107400" cy="539675"/>
            </a:xfrm>
            <a:custGeom>
              <a:avLst/>
              <a:gdLst/>
              <a:ahLst/>
              <a:cxnLst/>
              <a:rect l="l" t="t" r="r" b="b"/>
              <a:pathLst>
                <a:path w="44296" h="21587" extrusionOk="0">
                  <a:moveTo>
                    <a:pt x="21881" y="1"/>
                  </a:moveTo>
                  <a:cubicBezTo>
                    <a:pt x="10792" y="1"/>
                    <a:pt x="0" y="7602"/>
                    <a:pt x="1156" y="21586"/>
                  </a:cubicBezTo>
                  <a:lnTo>
                    <a:pt x="1167" y="21586"/>
                  </a:lnTo>
                  <a:cubicBezTo>
                    <a:pt x="487" y="8365"/>
                    <a:pt x="10580" y="1403"/>
                    <a:pt x="20846" y="1403"/>
                  </a:cubicBezTo>
                  <a:cubicBezTo>
                    <a:pt x="30777" y="1403"/>
                    <a:pt x="40870" y="7919"/>
                    <a:pt x="41528" y="21586"/>
                  </a:cubicBezTo>
                  <a:lnTo>
                    <a:pt x="44295" y="21586"/>
                  </a:lnTo>
                  <a:cubicBezTo>
                    <a:pt x="43198" y="6849"/>
                    <a:pt x="32406" y="1"/>
                    <a:pt x="218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476425" y="1391600"/>
              <a:ext cx="1027775" cy="505475"/>
            </a:xfrm>
            <a:custGeom>
              <a:avLst/>
              <a:gdLst/>
              <a:ahLst/>
              <a:cxnLst/>
              <a:rect l="l" t="t" r="r" b="b"/>
              <a:pathLst>
                <a:path w="41111" h="20219" extrusionOk="0">
                  <a:moveTo>
                    <a:pt x="20393" y="1"/>
                  </a:moveTo>
                  <a:cubicBezTo>
                    <a:pt x="10109" y="1"/>
                    <a:pt x="1" y="6977"/>
                    <a:pt x="692" y="20218"/>
                  </a:cubicBezTo>
                  <a:lnTo>
                    <a:pt x="704" y="20218"/>
                  </a:lnTo>
                  <a:cubicBezTo>
                    <a:pt x="485" y="7747"/>
                    <a:pt x="9896" y="1399"/>
                    <a:pt x="19362" y="1399"/>
                  </a:cubicBezTo>
                  <a:cubicBezTo>
                    <a:pt x="28718" y="1399"/>
                    <a:pt x="38127" y="7601"/>
                    <a:pt x="38343" y="20218"/>
                  </a:cubicBezTo>
                  <a:lnTo>
                    <a:pt x="41110" y="20218"/>
                  </a:lnTo>
                  <a:cubicBezTo>
                    <a:pt x="40447" y="6525"/>
                    <a:pt x="30338" y="1"/>
                    <a:pt x="203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488250" y="1425725"/>
              <a:ext cx="948475" cy="471350"/>
            </a:xfrm>
            <a:custGeom>
              <a:avLst/>
              <a:gdLst/>
              <a:ahLst/>
              <a:cxnLst/>
              <a:rect l="l" t="t" r="r" b="b"/>
              <a:pathLst>
                <a:path w="37939" h="18854" extrusionOk="0">
                  <a:moveTo>
                    <a:pt x="18908" y="0"/>
                  </a:moveTo>
                  <a:cubicBezTo>
                    <a:pt x="9424" y="0"/>
                    <a:pt x="1" y="6362"/>
                    <a:pt x="231" y="18853"/>
                  </a:cubicBezTo>
                  <a:lnTo>
                    <a:pt x="242" y="18853"/>
                  </a:lnTo>
                  <a:cubicBezTo>
                    <a:pt x="469" y="7136"/>
                    <a:pt x="9203" y="1389"/>
                    <a:pt x="17880" y="1389"/>
                  </a:cubicBezTo>
                  <a:cubicBezTo>
                    <a:pt x="26670" y="1389"/>
                    <a:pt x="35402" y="7288"/>
                    <a:pt x="35172" y="18853"/>
                  </a:cubicBezTo>
                  <a:lnTo>
                    <a:pt x="37939" y="18853"/>
                  </a:lnTo>
                  <a:cubicBezTo>
                    <a:pt x="37706" y="6210"/>
                    <a:pt x="28278" y="0"/>
                    <a:pt x="1890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494300" y="1459800"/>
              <a:ext cx="880150" cy="437275"/>
            </a:xfrm>
            <a:custGeom>
              <a:avLst/>
              <a:gdLst/>
              <a:ahLst/>
              <a:cxnLst/>
              <a:rect l="l" t="t" r="r" b="b"/>
              <a:pathLst>
                <a:path w="35206" h="17491" extrusionOk="0">
                  <a:moveTo>
                    <a:pt x="17660" y="1"/>
                  </a:moveTo>
                  <a:cubicBezTo>
                    <a:pt x="8968" y="1"/>
                    <a:pt x="222" y="5759"/>
                    <a:pt x="0" y="17490"/>
                  </a:cubicBezTo>
                  <a:lnTo>
                    <a:pt x="12" y="17490"/>
                  </a:lnTo>
                  <a:cubicBezTo>
                    <a:pt x="678" y="6538"/>
                    <a:pt x="8735" y="1379"/>
                    <a:pt x="16629" y="1379"/>
                  </a:cubicBezTo>
                  <a:cubicBezTo>
                    <a:pt x="24861" y="1379"/>
                    <a:pt x="32915" y="6990"/>
                    <a:pt x="32220" y="17490"/>
                  </a:cubicBezTo>
                  <a:lnTo>
                    <a:pt x="34987" y="17490"/>
                  </a:lnTo>
                  <a:cubicBezTo>
                    <a:pt x="35206" y="5905"/>
                    <a:pt x="26461" y="1"/>
                    <a:pt x="176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494575" y="1493625"/>
              <a:ext cx="823750" cy="403450"/>
            </a:xfrm>
            <a:custGeom>
              <a:avLst/>
              <a:gdLst/>
              <a:ahLst/>
              <a:cxnLst/>
              <a:rect l="l" t="t" r="r" b="b"/>
              <a:pathLst>
                <a:path w="32950" h="16138" extrusionOk="0">
                  <a:moveTo>
                    <a:pt x="16635" y="0"/>
                  </a:moveTo>
                  <a:cubicBezTo>
                    <a:pt x="8726" y="0"/>
                    <a:pt x="656" y="5170"/>
                    <a:pt x="1" y="16137"/>
                  </a:cubicBezTo>
                  <a:lnTo>
                    <a:pt x="23" y="16137"/>
                  </a:lnTo>
                  <a:cubicBezTo>
                    <a:pt x="1107" y="5958"/>
                    <a:pt x="8488" y="1371"/>
                    <a:pt x="15607" y="1371"/>
                  </a:cubicBezTo>
                  <a:cubicBezTo>
                    <a:pt x="23290" y="1371"/>
                    <a:pt x="30669" y="6713"/>
                    <a:pt x="29499" y="16137"/>
                  </a:cubicBezTo>
                  <a:lnTo>
                    <a:pt x="32266" y="16137"/>
                  </a:lnTo>
                  <a:cubicBezTo>
                    <a:pt x="32949" y="5617"/>
                    <a:pt x="24879" y="0"/>
                    <a:pt x="166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495150" y="1527250"/>
              <a:ext cx="767550" cy="369825"/>
            </a:xfrm>
            <a:custGeom>
              <a:avLst/>
              <a:gdLst/>
              <a:ahLst/>
              <a:cxnLst/>
              <a:rect l="l" t="t" r="r" b="b"/>
              <a:pathLst>
                <a:path w="30702" h="14793" extrusionOk="0">
                  <a:moveTo>
                    <a:pt x="15607" y="0"/>
                  </a:moveTo>
                  <a:cubicBezTo>
                    <a:pt x="8469" y="0"/>
                    <a:pt x="1073" y="4599"/>
                    <a:pt x="0" y="14792"/>
                  </a:cubicBezTo>
                  <a:lnTo>
                    <a:pt x="12" y="14792"/>
                  </a:lnTo>
                  <a:cubicBezTo>
                    <a:pt x="1493" y="5403"/>
                    <a:pt x="8211" y="1365"/>
                    <a:pt x="14578" y="1365"/>
                  </a:cubicBezTo>
                  <a:cubicBezTo>
                    <a:pt x="21732" y="1365"/>
                    <a:pt x="28442" y="6462"/>
                    <a:pt x="26778" y="14792"/>
                  </a:cubicBezTo>
                  <a:lnTo>
                    <a:pt x="29545" y="14792"/>
                  </a:lnTo>
                  <a:cubicBezTo>
                    <a:pt x="30702" y="5348"/>
                    <a:pt x="23305" y="0"/>
                    <a:pt x="1560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 rot="8431358" flipH="1">
            <a:off x="7137195" y="-1784474"/>
            <a:ext cx="3302427" cy="5554924"/>
            <a:chOff x="1031675" y="995825"/>
            <a:chExt cx="819450" cy="1378375"/>
          </a:xfrm>
        </p:grpSpPr>
        <p:sp>
          <p:nvSpPr>
            <p:cNvPr id="269" name="Google Shape;269;p8"/>
            <p:cNvSpPr/>
            <p:nvPr/>
          </p:nvSpPr>
          <p:spPr>
            <a:xfrm>
              <a:off x="1157900" y="995825"/>
              <a:ext cx="693225" cy="1318600"/>
            </a:xfrm>
            <a:custGeom>
              <a:avLst/>
              <a:gdLst/>
              <a:ahLst/>
              <a:cxnLst/>
              <a:rect l="l" t="t" r="r" b="b"/>
              <a:pathLst>
                <a:path w="27729" h="52744" extrusionOk="0">
                  <a:moveTo>
                    <a:pt x="26104" y="1"/>
                  </a:moveTo>
                  <a:lnTo>
                    <a:pt x="25141" y="304"/>
                  </a:lnTo>
                  <a:cubicBezTo>
                    <a:pt x="25569" y="1660"/>
                    <a:pt x="25944" y="3052"/>
                    <a:pt x="26229" y="4479"/>
                  </a:cubicBezTo>
                  <a:lnTo>
                    <a:pt x="26318" y="5015"/>
                  </a:lnTo>
                  <a:lnTo>
                    <a:pt x="26408" y="5568"/>
                  </a:lnTo>
                  <a:cubicBezTo>
                    <a:pt x="26479" y="5925"/>
                    <a:pt x="26515" y="6299"/>
                    <a:pt x="26568" y="6656"/>
                  </a:cubicBezTo>
                  <a:cubicBezTo>
                    <a:pt x="26640" y="7405"/>
                    <a:pt x="26711" y="8155"/>
                    <a:pt x="26711" y="8922"/>
                  </a:cubicBezTo>
                  <a:cubicBezTo>
                    <a:pt x="26729" y="9672"/>
                    <a:pt x="26693" y="10439"/>
                    <a:pt x="26604" y="11224"/>
                  </a:cubicBezTo>
                  <a:cubicBezTo>
                    <a:pt x="26515" y="11991"/>
                    <a:pt x="26354" y="12776"/>
                    <a:pt x="26140" y="13543"/>
                  </a:cubicBezTo>
                  <a:cubicBezTo>
                    <a:pt x="25908" y="14311"/>
                    <a:pt x="25623" y="15078"/>
                    <a:pt x="25284" y="15792"/>
                  </a:cubicBezTo>
                  <a:cubicBezTo>
                    <a:pt x="24927" y="16505"/>
                    <a:pt x="24516" y="17183"/>
                    <a:pt x="24070" y="17826"/>
                  </a:cubicBezTo>
                  <a:cubicBezTo>
                    <a:pt x="23178" y="19092"/>
                    <a:pt x="22143" y="20181"/>
                    <a:pt x="21180" y="21162"/>
                  </a:cubicBezTo>
                  <a:cubicBezTo>
                    <a:pt x="20216" y="22161"/>
                    <a:pt x="19306" y="23089"/>
                    <a:pt x="18557" y="24035"/>
                  </a:cubicBezTo>
                  <a:cubicBezTo>
                    <a:pt x="18200" y="24499"/>
                    <a:pt x="17861" y="24980"/>
                    <a:pt x="17576" y="25480"/>
                  </a:cubicBezTo>
                  <a:cubicBezTo>
                    <a:pt x="17308" y="25980"/>
                    <a:pt x="17076" y="26479"/>
                    <a:pt x="16880" y="27015"/>
                  </a:cubicBezTo>
                  <a:cubicBezTo>
                    <a:pt x="16523" y="28067"/>
                    <a:pt x="16344" y="29191"/>
                    <a:pt x="16344" y="30387"/>
                  </a:cubicBezTo>
                  <a:cubicBezTo>
                    <a:pt x="16344" y="30976"/>
                    <a:pt x="16362" y="31582"/>
                    <a:pt x="16434" y="32207"/>
                  </a:cubicBezTo>
                  <a:cubicBezTo>
                    <a:pt x="16451" y="32349"/>
                    <a:pt x="16469" y="32510"/>
                    <a:pt x="16487" y="32653"/>
                  </a:cubicBezTo>
                  <a:lnTo>
                    <a:pt x="16559" y="33152"/>
                  </a:lnTo>
                  <a:lnTo>
                    <a:pt x="16630" y="33723"/>
                  </a:lnTo>
                  <a:cubicBezTo>
                    <a:pt x="16648" y="33920"/>
                    <a:pt x="16666" y="34116"/>
                    <a:pt x="16683" y="34312"/>
                  </a:cubicBezTo>
                  <a:cubicBezTo>
                    <a:pt x="16719" y="35097"/>
                    <a:pt x="16737" y="35882"/>
                    <a:pt x="16648" y="36703"/>
                  </a:cubicBezTo>
                  <a:cubicBezTo>
                    <a:pt x="16559" y="37524"/>
                    <a:pt x="16398" y="38345"/>
                    <a:pt x="16112" y="39148"/>
                  </a:cubicBezTo>
                  <a:cubicBezTo>
                    <a:pt x="15845" y="39968"/>
                    <a:pt x="15452" y="40753"/>
                    <a:pt x="14953" y="41467"/>
                  </a:cubicBezTo>
                  <a:cubicBezTo>
                    <a:pt x="14471" y="42181"/>
                    <a:pt x="13900" y="42805"/>
                    <a:pt x="13275" y="43358"/>
                  </a:cubicBezTo>
                  <a:cubicBezTo>
                    <a:pt x="12669" y="43912"/>
                    <a:pt x="12009" y="44393"/>
                    <a:pt x="11331" y="44786"/>
                  </a:cubicBezTo>
                  <a:cubicBezTo>
                    <a:pt x="10670" y="45196"/>
                    <a:pt x="9992" y="45535"/>
                    <a:pt x="9314" y="45856"/>
                  </a:cubicBezTo>
                  <a:cubicBezTo>
                    <a:pt x="7941" y="46463"/>
                    <a:pt x="6602" y="46927"/>
                    <a:pt x="5300" y="47373"/>
                  </a:cubicBezTo>
                  <a:cubicBezTo>
                    <a:pt x="4657" y="47605"/>
                    <a:pt x="4015" y="47819"/>
                    <a:pt x="3408" y="48051"/>
                  </a:cubicBezTo>
                  <a:cubicBezTo>
                    <a:pt x="2802" y="48265"/>
                    <a:pt x="2231" y="48497"/>
                    <a:pt x="1713" y="48765"/>
                  </a:cubicBezTo>
                  <a:cubicBezTo>
                    <a:pt x="1589" y="48818"/>
                    <a:pt x="1464" y="48890"/>
                    <a:pt x="1339" y="48943"/>
                  </a:cubicBezTo>
                  <a:lnTo>
                    <a:pt x="1178" y="49050"/>
                  </a:lnTo>
                  <a:lnTo>
                    <a:pt x="1089" y="49104"/>
                  </a:lnTo>
                  <a:lnTo>
                    <a:pt x="1018" y="49157"/>
                  </a:lnTo>
                  <a:cubicBezTo>
                    <a:pt x="803" y="49282"/>
                    <a:pt x="625" y="49425"/>
                    <a:pt x="482" y="49550"/>
                  </a:cubicBezTo>
                  <a:cubicBezTo>
                    <a:pt x="322" y="49675"/>
                    <a:pt x="232" y="49800"/>
                    <a:pt x="161" y="49907"/>
                  </a:cubicBezTo>
                  <a:cubicBezTo>
                    <a:pt x="125" y="49960"/>
                    <a:pt x="108" y="50014"/>
                    <a:pt x="90" y="50067"/>
                  </a:cubicBezTo>
                  <a:cubicBezTo>
                    <a:pt x="72" y="50103"/>
                    <a:pt x="72" y="50121"/>
                    <a:pt x="54" y="50156"/>
                  </a:cubicBezTo>
                  <a:cubicBezTo>
                    <a:pt x="54" y="50156"/>
                    <a:pt x="36" y="50174"/>
                    <a:pt x="36" y="50192"/>
                  </a:cubicBezTo>
                  <a:cubicBezTo>
                    <a:pt x="36" y="50210"/>
                    <a:pt x="36" y="50228"/>
                    <a:pt x="36" y="50246"/>
                  </a:cubicBezTo>
                  <a:cubicBezTo>
                    <a:pt x="36" y="50246"/>
                    <a:pt x="18" y="50263"/>
                    <a:pt x="18" y="50281"/>
                  </a:cubicBezTo>
                  <a:lnTo>
                    <a:pt x="18" y="50335"/>
                  </a:lnTo>
                  <a:cubicBezTo>
                    <a:pt x="18" y="50371"/>
                    <a:pt x="1" y="50388"/>
                    <a:pt x="1" y="50424"/>
                  </a:cubicBezTo>
                  <a:cubicBezTo>
                    <a:pt x="1" y="50460"/>
                    <a:pt x="1" y="50513"/>
                    <a:pt x="1" y="50549"/>
                  </a:cubicBezTo>
                  <a:cubicBezTo>
                    <a:pt x="1" y="50567"/>
                    <a:pt x="1" y="50585"/>
                    <a:pt x="1" y="50602"/>
                  </a:cubicBezTo>
                  <a:lnTo>
                    <a:pt x="1" y="50674"/>
                  </a:lnTo>
                  <a:cubicBezTo>
                    <a:pt x="1" y="50745"/>
                    <a:pt x="36" y="50852"/>
                    <a:pt x="36" y="50959"/>
                  </a:cubicBezTo>
                  <a:cubicBezTo>
                    <a:pt x="36" y="50995"/>
                    <a:pt x="72" y="51066"/>
                    <a:pt x="72" y="51120"/>
                  </a:cubicBezTo>
                  <a:lnTo>
                    <a:pt x="108" y="51281"/>
                  </a:lnTo>
                  <a:cubicBezTo>
                    <a:pt x="232" y="51727"/>
                    <a:pt x="464" y="52226"/>
                    <a:pt x="732" y="52744"/>
                  </a:cubicBezTo>
                  <a:lnTo>
                    <a:pt x="1624" y="52262"/>
                  </a:lnTo>
                  <a:cubicBezTo>
                    <a:pt x="1374" y="51798"/>
                    <a:pt x="1178" y="51352"/>
                    <a:pt x="1089" y="51013"/>
                  </a:cubicBezTo>
                  <a:lnTo>
                    <a:pt x="1053" y="50888"/>
                  </a:lnTo>
                  <a:lnTo>
                    <a:pt x="1053" y="50834"/>
                  </a:lnTo>
                  <a:lnTo>
                    <a:pt x="1035" y="50799"/>
                  </a:lnTo>
                  <a:lnTo>
                    <a:pt x="1035" y="50781"/>
                  </a:lnTo>
                  <a:cubicBezTo>
                    <a:pt x="1035" y="50710"/>
                    <a:pt x="1018" y="50638"/>
                    <a:pt x="1018" y="50602"/>
                  </a:cubicBezTo>
                  <a:cubicBezTo>
                    <a:pt x="1018" y="50585"/>
                    <a:pt x="1018" y="50585"/>
                    <a:pt x="1018" y="50567"/>
                  </a:cubicBezTo>
                  <a:lnTo>
                    <a:pt x="1018" y="50549"/>
                  </a:lnTo>
                  <a:cubicBezTo>
                    <a:pt x="1018" y="50531"/>
                    <a:pt x="1018" y="50513"/>
                    <a:pt x="1018" y="50495"/>
                  </a:cubicBezTo>
                  <a:cubicBezTo>
                    <a:pt x="1018" y="50478"/>
                    <a:pt x="1018" y="50478"/>
                    <a:pt x="1018" y="50478"/>
                  </a:cubicBezTo>
                  <a:cubicBezTo>
                    <a:pt x="1018" y="50478"/>
                    <a:pt x="1018" y="50460"/>
                    <a:pt x="1018" y="50460"/>
                  </a:cubicBezTo>
                  <a:cubicBezTo>
                    <a:pt x="1018" y="50460"/>
                    <a:pt x="1018" y="50460"/>
                    <a:pt x="1018" y="50442"/>
                  </a:cubicBezTo>
                  <a:cubicBezTo>
                    <a:pt x="1035" y="50424"/>
                    <a:pt x="1071" y="50371"/>
                    <a:pt x="1160" y="50299"/>
                  </a:cubicBezTo>
                  <a:cubicBezTo>
                    <a:pt x="1250" y="50210"/>
                    <a:pt x="1374" y="50103"/>
                    <a:pt x="1553" y="49996"/>
                  </a:cubicBezTo>
                  <a:lnTo>
                    <a:pt x="1624" y="49960"/>
                  </a:lnTo>
                  <a:lnTo>
                    <a:pt x="1696" y="49924"/>
                  </a:lnTo>
                  <a:lnTo>
                    <a:pt x="1838" y="49835"/>
                  </a:lnTo>
                  <a:lnTo>
                    <a:pt x="1999" y="49746"/>
                  </a:lnTo>
                  <a:cubicBezTo>
                    <a:pt x="2052" y="49728"/>
                    <a:pt x="2106" y="49693"/>
                    <a:pt x="2160" y="49657"/>
                  </a:cubicBezTo>
                  <a:cubicBezTo>
                    <a:pt x="2623" y="49443"/>
                    <a:pt x="3177" y="49211"/>
                    <a:pt x="3765" y="48997"/>
                  </a:cubicBezTo>
                  <a:cubicBezTo>
                    <a:pt x="4354" y="48783"/>
                    <a:pt x="4979" y="48551"/>
                    <a:pt x="5639" y="48336"/>
                  </a:cubicBezTo>
                  <a:cubicBezTo>
                    <a:pt x="6923" y="47890"/>
                    <a:pt x="8315" y="47409"/>
                    <a:pt x="9725" y="46766"/>
                  </a:cubicBezTo>
                  <a:cubicBezTo>
                    <a:pt x="10438" y="46445"/>
                    <a:pt x="11152" y="46088"/>
                    <a:pt x="11866" y="45660"/>
                  </a:cubicBezTo>
                  <a:cubicBezTo>
                    <a:pt x="12580" y="45214"/>
                    <a:pt x="13293" y="44714"/>
                    <a:pt x="13953" y="44108"/>
                  </a:cubicBezTo>
                  <a:cubicBezTo>
                    <a:pt x="14632" y="43519"/>
                    <a:pt x="15256" y="42823"/>
                    <a:pt x="15791" y="42020"/>
                  </a:cubicBezTo>
                  <a:cubicBezTo>
                    <a:pt x="16327" y="41235"/>
                    <a:pt x="16755" y="40379"/>
                    <a:pt x="17076" y="39487"/>
                  </a:cubicBezTo>
                  <a:cubicBezTo>
                    <a:pt x="17379" y="38594"/>
                    <a:pt x="17558" y="37684"/>
                    <a:pt x="17647" y="36810"/>
                  </a:cubicBezTo>
                  <a:cubicBezTo>
                    <a:pt x="17754" y="35918"/>
                    <a:pt x="17736" y="35079"/>
                    <a:pt x="17683" y="34241"/>
                  </a:cubicBezTo>
                  <a:cubicBezTo>
                    <a:pt x="17665" y="34027"/>
                    <a:pt x="17647" y="33830"/>
                    <a:pt x="17629" y="33616"/>
                  </a:cubicBezTo>
                  <a:lnTo>
                    <a:pt x="17558" y="33010"/>
                  </a:lnTo>
                  <a:lnTo>
                    <a:pt x="17486" y="32528"/>
                  </a:lnTo>
                  <a:cubicBezTo>
                    <a:pt x="17468" y="32385"/>
                    <a:pt x="17451" y="32242"/>
                    <a:pt x="17433" y="32100"/>
                  </a:cubicBezTo>
                  <a:cubicBezTo>
                    <a:pt x="17379" y="31511"/>
                    <a:pt x="17344" y="30940"/>
                    <a:pt x="17344" y="30405"/>
                  </a:cubicBezTo>
                  <a:cubicBezTo>
                    <a:pt x="17361" y="29298"/>
                    <a:pt x="17522" y="28281"/>
                    <a:pt x="17843" y="27336"/>
                  </a:cubicBezTo>
                  <a:cubicBezTo>
                    <a:pt x="18004" y="26872"/>
                    <a:pt x="18200" y="26426"/>
                    <a:pt x="18468" y="25980"/>
                  </a:cubicBezTo>
                  <a:cubicBezTo>
                    <a:pt x="18717" y="25534"/>
                    <a:pt x="19021" y="25105"/>
                    <a:pt x="19360" y="24659"/>
                  </a:cubicBezTo>
                  <a:cubicBezTo>
                    <a:pt x="20056" y="23767"/>
                    <a:pt x="20930" y="22875"/>
                    <a:pt x="21911" y="21876"/>
                  </a:cubicBezTo>
                  <a:cubicBezTo>
                    <a:pt x="22875" y="20877"/>
                    <a:pt x="23945" y="19753"/>
                    <a:pt x="24891" y="18397"/>
                  </a:cubicBezTo>
                  <a:cubicBezTo>
                    <a:pt x="25373" y="17736"/>
                    <a:pt x="25801" y="17005"/>
                    <a:pt x="26176" y="16238"/>
                  </a:cubicBezTo>
                  <a:cubicBezTo>
                    <a:pt x="26550" y="15453"/>
                    <a:pt x="26872" y="14650"/>
                    <a:pt x="27104" y="13829"/>
                  </a:cubicBezTo>
                  <a:cubicBezTo>
                    <a:pt x="27335" y="13008"/>
                    <a:pt x="27496" y="12169"/>
                    <a:pt x="27603" y="11349"/>
                  </a:cubicBezTo>
                  <a:cubicBezTo>
                    <a:pt x="27692" y="10510"/>
                    <a:pt x="27728" y="9707"/>
                    <a:pt x="27728" y="8904"/>
                  </a:cubicBezTo>
                  <a:cubicBezTo>
                    <a:pt x="27710" y="8101"/>
                    <a:pt x="27657" y="7316"/>
                    <a:pt x="27567" y="6549"/>
                  </a:cubicBezTo>
                  <a:cubicBezTo>
                    <a:pt x="27514" y="6174"/>
                    <a:pt x="27478" y="5782"/>
                    <a:pt x="27407" y="5407"/>
                  </a:cubicBezTo>
                  <a:lnTo>
                    <a:pt x="27318" y="4854"/>
                  </a:lnTo>
                  <a:lnTo>
                    <a:pt x="27211" y="4283"/>
                  </a:lnTo>
                  <a:cubicBezTo>
                    <a:pt x="26925" y="2820"/>
                    <a:pt x="26550" y="1393"/>
                    <a:pt x="261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132475" y="1003425"/>
              <a:ext cx="693650" cy="1323050"/>
            </a:xfrm>
            <a:custGeom>
              <a:avLst/>
              <a:gdLst/>
              <a:ahLst/>
              <a:cxnLst/>
              <a:rect l="l" t="t" r="r" b="b"/>
              <a:pathLst>
                <a:path w="27746" h="52922" extrusionOk="0">
                  <a:moveTo>
                    <a:pt x="26158" y="0"/>
                  </a:moveTo>
                  <a:lnTo>
                    <a:pt x="25194" y="303"/>
                  </a:lnTo>
                  <a:cubicBezTo>
                    <a:pt x="25623" y="1624"/>
                    <a:pt x="25979" y="2980"/>
                    <a:pt x="26247" y="4372"/>
                  </a:cubicBezTo>
                  <a:lnTo>
                    <a:pt x="26354" y="4889"/>
                  </a:lnTo>
                  <a:lnTo>
                    <a:pt x="26425" y="5424"/>
                  </a:lnTo>
                  <a:cubicBezTo>
                    <a:pt x="26497" y="5763"/>
                    <a:pt x="26533" y="6120"/>
                    <a:pt x="26586" y="6477"/>
                  </a:cubicBezTo>
                  <a:cubicBezTo>
                    <a:pt x="26657" y="7191"/>
                    <a:pt x="26711" y="7904"/>
                    <a:pt x="26729" y="8618"/>
                  </a:cubicBezTo>
                  <a:cubicBezTo>
                    <a:pt x="26729" y="9350"/>
                    <a:pt x="26693" y="10063"/>
                    <a:pt x="26604" y="10795"/>
                  </a:cubicBezTo>
                  <a:cubicBezTo>
                    <a:pt x="26533" y="11526"/>
                    <a:pt x="26390" y="12258"/>
                    <a:pt x="26176" y="12972"/>
                  </a:cubicBezTo>
                  <a:cubicBezTo>
                    <a:pt x="25783" y="14399"/>
                    <a:pt x="25105" y="15755"/>
                    <a:pt x="24267" y="16933"/>
                  </a:cubicBezTo>
                  <a:cubicBezTo>
                    <a:pt x="23410" y="18128"/>
                    <a:pt x="22447" y="19181"/>
                    <a:pt x="21483" y="20162"/>
                  </a:cubicBezTo>
                  <a:cubicBezTo>
                    <a:pt x="20520" y="21144"/>
                    <a:pt x="19574" y="22089"/>
                    <a:pt x="18789" y="23106"/>
                  </a:cubicBezTo>
                  <a:cubicBezTo>
                    <a:pt x="18396" y="23606"/>
                    <a:pt x="18039" y="24141"/>
                    <a:pt x="17718" y="24676"/>
                  </a:cubicBezTo>
                  <a:cubicBezTo>
                    <a:pt x="17415" y="25230"/>
                    <a:pt x="17147" y="25783"/>
                    <a:pt x="16951" y="26372"/>
                  </a:cubicBezTo>
                  <a:cubicBezTo>
                    <a:pt x="16541" y="27549"/>
                    <a:pt x="16344" y="28798"/>
                    <a:pt x="16344" y="30083"/>
                  </a:cubicBezTo>
                  <a:cubicBezTo>
                    <a:pt x="16344" y="30707"/>
                    <a:pt x="16380" y="31367"/>
                    <a:pt x="16451" y="32010"/>
                  </a:cubicBezTo>
                  <a:cubicBezTo>
                    <a:pt x="16469" y="32170"/>
                    <a:pt x="16487" y="32331"/>
                    <a:pt x="16505" y="32492"/>
                  </a:cubicBezTo>
                  <a:lnTo>
                    <a:pt x="16576" y="32991"/>
                  </a:lnTo>
                  <a:lnTo>
                    <a:pt x="16648" y="33526"/>
                  </a:lnTo>
                  <a:cubicBezTo>
                    <a:pt x="16666" y="33705"/>
                    <a:pt x="16666" y="33901"/>
                    <a:pt x="16683" y="34080"/>
                  </a:cubicBezTo>
                  <a:cubicBezTo>
                    <a:pt x="16737" y="34811"/>
                    <a:pt x="16737" y="35543"/>
                    <a:pt x="16666" y="36292"/>
                  </a:cubicBezTo>
                  <a:cubicBezTo>
                    <a:pt x="16576" y="37041"/>
                    <a:pt x="16434" y="37791"/>
                    <a:pt x="16184" y="38522"/>
                  </a:cubicBezTo>
                  <a:cubicBezTo>
                    <a:pt x="15934" y="39254"/>
                    <a:pt x="15577" y="39950"/>
                    <a:pt x="15149" y="40592"/>
                  </a:cubicBezTo>
                  <a:cubicBezTo>
                    <a:pt x="14703" y="41234"/>
                    <a:pt x="14185" y="41805"/>
                    <a:pt x="13632" y="42305"/>
                  </a:cubicBezTo>
                  <a:cubicBezTo>
                    <a:pt x="13061" y="42805"/>
                    <a:pt x="12455" y="43251"/>
                    <a:pt x="11830" y="43625"/>
                  </a:cubicBezTo>
                  <a:cubicBezTo>
                    <a:pt x="11206" y="44000"/>
                    <a:pt x="10563" y="44339"/>
                    <a:pt x="9903" y="44625"/>
                  </a:cubicBezTo>
                  <a:cubicBezTo>
                    <a:pt x="8601" y="45213"/>
                    <a:pt x="7280" y="45677"/>
                    <a:pt x="5996" y="46123"/>
                  </a:cubicBezTo>
                  <a:cubicBezTo>
                    <a:pt x="4693" y="46569"/>
                    <a:pt x="3426" y="46998"/>
                    <a:pt x="2284" y="47551"/>
                  </a:cubicBezTo>
                  <a:cubicBezTo>
                    <a:pt x="2142" y="47622"/>
                    <a:pt x="2017" y="47693"/>
                    <a:pt x="1874" y="47765"/>
                  </a:cubicBezTo>
                  <a:cubicBezTo>
                    <a:pt x="1749" y="47836"/>
                    <a:pt x="1606" y="47908"/>
                    <a:pt x="1481" y="47997"/>
                  </a:cubicBezTo>
                  <a:cubicBezTo>
                    <a:pt x="1232" y="48157"/>
                    <a:pt x="1018" y="48318"/>
                    <a:pt x="821" y="48496"/>
                  </a:cubicBezTo>
                  <a:cubicBezTo>
                    <a:pt x="607" y="48675"/>
                    <a:pt x="447" y="48871"/>
                    <a:pt x="322" y="49067"/>
                  </a:cubicBezTo>
                  <a:cubicBezTo>
                    <a:pt x="268" y="49174"/>
                    <a:pt x="215" y="49281"/>
                    <a:pt x="161" y="49389"/>
                  </a:cubicBezTo>
                  <a:cubicBezTo>
                    <a:pt x="143" y="49442"/>
                    <a:pt x="125" y="49496"/>
                    <a:pt x="108" y="49549"/>
                  </a:cubicBezTo>
                  <a:cubicBezTo>
                    <a:pt x="90" y="49603"/>
                    <a:pt x="90" y="49656"/>
                    <a:pt x="72" y="49710"/>
                  </a:cubicBezTo>
                  <a:lnTo>
                    <a:pt x="36" y="49799"/>
                  </a:lnTo>
                  <a:lnTo>
                    <a:pt x="36" y="49888"/>
                  </a:lnTo>
                  <a:cubicBezTo>
                    <a:pt x="36" y="49942"/>
                    <a:pt x="18" y="49995"/>
                    <a:pt x="18" y="50049"/>
                  </a:cubicBezTo>
                  <a:lnTo>
                    <a:pt x="1" y="50245"/>
                  </a:lnTo>
                  <a:cubicBezTo>
                    <a:pt x="1" y="50298"/>
                    <a:pt x="18" y="50370"/>
                    <a:pt x="18" y="50441"/>
                  </a:cubicBezTo>
                  <a:cubicBezTo>
                    <a:pt x="18" y="50566"/>
                    <a:pt x="54" y="50691"/>
                    <a:pt x="72" y="50834"/>
                  </a:cubicBezTo>
                  <a:cubicBezTo>
                    <a:pt x="72" y="50887"/>
                    <a:pt x="90" y="50959"/>
                    <a:pt x="108" y="51030"/>
                  </a:cubicBezTo>
                  <a:cubicBezTo>
                    <a:pt x="125" y="51101"/>
                    <a:pt x="143" y="51173"/>
                    <a:pt x="161" y="51244"/>
                  </a:cubicBezTo>
                  <a:cubicBezTo>
                    <a:pt x="322" y="51797"/>
                    <a:pt x="571" y="52368"/>
                    <a:pt x="857" y="52921"/>
                  </a:cubicBezTo>
                  <a:lnTo>
                    <a:pt x="1749" y="52440"/>
                  </a:lnTo>
                  <a:cubicBezTo>
                    <a:pt x="1481" y="51922"/>
                    <a:pt x="1249" y="51423"/>
                    <a:pt x="1125" y="50977"/>
                  </a:cubicBezTo>
                  <a:lnTo>
                    <a:pt x="1089" y="50816"/>
                  </a:lnTo>
                  <a:cubicBezTo>
                    <a:pt x="1089" y="50762"/>
                    <a:pt x="1053" y="50691"/>
                    <a:pt x="1053" y="50655"/>
                  </a:cubicBezTo>
                  <a:cubicBezTo>
                    <a:pt x="1053" y="50548"/>
                    <a:pt x="1018" y="50441"/>
                    <a:pt x="1018" y="50370"/>
                  </a:cubicBezTo>
                  <a:lnTo>
                    <a:pt x="1018" y="50298"/>
                  </a:lnTo>
                  <a:cubicBezTo>
                    <a:pt x="1018" y="50281"/>
                    <a:pt x="1018" y="50263"/>
                    <a:pt x="1018" y="50245"/>
                  </a:cubicBezTo>
                  <a:cubicBezTo>
                    <a:pt x="1018" y="50209"/>
                    <a:pt x="1018" y="50156"/>
                    <a:pt x="1018" y="50120"/>
                  </a:cubicBezTo>
                  <a:cubicBezTo>
                    <a:pt x="1018" y="50084"/>
                    <a:pt x="1035" y="50067"/>
                    <a:pt x="1035" y="50031"/>
                  </a:cubicBezTo>
                  <a:lnTo>
                    <a:pt x="1035" y="49977"/>
                  </a:lnTo>
                  <a:cubicBezTo>
                    <a:pt x="1035" y="49959"/>
                    <a:pt x="1053" y="49942"/>
                    <a:pt x="1053" y="49942"/>
                  </a:cubicBezTo>
                  <a:cubicBezTo>
                    <a:pt x="1053" y="49924"/>
                    <a:pt x="1053" y="49906"/>
                    <a:pt x="1053" y="49888"/>
                  </a:cubicBezTo>
                  <a:cubicBezTo>
                    <a:pt x="1053" y="49870"/>
                    <a:pt x="1071" y="49852"/>
                    <a:pt x="1071" y="49852"/>
                  </a:cubicBezTo>
                  <a:cubicBezTo>
                    <a:pt x="1089" y="49817"/>
                    <a:pt x="1089" y="49799"/>
                    <a:pt x="1107" y="49763"/>
                  </a:cubicBezTo>
                  <a:cubicBezTo>
                    <a:pt x="1125" y="49710"/>
                    <a:pt x="1142" y="49656"/>
                    <a:pt x="1178" y="49603"/>
                  </a:cubicBezTo>
                  <a:cubicBezTo>
                    <a:pt x="1249" y="49496"/>
                    <a:pt x="1339" y="49371"/>
                    <a:pt x="1499" y="49246"/>
                  </a:cubicBezTo>
                  <a:cubicBezTo>
                    <a:pt x="1642" y="49121"/>
                    <a:pt x="1820" y="48978"/>
                    <a:pt x="2035" y="48853"/>
                  </a:cubicBezTo>
                  <a:lnTo>
                    <a:pt x="2106" y="48800"/>
                  </a:lnTo>
                  <a:lnTo>
                    <a:pt x="2195" y="48746"/>
                  </a:lnTo>
                  <a:lnTo>
                    <a:pt x="2356" y="48639"/>
                  </a:lnTo>
                  <a:cubicBezTo>
                    <a:pt x="2481" y="48586"/>
                    <a:pt x="2606" y="48514"/>
                    <a:pt x="2730" y="48461"/>
                  </a:cubicBezTo>
                  <a:cubicBezTo>
                    <a:pt x="3248" y="48193"/>
                    <a:pt x="3819" y="47961"/>
                    <a:pt x="4425" y="47747"/>
                  </a:cubicBezTo>
                  <a:cubicBezTo>
                    <a:pt x="5032" y="47515"/>
                    <a:pt x="5674" y="47301"/>
                    <a:pt x="6317" y="47069"/>
                  </a:cubicBezTo>
                  <a:cubicBezTo>
                    <a:pt x="7619" y="46623"/>
                    <a:pt x="8958" y="46159"/>
                    <a:pt x="10331" y="45552"/>
                  </a:cubicBezTo>
                  <a:cubicBezTo>
                    <a:pt x="11009" y="45231"/>
                    <a:pt x="11687" y="44892"/>
                    <a:pt x="12348" y="44482"/>
                  </a:cubicBezTo>
                  <a:cubicBezTo>
                    <a:pt x="13026" y="44089"/>
                    <a:pt x="13686" y="43608"/>
                    <a:pt x="14292" y="43054"/>
                  </a:cubicBezTo>
                  <a:cubicBezTo>
                    <a:pt x="14917" y="42501"/>
                    <a:pt x="15488" y="41877"/>
                    <a:pt x="15970" y="41163"/>
                  </a:cubicBezTo>
                  <a:cubicBezTo>
                    <a:pt x="16469" y="40449"/>
                    <a:pt x="16862" y="39664"/>
                    <a:pt x="17129" y="38844"/>
                  </a:cubicBezTo>
                  <a:cubicBezTo>
                    <a:pt x="17415" y="38041"/>
                    <a:pt x="17576" y="37220"/>
                    <a:pt x="17665" y="36399"/>
                  </a:cubicBezTo>
                  <a:cubicBezTo>
                    <a:pt x="17754" y="35578"/>
                    <a:pt x="17736" y="34793"/>
                    <a:pt x="17700" y="34008"/>
                  </a:cubicBezTo>
                  <a:cubicBezTo>
                    <a:pt x="17683" y="33812"/>
                    <a:pt x="17665" y="33616"/>
                    <a:pt x="17647" y="33419"/>
                  </a:cubicBezTo>
                  <a:lnTo>
                    <a:pt x="17576" y="32848"/>
                  </a:lnTo>
                  <a:lnTo>
                    <a:pt x="17504" y="32349"/>
                  </a:lnTo>
                  <a:cubicBezTo>
                    <a:pt x="17486" y="32206"/>
                    <a:pt x="17468" y="32045"/>
                    <a:pt x="17451" y="31903"/>
                  </a:cubicBezTo>
                  <a:cubicBezTo>
                    <a:pt x="17379" y="31278"/>
                    <a:pt x="17361" y="30672"/>
                    <a:pt x="17361" y="30083"/>
                  </a:cubicBezTo>
                  <a:cubicBezTo>
                    <a:pt x="17361" y="28887"/>
                    <a:pt x="17540" y="27763"/>
                    <a:pt x="17897" y="26711"/>
                  </a:cubicBezTo>
                  <a:cubicBezTo>
                    <a:pt x="18093" y="26175"/>
                    <a:pt x="18325" y="25676"/>
                    <a:pt x="18593" y="25176"/>
                  </a:cubicBezTo>
                  <a:cubicBezTo>
                    <a:pt x="18878" y="24676"/>
                    <a:pt x="19217" y="24195"/>
                    <a:pt x="19592" y="23731"/>
                  </a:cubicBezTo>
                  <a:cubicBezTo>
                    <a:pt x="20323" y="22785"/>
                    <a:pt x="21233" y="21857"/>
                    <a:pt x="22197" y="20858"/>
                  </a:cubicBezTo>
                  <a:cubicBezTo>
                    <a:pt x="23160" y="19877"/>
                    <a:pt x="24195" y="18788"/>
                    <a:pt x="25087" y="17522"/>
                  </a:cubicBezTo>
                  <a:cubicBezTo>
                    <a:pt x="25533" y="16879"/>
                    <a:pt x="25944" y="16201"/>
                    <a:pt x="26301" y="15488"/>
                  </a:cubicBezTo>
                  <a:cubicBezTo>
                    <a:pt x="26640" y="14774"/>
                    <a:pt x="26925" y="14007"/>
                    <a:pt x="27157" y="13239"/>
                  </a:cubicBezTo>
                  <a:cubicBezTo>
                    <a:pt x="27371" y="12472"/>
                    <a:pt x="27532" y="11687"/>
                    <a:pt x="27621" y="10920"/>
                  </a:cubicBezTo>
                  <a:cubicBezTo>
                    <a:pt x="27710" y="10135"/>
                    <a:pt x="27746" y="9368"/>
                    <a:pt x="27728" y="8618"/>
                  </a:cubicBezTo>
                  <a:cubicBezTo>
                    <a:pt x="27728" y="7851"/>
                    <a:pt x="27657" y="7101"/>
                    <a:pt x="27585" y="6352"/>
                  </a:cubicBezTo>
                  <a:cubicBezTo>
                    <a:pt x="27532" y="5995"/>
                    <a:pt x="27496" y="5621"/>
                    <a:pt x="27425" y="5264"/>
                  </a:cubicBezTo>
                  <a:lnTo>
                    <a:pt x="27335" y="4711"/>
                  </a:lnTo>
                  <a:lnTo>
                    <a:pt x="27246" y="4175"/>
                  </a:lnTo>
                  <a:cubicBezTo>
                    <a:pt x="26961" y="2748"/>
                    <a:pt x="26586" y="1356"/>
                    <a:pt x="2615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107050" y="1011000"/>
              <a:ext cx="693650" cy="1327525"/>
            </a:xfrm>
            <a:custGeom>
              <a:avLst/>
              <a:gdLst/>
              <a:ahLst/>
              <a:cxnLst/>
              <a:rect l="l" t="t" r="r" b="b"/>
              <a:pathLst>
                <a:path w="27746" h="53101" extrusionOk="0">
                  <a:moveTo>
                    <a:pt x="26211" y="0"/>
                  </a:moveTo>
                  <a:lnTo>
                    <a:pt x="25248" y="304"/>
                  </a:lnTo>
                  <a:cubicBezTo>
                    <a:pt x="25658" y="1606"/>
                    <a:pt x="26015" y="2927"/>
                    <a:pt x="26283" y="4265"/>
                  </a:cubicBezTo>
                  <a:lnTo>
                    <a:pt x="26372" y="4764"/>
                  </a:lnTo>
                  <a:lnTo>
                    <a:pt x="26461" y="5264"/>
                  </a:lnTo>
                  <a:cubicBezTo>
                    <a:pt x="26515" y="5603"/>
                    <a:pt x="26550" y="5942"/>
                    <a:pt x="26586" y="6281"/>
                  </a:cubicBezTo>
                  <a:cubicBezTo>
                    <a:pt x="26657" y="6959"/>
                    <a:pt x="26729" y="7655"/>
                    <a:pt x="26729" y="8333"/>
                  </a:cubicBezTo>
                  <a:cubicBezTo>
                    <a:pt x="26729" y="9011"/>
                    <a:pt x="26711" y="9707"/>
                    <a:pt x="26622" y="10385"/>
                  </a:cubicBezTo>
                  <a:cubicBezTo>
                    <a:pt x="26550" y="11063"/>
                    <a:pt x="26408" y="11723"/>
                    <a:pt x="26229" y="12383"/>
                  </a:cubicBezTo>
                  <a:cubicBezTo>
                    <a:pt x="25854" y="13704"/>
                    <a:pt x="25230" y="14935"/>
                    <a:pt x="24445" y="16059"/>
                  </a:cubicBezTo>
                  <a:cubicBezTo>
                    <a:pt x="23660" y="17183"/>
                    <a:pt x="22732" y="18182"/>
                    <a:pt x="21769" y="19163"/>
                  </a:cubicBezTo>
                  <a:cubicBezTo>
                    <a:pt x="20823" y="20127"/>
                    <a:pt x="19859" y="21108"/>
                    <a:pt x="19003" y="22179"/>
                  </a:cubicBezTo>
                  <a:cubicBezTo>
                    <a:pt x="18593" y="22714"/>
                    <a:pt x="18200" y="23285"/>
                    <a:pt x="17861" y="23874"/>
                  </a:cubicBezTo>
                  <a:cubicBezTo>
                    <a:pt x="17522" y="24463"/>
                    <a:pt x="17236" y="25087"/>
                    <a:pt x="17005" y="25730"/>
                  </a:cubicBezTo>
                  <a:cubicBezTo>
                    <a:pt x="16558" y="27032"/>
                    <a:pt x="16362" y="28406"/>
                    <a:pt x="16362" y="29762"/>
                  </a:cubicBezTo>
                  <a:cubicBezTo>
                    <a:pt x="16344" y="30440"/>
                    <a:pt x="16380" y="31136"/>
                    <a:pt x="16469" y="31814"/>
                  </a:cubicBezTo>
                  <a:cubicBezTo>
                    <a:pt x="16487" y="32153"/>
                    <a:pt x="16541" y="32492"/>
                    <a:pt x="16594" y="32831"/>
                  </a:cubicBezTo>
                  <a:lnTo>
                    <a:pt x="16648" y="33330"/>
                  </a:lnTo>
                  <a:cubicBezTo>
                    <a:pt x="16666" y="33509"/>
                    <a:pt x="16683" y="33669"/>
                    <a:pt x="16701" y="33848"/>
                  </a:cubicBezTo>
                  <a:cubicBezTo>
                    <a:pt x="16737" y="34526"/>
                    <a:pt x="16755" y="35204"/>
                    <a:pt x="16666" y="35900"/>
                  </a:cubicBezTo>
                  <a:cubicBezTo>
                    <a:pt x="16594" y="36578"/>
                    <a:pt x="16469" y="37238"/>
                    <a:pt x="16237" y="37880"/>
                  </a:cubicBezTo>
                  <a:cubicBezTo>
                    <a:pt x="16023" y="38541"/>
                    <a:pt x="15702" y="39147"/>
                    <a:pt x="15327" y="39718"/>
                  </a:cubicBezTo>
                  <a:cubicBezTo>
                    <a:pt x="14935" y="40289"/>
                    <a:pt x="14489" y="40789"/>
                    <a:pt x="13971" y="41253"/>
                  </a:cubicBezTo>
                  <a:cubicBezTo>
                    <a:pt x="12954" y="42163"/>
                    <a:pt x="11741" y="42841"/>
                    <a:pt x="10510" y="43412"/>
                  </a:cubicBezTo>
                  <a:cubicBezTo>
                    <a:pt x="9261" y="43965"/>
                    <a:pt x="7976" y="44411"/>
                    <a:pt x="6674" y="44857"/>
                  </a:cubicBezTo>
                  <a:cubicBezTo>
                    <a:pt x="5389" y="45321"/>
                    <a:pt x="4086" y="45731"/>
                    <a:pt x="2855" y="46338"/>
                  </a:cubicBezTo>
                  <a:cubicBezTo>
                    <a:pt x="2695" y="46409"/>
                    <a:pt x="2552" y="46498"/>
                    <a:pt x="2409" y="46570"/>
                  </a:cubicBezTo>
                  <a:cubicBezTo>
                    <a:pt x="2249" y="46659"/>
                    <a:pt x="2106" y="46748"/>
                    <a:pt x="1963" y="46837"/>
                  </a:cubicBezTo>
                  <a:cubicBezTo>
                    <a:pt x="1678" y="47016"/>
                    <a:pt x="1392" y="47230"/>
                    <a:pt x="1142" y="47462"/>
                  </a:cubicBezTo>
                  <a:cubicBezTo>
                    <a:pt x="893" y="47676"/>
                    <a:pt x="678" y="47944"/>
                    <a:pt x="482" y="48229"/>
                  </a:cubicBezTo>
                  <a:cubicBezTo>
                    <a:pt x="393" y="48372"/>
                    <a:pt x="322" y="48532"/>
                    <a:pt x="250" y="48693"/>
                  </a:cubicBezTo>
                  <a:lnTo>
                    <a:pt x="161" y="48925"/>
                  </a:lnTo>
                  <a:cubicBezTo>
                    <a:pt x="125" y="49014"/>
                    <a:pt x="125" y="49103"/>
                    <a:pt x="90" y="49175"/>
                  </a:cubicBezTo>
                  <a:lnTo>
                    <a:pt x="72" y="49300"/>
                  </a:lnTo>
                  <a:lnTo>
                    <a:pt x="54" y="49425"/>
                  </a:lnTo>
                  <a:cubicBezTo>
                    <a:pt x="36" y="49514"/>
                    <a:pt x="18" y="49603"/>
                    <a:pt x="18" y="49692"/>
                  </a:cubicBezTo>
                  <a:lnTo>
                    <a:pt x="18" y="49942"/>
                  </a:lnTo>
                  <a:cubicBezTo>
                    <a:pt x="0" y="50031"/>
                    <a:pt x="18" y="50120"/>
                    <a:pt x="18" y="50192"/>
                  </a:cubicBezTo>
                  <a:cubicBezTo>
                    <a:pt x="36" y="50370"/>
                    <a:pt x="72" y="50531"/>
                    <a:pt x="90" y="50709"/>
                  </a:cubicBezTo>
                  <a:cubicBezTo>
                    <a:pt x="90" y="50798"/>
                    <a:pt x="125" y="50870"/>
                    <a:pt x="143" y="50959"/>
                  </a:cubicBezTo>
                  <a:cubicBezTo>
                    <a:pt x="161" y="51030"/>
                    <a:pt x="179" y="51120"/>
                    <a:pt x="197" y="51209"/>
                  </a:cubicBezTo>
                  <a:cubicBezTo>
                    <a:pt x="393" y="51869"/>
                    <a:pt x="661" y="52493"/>
                    <a:pt x="982" y="53100"/>
                  </a:cubicBezTo>
                  <a:lnTo>
                    <a:pt x="1874" y="52618"/>
                  </a:lnTo>
                  <a:cubicBezTo>
                    <a:pt x="1588" y="52065"/>
                    <a:pt x="1339" y="51494"/>
                    <a:pt x="1178" y="50941"/>
                  </a:cubicBezTo>
                  <a:cubicBezTo>
                    <a:pt x="1160" y="50870"/>
                    <a:pt x="1142" y="50798"/>
                    <a:pt x="1125" y="50727"/>
                  </a:cubicBezTo>
                  <a:cubicBezTo>
                    <a:pt x="1107" y="50656"/>
                    <a:pt x="1089" y="50584"/>
                    <a:pt x="1089" y="50531"/>
                  </a:cubicBezTo>
                  <a:cubicBezTo>
                    <a:pt x="1071" y="50388"/>
                    <a:pt x="1035" y="50263"/>
                    <a:pt x="1035" y="50138"/>
                  </a:cubicBezTo>
                  <a:cubicBezTo>
                    <a:pt x="1035" y="50067"/>
                    <a:pt x="1018" y="49995"/>
                    <a:pt x="1018" y="49942"/>
                  </a:cubicBezTo>
                  <a:lnTo>
                    <a:pt x="1035" y="49746"/>
                  </a:lnTo>
                  <a:cubicBezTo>
                    <a:pt x="1035" y="49692"/>
                    <a:pt x="1053" y="49639"/>
                    <a:pt x="1053" y="49585"/>
                  </a:cubicBezTo>
                  <a:lnTo>
                    <a:pt x="1053" y="49496"/>
                  </a:lnTo>
                  <a:lnTo>
                    <a:pt x="1089" y="49407"/>
                  </a:lnTo>
                  <a:cubicBezTo>
                    <a:pt x="1107" y="49353"/>
                    <a:pt x="1107" y="49282"/>
                    <a:pt x="1125" y="49246"/>
                  </a:cubicBezTo>
                  <a:cubicBezTo>
                    <a:pt x="1142" y="49193"/>
                    <a:pt x="1160" y="49139"/>
                    <a:pt x="1178" y="49086"/>
                  </a:cubicBezTo>
                  <a:cubicBezTo>
                    <a:pt x="1232" y="48978"/>
                    <a:pt x="1285" y="48871"/>
                    <a:pt x="1339" y="48764"/>
                  </a:cubicBezTo>
                  <a:cubicBezTo>
                    <a:pt x="1464" y="48568"/>
                    <a:pt x="1624" y="48372"/>
                    <a:pt x="1838" y="48193"/>
                  </a:cubicBezTo>
                  <a:cubicBezTo>
                    <a:pt x="2035" y="48015"/>
                    <a:pt x="2249" y="47854"/>
                    <a:pt x="2498" y="47694"/>
                  </a:cubicBezTo>
                  <a:cubicBezTo>
                    <a:pt x="2623" y="47605"/>
                    <a:pt x="2766" y="47533"/>
                    <a:pt x="2891" y="47462"/>
                  </a:cubicBezTo>
                  <a:cubicBezTo>
                    <a:pt x="3034" y="47390"/>
                    <a:pt x="3159" y="47319"/>
                    <a:pt x="3301" y="47248"/>
                  </a:cubicBezTo>
                  <a:cubicBezTo>
                    <a:pt x="4443" y="46695"/>
                    <a:pt x="5710" y="46266"/>
                    <a:pt x="7013" y="45820"/>
                  </a:cubicBezTo>
                  <a:cubicBezTo>
                    <a:pt x="8297" y="45374"/>
                    <a:pt x="9618" y="44910"/>
                    <a:pt x="10920" y="44322"/>
                  </a:cubicBezTo>
                  <a:cubicBezTo>
                    <a:pt x="11580" y="44036"/>
                    <a:pt x="12223" y="43697"/>
                    <a:pt x="12847" y="43322"/>
                  </a:cubicBezTo>
                  <a:cubicBezTo>
                    <a:pt x="13472" y="42948"/>
                    <a:pt x="14078" y="42502"/>
                    <a:pt x="14649" y="42002"/>
                  </a:cubicBezTo>
                  <a:cubicBezTo>
                    <a:pt x="15202" y="41502"/>
                    <a:pt x="15720" y="40931"/>
                    <a:pt x="16166" y="40289"/>
                  </a:cubicBezTo>
                  <a:cubicBezTo>
                    <a:pt x="16594" y="39647"/>
                    <a:pt x="16951" y="38951"/>
                    <a:pt x="17201" y="38219"/>
                  </a:cubicBezTo>
                  <a:cubicBezTo>
                    <a:pt x="17451" y="37488"/>
                    <a:pt x="17593" y="36738"/>
                    <a:pt x="17683" y="35989"/>
                  </a:cubicBezTo>
                  <a:cubicBezTo>
                    <a:pt x="17754" y="35240"/>
                    <a:pt x="17754" y="34508"/>
                    <a:pt x="17700" y="33777"/>
                  </a:cubicBezTo>
                  <a:cubicBezTo>
                    <a:pt x="17683" y="33598"/>
                    <a:pt x="17683" y="33402"/>
                    <a:pt x="17665" y="33223"/>
                  </a:cubicBezTo>
                  <a:lnTo>
                    <a:pt x="17593" y="32688"/>
                  </a:lnTo>
                  <a:lnTo>
                    <a:pt x="17522" y="32189"/>
                  </a:lnTo>
                  <a:cubicBezTo>
                    <a:pt x="17504" y="32028"/>
                    <a:pt x="17468" y="31867"/>
                    <a:pt x="17468" y="31707"/>
                  </a:cubicBezTo>
                  <a:cubicBezTo>
                    <a:pt x="17397" y="31064"/>
                    <a:pt x="17361" y="30404"/>
                    <a:pt x="17361" y="29780"/>
                  </a:cubicBezTo>
                  <a:cubicBezTo>
                    <a:pt x="17361" y="28495"/>
                    <a:pt x="17558" y="27246"/>
                    <a:pt x="17968" y="26069"/>
                  </a:cubicBezTo>
                  <a:cubicBezTo>
                    <a:pt x="18164" y="25480"/>
                    <a:pt x="18432" y="24927"/>
                    <a:pt x="18735" y="24373"/>
                  </a:cubicBezTo>
                  <a:cubicBezTo>
                    <a:pt x="19056" y="23838"/>
                    <a:pt x="19413" y="23303"/>
                    <a:pt x="19806" y="22803"/>
                  </a:cubicBezTo>
                  <a:cubicBezTo>
                    <a:pt x="20591" y="21786"/>
                    <a:pt x="21537" y="20841"/>
                    <a:pt x="22500" y="19859"/>
                  </a:cubicBezTo>
                  <a:cubicBezTo>
                    <a:pt x="23464" y="18878"/>
                    <a:pt x="24427" y="17825"/>
                    <a:pt x="25284" y="16630"/>
                  </a:cubicBezTo>
                  <a:cubicBezTo>
                    <a:pt x="26122" y="15452"/>
                    <a:pt x="26800" y="14096"/>
                    <a:pt x="27193" y="12669"/>
                  </a:cubicBezTo>
                  <a:cubicBezTo>
                    <a:pt x="27407" y="11955"/>
                    <a:pt x="27550" y="11223"/>
                    <a:pt x="27621" y="10492"/>
                  </a:cubicBezTo>
                  <a:cubicBezTo>
                    <a:pt x="27710" y="9760"/>
                    <a:pt x="27746" y="9047"/>
                    <a:pt x="27746" y="8315"/>
                  </a:cubicBezTo>
                  <a:cubicBezTo>
                    <a:pt x="27728" y="7601"/>
                    <a:pt x="27674" y="6888"/>
                    <a:pt x="27603" y="6174"/>
                  </a:cubicBezTo>
                  <a:cubicBezTo>
                    <a:pt x="27550" y="5817"/>
                    <a:pt x="27514" y="5460"/>
                    <a:pt x="27442" y="5121"/>
                  </a:cubicBezTo>
                  <a:lnTo>
                    <a:pt x="27371" y="4586"/>
                  </a:lnTo>
                  <a:lnTo>
                    <a:pt x="27264" y="4069"/>
                  </a:lnTo>
                  <a:cubicBezTo>
                    <a:pt x="26996" y="2677"/>
                    <a:pt x="26640" y="1321"/>
                    <a:pt x="2621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082075" y="1018575"/>
              <a:ext cx="693200" cy="1331550"/>
            </a:xfrm>
            <a:custGeom>
              <a:avLst/>
              <a:gdLst/>
              <a:ahLst/>
              <a:cxnLst/>
              <a:rect l="l" t="t" r="r" b="b"/>
              <a:pathLst>
                <a:path w="27728" h="53262" extrusionOk="0">
                  <a:moveTo>
                    <a:pt x="26247" y="1"/>
                  </a:moveTo>
                  <a:lnTo>
                    <a:pt x="25283" y="304"/>
                  </a:lnTo>
                  <a:cubicBezTo>
                    <a:pt x="25694" y="1571"/>
                    <a:pt x="26033" y="2856"/>
                    <a:pt x="26283" y="4158"/>
                  </a:cubicBezTo>
                  <a:lnTo>
                    <a:pt x="26372" y="4640"/>
                  </a:lnTo>
                  <a:lnTo>
                    <a:pt x="26461" y="5122"/>
                  </a:lnTo>
                  <a:cubicBezTo>
                    <a:pt x="26514" y="5443"/>
                    <a:pt x="26550" y="5782"/>
                    <a:pt x="26586" y="6103"/>
                  </a:cubicBezTo>
                  <a:cubicBezTo>
                    <a:pt x="26657" y="6745"/>
                    <a:pt x="26711" y="7405"/>
                    <a:pt x="26711" y="8048"/>
                  </a:cubicBezTo>
                  <a:cubicBezTo>
                    <a:pt x="26729" y="8690"/>
                    <a:pt x="26693" y="9332"/>
                    <a:pt x="26622" y="9957"/>
                  </a:cubicBezTo>
                  <a:cubicBezTo>
                    <a:pt x="26550" y="10581"/>
                    <a:pt x="26425" y="11206"/>
                    <a:pt x="26247" y="11813"/>
                  </a:cubicBezTo>
                  <a:cubicBezTo>
                    <a:pt x="25908" y="13008"/>
                    <a:pt x="25355" y="14132"/>
                    <a:pt x="24623" y="15167"/>
                  </a:cubicBezTo>
                  <a:cubicBezTo>
                    <a:pt x="23892" y="16220"/>
                    <a:pt x="22999" y="17183"/>
                    <a:pt x="22054" y="18147"/>
                  </a:cubicBezTo>
                  <a:cubicBezTo>
                    <a:pt x="21108" y="19128"/>
                    <a:pt x="20109" y="20109"/>
                    <a:pt x="19217" y="21251"/>
                  </a:cubicBezTo>
                  <a:cubicBezTo>
                    <a:pt x="18771" y="21822"/>
                    <a:pt x="18343" y="22429"/>
                    <a:pt x="17986" y="23071"/>
                  </a:cubicBezTo>
                  <a:cubicBezTo>
                    <a:pt x="17611" y="23714"/>
                    <a:pt x="17308" y="24392"/>
                    <a:pt x="17058" y="25105"/>
                  </a:cubicBezTo>
                  <a:cubicBezTo>
                    <a:pt x="16576" y="26515"/>
                    <a:pt x="16344" y="27996"/>
                    <a:pt x="16344" y="29459"/>
                  </a:cubicBezTo>
                  <a:cubicBezTo>
                    <a:pt x="16344" y="30173"/>
                    <a:pt x="16380" y="30904"/>
                    <a:pt x="16451" y="31618"/>
                  </a:cubicBezTo>
                  <a:cubicBezTo>
                    <a:pt x="16469" y="31796"/>
                    <a:pt x="16505" y="31975"/>
                    <a:pt x="16523" y="32153"/>
                  </a:cubicBezTo>
                  <a:lnTo>
                    <a:pt x="16594" y="32653"/>
                  </a:lnTo>
                  <a:lnTo>
                    <a:pt x="16647" y="33135"/>
                  </a:lnTo>
                  <a:cubicBezTo>
                    <a:pt x="16665" y="33295"/>
                    <a:pt x="16665" y="33456"/>
                    <a:pt x="16683" y="33616"/>
                  </a:cubicBezTo>
                  <a:cubicBezTo>
                    <a:pt x="16772" y="34883"/>
                    <a:pt x="16665" y="36132"/>
                    <a:pt x="16291" y="37256"/>
                  </a:cubicBezTo>
                  <a:cubicBezTo>
                    <a:pt x="15898" y="38380"/>
                    <a:pt x="15202" y="39379"/>
                    <a:pt x="14292" y="40200"/>
                  </a:cubicBezTo>
                  <a:cubicBezTo>
                    <a:pt x="13382" y="41003"/>
                    <a:pt x="12276" y="41645"/>
                    <a:pt x="11081" y="42181"/>
                  </a:cubicBezTo>
                  <a:cubicBezTo>
                    <a:pt x="9903" y="42716"/>
                    <a:pt x="8636" y="43162"/>
                    <a:pt x="7351" y="43608"/>
                  </a:cubicBezTo>
                  <a:cubicBezTo>
                    <a:pt x="6067" y="44054"/>
                    <a:pt x="4729" y="44482"/>
                    <a:pt x="3408" y="45125"/>
                  </a:cubicBezTo>
                  <a:cubicBezTo>
                    <a:pt x="3248" y="45214"/>
                    <a:pt x="3069" y="45303"/>
                    <a:pt x="2909" y="45392"/>
                  </a:cubicBezTo>
                  <a:cubicBezTo>
                    <a:pt x="2748" y="45482"/>
                    <a:pt x="2587" y="45571"/>
                    <a:pt x="2427" y="45678"/>
                  </a:cubicBezTo>
                  <a:cubicBezTo>
                    <a:pt x="2088" y="45892"/>
                    <a:pt x="1767" y="46142"/>
                    <a:pt x="1463" y="46409"/>
                  </a:cubicBezTo>
                  <a:cubicBezTo>
                    <a:pt x="1160" y="46677"/>
                    <a:pt x="875" y="47016"/>
                    <a:pt x="625" y="47409"/>
                  </a:cubicBezTo>
                  <a:cubicBezTo>
                    <a:pt x="500" y="47587"/>
                    <a:pt x="411" y="47801"/>
                    <a:pt x="321" y="47997"/>
                  </a:cubicBezTo>
                  <a:lnTo>
                    <a:pt x="197" y="48319"/>
                  </a:lnTo>
                  <a:cubicBezTo>
                    <a:pt x="161" y="48426"/>
                    <a:pt x="143" y="48533"/>
                    <a:pt x="107" y="48658"/>
                  </a:cubicBezTo>
                  <a:lnTo>
                    <a:pt x="72" y="48818"/>
                  </a:lnTo>
                  <a:lnTo>
                    <a:pt x="54" y="48979"/>
                  </a:lnTo>
                  <a:cubicBezTo>
                    <a:pt x="36" y="49086"/>
                    <a:pt x="18" y="49211"/>
                    <a:pt x="18" y="49318"/>
                  </a:cubicBezTo>
                  <a:lnTo>
                    <a:pt x="0" y="49639"/>
                  </a:lnTo>
                  <a:cubicBezTo>
                    <a:pt x="0" y="49746"/>
                    <a:pt x="18" y="49853"/>
                    <a:pt x="18" y="49960"/>
                  </a:cubicBezTo>
                  <a:cubicBezTo>
                    <a:pt x="18" y="50174"/>
                    <a:pt x="54" y="50371"/>
                    <a:pt x="90" y="50585"/>
                  </a:cubicBezTo>
                  <a:cubicBezTo>
                    <a:pt x="107" y="50692"/>
                    <a:pt x="143" y="50781"/>
                    <a:pt x="161" y="50870"/>
                  </a:cubicBezTo>
                  <a:cubicBezTo>
                    <a:pt x="179" y="50977"/>
                    <a:pt x="197" y="51066"/>
                    <a:pt x="232" y="51173"/>
                  </a:cubicBezTo>
                  <a:cubicBezTo>
                    <a:pt x="446" y="51941"/>
                    <a:pt x="750" y="52619"/>
                    <a:pt x="1107" y="53261"/>
                  </a:cubicBezTo>
                  <a:lnTo>
                    <a:pt x="1981" y="52797"/>
                  </a:lnTo>
                  <a:cubicBezTo>
                    <a:pt x="1660" y="52190"/>
                    <a:pt x="1392" y="51566"/>
                    <a:pt x="1196" y="50906"/>
                  </a:cubicBezTo>
                  <a:cubicBezTo>
                    <a:pt x="1178" y="50817"/>
                    <a:pt x="1160" y="50727"/>
                    <a:pt x="1142" y="50656"/>
                  </a:cubicBezTo>
                  <a:cubicBezTo>
                    <a:pt x="1124" y="50567"/>
                    <a:pt x="1089" y="50495"/>
                    <a:pt x="1089" y="50406"/>
                  </a:cubicBezTo>
                  <a:cubicBezTo>
                    <a:pt x="1071" y="50228"/>
                    <a:pt x="1035" y="50067"/>
                    <a:pt x="1017" y="49889"/>
                  </a:cubicBezTo>
                  <a:cubicBezTo>
                    <a:pt x="1017" y="49817"/>
                    <a:pt x="999" y="49728"/>
                    <a:pt x="1017" y="49639"/>
                  </a:cubicBezTo>
                  <a:lnTo>
                    <a:pt x="1017" y="49389"/>
                  </a:lnTo>
                  <a:cubicBezTo>
                    <a:pt x="1017" y="49300"/>
                    <a:pt x="1035" y="49211"/>
                    <a:pt x="1053" y="49122"/>
                  </a:cubicBezTo>
                  <a:lnTo>
                    <a:pt x="1071" y="48997"/>
                  </a:lnTo>
                  <a:lnTo>
                    <a:pt x="1089" y="48872"/>
                  </a:lnTo>
                  <a:cubicBezTo>
                    <a:pt x="1124" y="48800"/>
                    <a:pt x="1124" y="48711"/>
                    <a:pt x="1160" y="48622"/>
                  </a:cubicBezTo>
                  <a:lnTo>
                    <a:pt x="1249" y="48390"/>
                  </a:lnTo>
                  <a:cubicBezTo>
                    <a:pt x="1321" y="48229"/>
                    <a:pt x="1392" y="48069"/>
                    <a:pt x="1481" y="47926"/>
                  </a:cubicBezTo>
                  <a:cubicBezTo>
                    <a:pt x="1677" y="47641"/>
                    <a:pt x="1892" y="47373"/>
                    <a:pt x="2141" y="47159"/>
                  </a:cubicBezTo>
                  <a:cubicBezTo>
                    <a:pt x="2391" y="46927"/>
                    <a:pt x="2677" y="46713"/>
                    <a:pt x="2962" y="46534"/>
                  </a:cubicBezTo>
                  <a:cubicBezTo>
                    <a:pt x="3105" y="46445"/>
                    <a:pt x="3248" y="46356"/>
                    <a:pt x="3408" y="46267"/>
                  </a:cubicBezTo>
                  <a:cubicBezTo>
                    <a:pt x="3551" y="46195"/>
                    <a:pt x="3694" y="46106"/>
                    <a:pt x="3854" y="46035"/>
                  </a:cubicBezTo>
                  <a:cubicBezTo>
                    <a:pt x="5085" y="45428"/>
                    <a:pt x="6388" y="45018"/>
                    <a:pt x="7673" y="44554"/>
                  </a:cubicBezTo>
                  <a:cubicBezTo>
                    <a:pt x="8975" y="44108"/>
                    <a:pt x="10260" y="43662"/>
                    <a:pt x="11509" y="43109"/>
                  </a:cubicBezTo>
                  <a:cubicBezTo>
                    <a:pt x="12740" y="42538"/>
                    <a:pt x="13953" y="41860"/>
                    <a:pt x="14970" y="40950"/>
                  </a:cubicBezTo>
                  <a:cubicBezTo>
                    <a:pt x="15488" y="40486"/>
                    <a:pt x="15934" y="39986"/>
                    <a:pt x="16326" y="39415"/>
                  </a:cubicBezTo>
                  <a:cubicBezTo>
                    <a:pt x="16701" y="38844"/>
                    <a:pt x="17022" y="38238"/>
                    <a:pt x="17236" y="37577"/>
                  </a:cubicBezTo>
                  <a:cubicBezTo>
                    <a:pt x="17468" y="36935"/>
                    <a:pt x="17593" y="36275"/>
                    <a:pt x="17665" y="35597"/>
                  </a:cubicBezTo>
                  <a:cubicBezTo>
                    <a:pt x="17754" y="34901"/>
                    <a:pt x="17736" y="34223"/>
                    <a:pt x="17700" y="33545"/>
                  </a:cubicBezTo>
                  <a:cubicBezTo>
                    <a:pt x="17682" y="33366"/>
                    <a:pt x="17665" y="33206"/>
                    <a:pt x="17647" y="33027"/>
                  </a:cubicBezTo>
                  <a:lnTo>
                    <a:pt x="17593" y="32528"/>
                  </a:lnTo>
                  <a:cubicBezTo>
                    <a:pt x="17540" y="32189"/>
                    <a:pt x="17486" y="31850"/>
                    <a:pt x="17468" y="31511"/>
                  </a:cubicBezTo>
                  <a:cubicBezTo>
                    <a:pt x="17379" y="30833"/>
                    <a:pt x="17343" y="30137"/>
                    <a:pt x="17361" y="29459"/>
                  </a:cubicBezTo>
                  <a:cubicBezTo>
                    <a:pt x="17361" y="28103"/>
                    <a:pt x="17557" y="26729"/>
                    <a:pt x="18004" y="25427"/>
                  </a:cubicBezTo>
                  <a:cubicBezTo>
                    <a:pt x="18235" y="24784"/>
                    <a:pt x="18521" y="24160"/>
                    <a:pt x="18860" y="23571"/>
                  </a:cubicBezTo>
                  <a:cubicBezTo>
                    <a:pt x="19199" y="22982"/>
                    <a:pt x="19592" y="22411"/>
                    <a:pt x="20002" y="21876"/>
                  </a:cubicBezTo>
                  <a:cubicBezTo>
                    <a:pt x="20858" y="20805"/>
                    <a:pt x="21822" y="19824"/>
                    <a:pt x="22768" y="18860"/>
                  </a:cubicBezTo>
                  <a:cubicBezTo>
                    <a:pt x="23731" y="17879"/>
                    <a:pt x="24659" y="16880"/>
                    <a:pt x="25444" y="15756"/>
                  </a:cubicBezTo>
                  <a:cubicBezTo>
                    <a:pt x="26229" y="14632"/>
                    <a:pt x="26853" y="13401"/>
                    <a:pt x="27228" y="12080"/>
                  </a:cubicBezTo>
                  <a:cubicBezTo>
                    <a:pt x="27407" y="11420"/>
                    <a:pt x="27549" y="10760"/>
                    <a:pt x="27621" y="10082"/>
                  </a:cubicBezTo>
                  <a:cubicBezTo>
                    <a:pt x="27710" y="9404"/>
                    <a:pt x="27728" y="8708"/>
                    <a:pt x="27728" y="8030"/>
                  </a:cubicBezTo>
                  <a:cubicBezTo>
                    <a:pt x="27728" y="7352"/>
                    <a:pt x="27656" y="6656"/>
                    <a:pt x="27585" y="5978"/>
                  </a:cubicBezTo>
                  <a:cubicBezTo>
                    <a:pt x="27549" y="5639"/>
                    <a:pt x="27514" y="5300"/>
                    <a:pt x="27460" y="4961"/>
                  </a:cubicBezTo>
                  <a:lnTo>
                    <a:pt x="27371" y="4461"/>
                  </a:lnTo>
                  <a:lnTo>
                    <a:pt x="27282" y="3962"/>
                  </a:lnTo>
                  <a:cubicBezTo>
                    <a:pt x="27014" y="2624"/>
                    <a:pt x="26657" y="1303"/>
                    <a:pt x="2624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056650" y="1026175"/>
              <a:ext cx="693650" cy="1335975"/>
            </a:xfrm>
            <a:custGeom>
              <a:avLst/>
              <a:gdLst/>
              <a:ahLst/>
              <a:cxnLst/>
              <a:rect l="l" t="t" r="r" b="b"/>
              <a:pathLst>
                <a:path w="27746" h="53439" extrusionOk="0">
                  <a:moveTo>
                    <a:pt x="26300" y="0"/>
                  </a:moveTo>
                  <a:lnTo>
                    <a:pt x="25337" y="286"/>
                  </a:lnTo>
                  <a:cubicBezTo>
                    <a:pt x="25729" y="1535"/>
                    <a:pt x="26068" y="2801"/>
                    <a:pt x="26300" y="4050"/>
                  </a:cubicBezTo>
                  <a:lnTo>
                    <a:pt x="26390" y="4514"/>
                  </a:lnTo>
                  <a:lnTo>
                    <a:pt x="26479" y="4978"/>
                  </a:lnTo>
                  <a:cubicBezTo>
                    <a:pt x="26532" y="5299"/>
                    <a:pt x="26568" y="5603"/>
                    <a:pt x="26604" y="5906"/>
                  </a:cubicBezTo>
                  <a:cubicBezTo>
                    <a:pt x="26675" y="6531"/>
                    <a:pt x="26711" y="7137"/>
                    <a:pt x="26729" y="7744"/>
                  </a:cubicBezTo>
                  <a:cubicBezTo>
                    <a:pt x="26729" y="8350"/>
                    <a:pt x="26711" y="8957"/>
                    <a:pt x="26639" y="9528"/>
                  </a:cubicBezTo>
                  <a:cubicBezTo>
                    <a:pt x="26568" y="10117"/>
                    <a:pt x="26461" y="10670"/>
                    <a:pt x="26300" y="11223"/>
                  </a:cubicBezTo>
                  <a:cubicBezTo>
                    <a:pt x="25979" y="12312"/>
                    <a:pt x="25497" y="13329"/>
                    <a:pt x="24802" y="14292"/>
                  </a:cubicBezTo>
                  <a:cubicBezTo>
                    <a:pt x="24141" y="15256"/>
                    <a:pt x="23285" y="16183"/>
                    <a:pt x="22339" y="17147"/>
                  </a:cubicBezTo>
                  <a:cubicBezTo>
                    <a:pt x="21411" y="18110"/>
                    <a:pt x="20377" y="19127"/>
                    <a:pt x="19431" y="20323"/>
                  </a:cubicBezTo>
                  <a:cubicBezTo>
                    <a:pt x="18967" y="20930"/>
                    <a:pt x="18521" y="21572"/>
                    <a:pt x="18128" y="22268"/>
                  </a:cubicBezTo>
                  <a:cubicBezTo>
                    <a:pt x="17718" y="22964"/>
                    <a:pt x="17379" y="23695"/>
                    <a:pt x="17129" y="24462"/>
                  </a:cubicBezTo>
                  <a:cubicBezTo>
                    <a:pt x="16594" y="25997"/>
                    <a:pt x="16362" y="27603"/>
                    <a:pt x="16344" y="29137"/>
                  </a:cubicBezTo>
                  <a:cubicBezTo>
                    <a:pt x="16344" y="29904"/>
                    <a:pt x="16380" y="30672"/>
                    <a:pt x="16469" y="31421"/>
                  </a:cubicBezTo>
                  <a:cubicBezTo>
                    <a:pt x="16487" y="31599"/>
                    <a:pt x="16505" y="31796"/>
                    <a:pt x="16540" y="31974"/>
                  </a:cubicBezTo>
                  <a:lnTo>
                    <a:pt x="16612" y="32492"/>
                  </a:lnTo>
                  <a:lnTo>
                    <a:pt x="16665" y="32938"/>
                  </a:lnTo>
                  <a:cubicBezTo>
                    <a:pt x="16683" y="33080"/>
                    <a:pt x="16683" y="33241"/>
                    <a:pt x="16701" y="33384"/>
                  </a:cubicBezTo>
                  <a:cubicBezTo>
                    <a:pt x="16737" y="33955"/>
                    <a:pt x="16737" y="34526"/>
                    <a:pt x="16683" y="35079"/>
                  </a:cubicBezTo>
                  <a:cubicBezTo>
                    <a:pt x="16630" y="35614"/>
                    <a:pt x="16505" y="36131"/>
                    <a:pt x="16344" y="36631"/>
                  </a:cubicBezTo>
                  <a:cubicBezTo>
                    <a:pt x="16005" y="37595"/>
                    <a:pt x="15452" y="38415"/>
                    <a:pt x="14649" y="39129"/>
                  </a:cubicBezTo>
                  <a:cubicBezTo>
                    <a:pt x="13846" y="39861"/>
                    <a:pt x="12811" y="40449"/>
                    <a:pt x="11687" y="40967"/>
                  </a:cubicBezTo>
                  <a:cubicBezTo>
                    <a:pt x="10563" y="41466"/>
                    <a:pt x="9314" y="41912"/>
                    <a:pt x="8029" y="42341"/>
                  </a:cubicBezTo>
                  <a:cubicBezTo>
                    <a:pt x="7387" y="42573"/>
                    <a:pt x="6727" y="42787"/>
                    <a:pt x="6049" y="43037"/>
                  </a:cubicBezTo>
                  <a:cubicBezTo>
                    <a:pt x="5389" y="43304"/>
                    <a:pt x="4693" y="43572"/>
                    <a:pt x="3979" y="43929"/>
                  </a:cubicBezTo>
                  <a:cubicBezTo>
                    <a:pt x="3801" y="44000"/>
                    <a:pt x="3622" y="44107"/>
                    <a:pt x="3444" y="44196"/>
                  </a:cubicBezTo>
                  <a:lnTo>
                    <a:pt x="3158" y="44357"/>
                  </a:lnTo>
                  <a:lnTo>
                    <a:pt x="3034" y="44446"/>
                  </a:lnTo>
                  <a:lnTo>
                    <a:pt x="2891" y="44535"/>
                  </a:lnTo>
                  <a:cubicBezTo>
                    <a:pt x="2534" y="44749"/>
                    <a:pt x="2159" y="45035"/>
                    <a:pt x="1802" y="45356"/>
                  </a:cubicBezTo>
                  <a:cubicBezTo>
                    <a:pt x="1428" y="45677"/>
                    <a:pt x="1089" y="46088"/>
                    <a:pt x="785" y="46569"/>
                  </a:cubicBezTo>
                  <a:cubicBezTo>
                    <a:pt x="643" y="46801"/>
                    <a:pt x="518" y="47051"/>
                    <a:pt x="393" y="47301"/>
                  </a:cubicBezTo>
                  <a:cubicBezTo>
                    <a:pt x="357" y="47444"/>
                    <a:pt x="304" y="47569"/>
                    <a:pt x="250" y="47711"/>
                  </a:cubicBezTo>
                  <a:cubicBezTo>
                    <a:pt x="232" y="47783"/>
                    <a:pt x="214" y="47854"/>
                    <a:pt x="197" y="47908"/>
                  </a:cubicBezTo>
                  <a:lnTo>
                    <a:pt x="143" y="48122"/>
                  </a:lnTo>
                  <a:lnTo>
                    <a:pt x="107" y="48336"/>
                  </a:lnTo>
                  <a:lnTo>
                    <a:pt x="72" y="48532"/>
                  </a:lnTo>
                  <a:cubicBezTo>
                    <a:pt x="54" y="48675"/>
                    <a:pt x="36" y="48800"/>
                    <a:pt x="18" y="48942"/>
                  </a:cubicBezTo>
                  <a:cubicBezTo>
                    <a:pt x="18" y="49067"/>
                    <a:pt x="18" y="49210"/>
                    <a:pt x="18" y="49335"/>
                  </a:cubicBezTo>
                  <a:cubicBezTo>
                    <a:pt x="0" y="49406"/>
                    <a:pt x="18" y="49478"/>
                    <a:pt x="18" y="49531"/>
                  </a:cubicBezTo>
                  <a:lnTo>
                    <a:pt x="18" y="49728"/>
                  </a:lnTo>
                  <a:cubicBezTo>
                    <a:pt x="36" y="49977"/>
                    <a:pt x="72" y="50209"/>
                    <a:pt x="107" y="50459"/>
                  </a:cubicBezTo>
                  <a:cubicBezTo>
                    <a:pt x="125" y="50584"/>
                    <a:pt x="161" y="50691"/>
                    <a:pt x="197" y="50798"/>
                  </a:cubicBezTo>
                  <a:cubicBezTo>
                    <a:pt x="214" y="50905"/>
                    <a:pt x="232" y="51030"/>
                    <a:pt x="268" y="51137"/>
                  </a:cubicBezTo>
                  <a:cubicBezTo>
                    <a:pt x="518" y="51994"/>
                    <a:pt x="857" y="52743"/>
                    <a:pt x="1231" y="53439"/>
                  </a:cubicBezTo>
                  <a:lnTo>
                    <a:pt x="2124" y="52957"/>
                  </a:lnTo>
                  <a:cubicBezTo>
                    <a:pt x="1767" y="52315"/>
                    <a:pt x="1463" y="51637"/>
                    <a:pt x="1249" y="50869"/>
                  </a:cubicBezTo>
                  <a:cubicBezTo>
                    <a:pt x="1214" y="50762"/>
                    <a:pt x="1196" y="50673"/>
                    <a:pt x="1178" y="50566"/>
                  </a:cubicBezTo>
                  <a:cubicBezTo>
                    <a:pt x="1160" y="50477"/>
                    <a:pt x="1124" y="50388"/>
                    <a:pt x="1107" y="50281"/>
                  </a:cubicBezTo>
                  <a:cubicBezTo>
                    <a:pt x="1071" y="50067"/>
                    <a:pt x="1035" y="49870"/>
                    <a:pt x="1035" y="49656"/>
                  </a:cubicBezTo>
                  <a:cubicBezTo>
                    <a:pt x="1035" y="49549"/>
                    <a:pt x="1017" y="49442"/>
                    <a:pt x="1017" y="49335"/>
                  </a:cubicBezTo>
                  <a:lnTo>
                    <a:pt x="1035" y="49014"/>
                  </a:lnTo>
                  <a:cubicBezTo>
                    <a:pt x="1035" y="48907"/>
                    <a:pt x="1053" y="48782"/>
                    <a:pt x="1071" y="48675"/>
                  </a:cubicBezTo>
                  <a:lnTo>
                    <a:pt x="1089" y="48514"/>
                  </a:lnTo>
                  <a:lnTo>
                    <a:pt x="1124" y="48354"/>
                  </a:lnTo>
                  <a:cubicBezTo>
                    <a:pt x="1160" y="48229"/>
                    <a:pt x="1178" y="48122"/>
                    <a:pt x="1214" y="48015"/>
                  </a:cubicBezTo>
                  <a:lnTo>
                    <a:pt x="1338" y="47693"/>
                  </a:lnTo>
                  <a:cubicBezTo>
                    <a:pt x="1428" y="47497"/>
                    <a:pt x="1517" y="47283"/>
                    <a:pt x="1642" y="47105"/>
                  </a:cubicBezTo>
                  <a:cubicBezTo>
                    <a:pt x="1892" y="46712"/>
                    <a:pt x="2177" y="46373"/>
                    <a:pt x="2480" y="46105"/>
                  </a:cubicBezTo>
                  <a:cubicBezTo>
                    <a:pt x="2784" y="45838"/>
                    <a:pt x="3105" y="45588"/>
                    <a:pt x="3444" y="45374"/>
                  </a:cubicBezTo>
                  <a:cubicBezTo>
                    <a:pt x="3604" y="45267"/>
                    <a:pt x="3765" y="45178"/>
                    <a:pt x="3926" y="45088"/>
                  </a:cubicBezTo>
                  <a:cubicBezTo>
                    <a:pt x="4086" y="44999"/>
                    <a:pt x="4265" y="44910"/>
                    <a:pt x="4425" y="44821"/>
                  </a:cubicBezTo>
                  <a:cubicBezTo>
                    <a:pt x="5746" y="44178"/>
                    <a:pt x="7084" y="43750"/>
                    <a:pt x="8368" y="43304"/>
                  </a:cubicBezTo>
                  <a:cubicBezTo>
                    <a:pt x="9653" y="42858"/>
                    <a:pt x="10920" y="42412"/>
                    <a:pt x="12098" y="41877"/>
                  </a:cubicBezTo>
                  <a:cubicBezTo>
                    <a:pt x="13293" y="41341"/>
                    <a:pt x="14399" y="40699"/>
                    <a:pt x="15309" y="39896"/>
                  </a:cubicBezTo>
                  <a:cubicBezTo>
                    <a:pt x="16219" y="39075"/>
                    <a:pt x="16915" y="38076"/>
                    <a:pt x="17308" y="36952"/>
                  </a:cubicBezTo>
                  <a:cubicBezTo>
                    <a:pt x="17682" y="35828"/>
                    <a:pt x="17789" y="34579"/>
                    <a:pt x="17700" y="33312"/>
                  </a:cubicBezTo>
                  <a:cubicBezTo>
                    <a:pt x="17682" y="33152"/>
                    <a:pt x="17682" y="32991"/>
                    <a:pt x="17664" y="32831"/>
                  </a:cubicBezTo>
                  <a:lnTo>
                    <a:pt x="17611" y="32349"/>
                  </a:lnTo>
                  <a:lnTo>
                    <a:pt x="17540" y="31849"/>
                  </a:lnTo>
                  <a:cubicBezTo>
                    <a:pt x="17522" y="31671"/>
                    <a:pt x="17486" y="31492"/>
                    <a:pt x="17468" y="31314"/>
                  </a:cubicBezTo>
                  <a:cubicBezTo>
                    <a:pt x="17397" y="30600"/>
                    <a:pt x="17361" y="29869"/>
                    <a:pt x="17361" y="29155"/>
                  </a:cubicBezTo>
                  <a:cubicBezTo>
                    <a:pt x="17361" y="27692"/>
                    <a:pt x="17593" y="26211"/>
                    <a:pt x="18075" y="24801"/>
                  </a:cubicBezTo>
                  <a:cubicBezTo>
                    <a:pt x="18325" y="24088"/>
                    <a:pt x="18628" y="23410"/>
                    <a:pt x="19003" y="22767"/>
                  </a:cubicBezTo>
                  <a:cubicBezTo>
                    <a:pt x="19360" y="22125"/>
                    <a:pt x="19788" y="21518"/>
                    <a:pt x="20234" y="20947"/>
                  </a:cubicBezTo>
                  <a:cubicBezTo>
                    <a:pt x="21126" y="19805"/>
                    <a:pt x="22125" y="18824"/>
                    <a:pt x="23071" y="17843"/>
                  </a:cubicBezTo>
                  <a:cubicBezTo>
                    <a:pt x="24016" y="16879"/>
                    <a:pt x="24909" y="15916"/>
                    <a:pt x="25640" y="14863"/>
                  </a:cubicBezTo>
                  <a:cubicBezTo>
                    <a:pt x="26372" y="13828"/>
                    <a:pt x="26925" y="12704"/>
                    <a:pt x="27264" y="11509"/>
                  </a:cubicBezTo>
                  <a:cubicBezTo>
                    <a:pt x="27442" y="10902"/>
                    <a:pt x="27567" y="10277"/>
                    <a:pt x="27639" y="9653"/>
                  </a:cubicBezTo>
                  <a:cubicBezTo>
                    <a:pt x="27710" y="9028"/>
                    <a:pt x="27746" y="8386"/>
                    <a:pt x="27728" y="7744"/>
                  </a:cubicBezTo>
                  <a:cubicBezTo>
                    <a:pt x="27728" y="7101"/>
                    <a:pt x="27674" y="6441"/>
                    <a:pt x="27603" y="5799"/>
                  </a:cubicBezTo>
                  <a:cubicBezTo>
                    <a:pt x="27567" y="5478"/>
                    <a:pt x="27531" y="5139"/>
                    <a:pt x="27478" y="4818"/>
                  </a:cubicBezTo>
                  <a:lnTo>
                    <a:pt x="27389" y="4336"/>
                  </a:lnTo>
                  <a:lnTo>
                    <a:pt x="27300" y="3854"/>
                  </a:lnTo>
                  <a:cubicBezTo>
                    <a:pt x="27050" y="2552"/>
                    <a:pt x="26711" y="1267"/>
                    <a:pt x="263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031675" y="1033300"/>
              <a:ext cx="693200" cy="1340900"/>
            </a:xfrm>
            <a:custGeom>
              <a:avLst/>
              <a:gdLst/>
              <a:ahLst/>
              <a:cxnLst/>
              <a:rect l="l" t="t" r="r" b="b"/>
              <a:pathLst>
                <a:path w="27728" h="53636" extrusionOk="0">
                  <a:moveTo>
                    <a:pt x="26336" y="1"/>
                  </a:moveTo>
                  <a:lnTo>
                    <a:pt x="25372" y="304"/>
                  </a:lnTo>
                  <a:cubicBezTo>
                    <a:pt x="25765" y="1535"/>
                    <a:pt x="26086" y="2748"/>
                    <a:pt x="26318" y="3962"/>
                  </a:cubicBezTo>
                  <a:lnTo>
                    <a:pt x="26407" y="4408"/>
                  </a:lnTo>
                  <a:lnTo>
                    <a:pt x="26479" y="4854"/>
                  </a:lnTo>
                  <a:cubicBezTo>
                    <a:pt x="26532" y="5157"/>
                    <a:pt x="26550" y="5443"/>
                    <a:pt x="26603" y="5746"/>
                  </a:cubicBezTo>
                  <a:cubicBezTo>
                    <a:pt x="26657" y="6335"/>
                    <a:pt x="26711" y="6906"/>
                    <a:pt x="26711" y="7477"/>
                  </a:cubicBezTo>
                  <a:cubicBezTo>
                    <a:pt x="26711" y="8048"/>
                    <a:pt x="26693" y="8601"/>
                    <a:pt x="26639" y="9118"/>
                  </a:cubicBezTo>
                  <a:cubicBezTo>
                    <a:pt x="26568" y="9653"/>
                    <a:pt x="26461" y="10171"/>
                    <a:pt x="26336" y="10653"/>
                  </a:cubicBezTo>
                  <a:cubicBezTo>
                    <a:pt x="26050" y="11634"/>
                    <a:pt x="25604" y="12544"/>
                    <a:pt x="24980" y="13418"/>
                  </a:cubicBezTo>
                  <a:cubicBezTo>
                    <a:pt x="24355" y="14310"/>
                    <a:pt x="23552" y="15203"/>
                    <a:pt x="22607" y="16148"/>
                  </a:cubicBezTo>
                  <a:cubicBezTo>
                    <a:pt x="21679" y="17112"/>
                    <a:pt x="20626" y="18147"/>
                    <a:pt x="19645" y="19413"/>
                  </a:cubicBezTo>
                  <a:cubicBezTo>
                    <a:pt x="19145" y="20056"/>
                    <a:pt x="18663" y="20734"/>
                    <a:pt x="18235" y="21483"/>
                  </a:cubicBezTo>
                  <a:cubicBezTo>
                    <a:pt x="17825" y="22232"/>
                    <a:pt x="17450" y="23018"/>
                    <a:pt x="17165" y="23856"/>
                  </a:cubicBezTo>
                  <a:cubicBezTo>
                    <a:pt x="16594" y="25498"/>
                    <a:pt x="16344" y="27228"/>
                    <a:pt x="16344" y="28852"/>
                  </a:cubicBezTo>
                  <a:cubicBezTo>
                    <a:pt x="16344" y="29655"/>
                    <a:pt x="16380" y="30458"/>
                    <a:pt x="16469" y="31243"/>
                  </a:cubicBezTo>
                  <a:cubicBezTo>
                    <a:pt x="16487" y="31439"/>
                    <a:pt x="16505" y="31636"/>
                    <a:pt x="16540" y="31814"/>
                  </a:cubicBezTo>
                  <a:lnTo>
                    <a:pt x="16594" y="32349"/>
                  </a:lnTo>
                  <a:lnTo>
                    <a:pt x="16647" y="32760"/>
                  </a:lnTo>
                  <a:cubicBezTo>
                    <a:pt x="16665" y="32902"/>
                    <a:pt x="16683" y="33027"/>
                    <a:pt x="16683" y="33170"/>
                  </a:cubicBezTo>
                  <a:cubicBezTo>
                    <a:pt x="16719" y="33687"/>
                    <a:pt x="16736" y="34223"/>
                    <a:pt x="16665" y="34687"/>
                  </a:cubicBezTo>
                  <a:cubicBezTo>
                    <a:pt x="16629" y="35168"/>
                    <a:pt x="16522" y="35597"/>
                    <a:pt x="16397" y="36007"/>
                  </a:cubicBezTo>
                  <a:cubicBezTo>
                    <a:pt x="16112" y="36810"/>
                    <a:pt x="15666" y="37470"/>
                    <a:pt x="14970" y="38095"/>
                  </a:cubicBezTo>
                  <a:cubicBezTo>
                    <a:pt x="14274" y="38719"/>
                    <a:pt x="13346" y="39272"/>
                    <a:pt x="12276" y="39754"/>
                  </a:cubicBezTo>
                  <a:cubicBezTo>
                    <a:pt x="11187" y="40236"/>
                    <a:pt x="9992" y="40664"/>
                    <a:pt x="8707" y="41110"/>
                  </a:cubicBezTo>
                  <a:cubicBezTo>
                    <a:pt x="8065" y="41324"/>
                    <a:pt x="7405" y="41556"/>
                    <a:pt x="6709" y="41806"/>
                  </a:cubicBezTo>
                  <a:cubicBezTo>
                    <a:pt x="6013" y="42073"/>
                    <a:pt x="5281" y="42359"/>
                    <a:pt x="4532" y="42734"/>
                  </a:cubicBezTo>
                  <a:cubicBezTo>
                    <a:pt x="4425" y="42787"/>
                    <a:pt x="4336" y="42823"/>
                    <a:pt x="4247" y="42876"/>
                  </a:cubicBezTo>
                  <a:lnTo>
                    <a:pt x="3943" y="43037"/>
                  </a:lnTo>
                  <a:lnTo>
                    <a:pt x="3658" y="43215"/>
                  </a:lnTo>
                  <a:lnTo>
                    <a:pt x="3497" y="43305"/>
                  </a:lnTo>
                  <a:lnTo>
                    <a:pt x="3354" y="43394"/>
                  </a:lnTo>
                  <a:cubicBezTo>
                    <a:pt x="2944" y="43644"/>
                    <a:pt x="2534" y="43965"/>
                    <a:pt x="2106" y="44340"/>
                  </a:cubicBezTo>
                  <a:cubicBezTo>
                    <a:pt x="1695" y="44696"/>
                    <a:pt x="1285" y="45178"/>
                    <a:pt x="928" y="45749"/>
                  </a:cubicBezTo>
                  <a:lnTo>
                    <a:pt x="803" y="45963"/>
                  </a:lnTo>
                  <a:lnTo>
                    <a:pt x="749" y="46070"/>
                  </a:lnTo>
                  <a:lnTo>
                    <a:pt x="678" y="46177"/>
                  </a:lnTo>
                  <a:cubicBezTo>
                    <a:pt x="607" y="46320"/>
                    <a:pt x="535" y="46481"/>
                    <a:pt x="464" y="46641"/>
                  </a:cubicBezTo>
                  <a:cubicBezTo>
                    <a:pt x="410" y="46802"/>
                    <a:pt x="339" y="46962"/>
                    <a:pt x="286" y="47123"/>
                  </a:cubicBezTo>
                  <a:cubicBezTo>
                    <a:pt x="268" y="47194"/>
                    <a:pt x="232" y="47284"/>
                    <a:pt x="214" y="47373"/>
                  </a:cubicBezTo>
                  <a:lnTo>
                    <a:pt x="161" y="47605"/>
                  </a:lnTo>
                  <a:lnTo>
                    <a:pt x="107" y="47855"/>
                  </a:lnTo>
                  <a:cubicBezTo>
                    <a:pt x="89" y="47944"/>
                    <a:pt x="71" y="48015"/>
                    <a:pt x="71" y="48104"/>
                  </a:cubicBezTo>
                  <a:cubicBezTo>
                    <a:pt x="54" y="48265"/>
                    <a:pt x="18" y="48425"/>
                    <a:pt x="18" y="48586"/>
                  </a:cubicBezTo>
                  <a:cubicBezTo>
                    <a:pt x="0" y="48747"/>
                    <a:pt x="0" y="48907"/>
                    <a:pt x="0" y="49050"/>
                  </a:cubicBezTo>
                  <a:lnTo>
                    <a:pt x="0" y="49175"/>
                  </a:lnTo>
                  <a:lnTo>
                    <a:pt x="0" y="49282"/>
                  </a:lnTo>
                  <a:lnTo>
                    <a:pt x="18" y="49514"/>
                  </a:lnTo>
                  <a:cubicBezTo>
                    <a:pt x="36" y="49817"/>
                    <a:pt x="71" y="50067"/>
                    <a:pt x="125" y="50352"/>
                  </a:cubicBezTo>
                  <a:lnTo>
                    <a:pt x="143" y="50460"/>
                  </a:lnTo>
                  <a:lnTo>
                    <a:pt x="161" y="50549"/>
                  </a:lnTo>
                  <a:lnTo>
                    <a:pt x="196" y="50745"/>
                  </a:lnTo>
                  <a:cubicBezTo>
                    <a:pt x="232" y="50870"/>
                    <a:pt x="268" y="50995"/>
                    <a:pt x="303" y="51120"/>
                  </a:cubicBezTo>
                  <a:cubicBezTo>
                    <a:pt x="571" y="52083"/>
                    <a:pt x="946" y="52886"/>
                    <a:pt x="1338" y="53636"/>
                  </a:cubicBezTo>
                  <a:lnTo>
                    <a:pt x="2230" y="53154"/>
                  </a:lnTo>
                  <a:cubicBezTo>
                    <a:pt x="1856" y="52458"/>
                    <a:pt x="1517" y="51709"/>
                    <a:pt x="1267" y="50852"/>
                  </a:cubicBezTo>
                  <a:cubicBezTo>
                    <a:pt x="1231" y="50745"/>
                    <a:pt x="1213" y="50620"/>
                    <a:pt x="1196" y="50513"/>
                  </a:cubicBezTo>
                  <a:cubicBezTo>
                    <a:pt x="1160" y="50406"/>
                    <a:pt x="1124" y="50299"/>
                    <a:pt x="1106" y="50174"/>
                  </a:cubicBezTo>
                  <a:cubicBezTo>
                    <a:pt x="1071" y="49924"/>
                    <a:pt x="1035" y="49692"/>
                    <a:pt x="1017" y="49443"/>
                  </a:cubicBezTo>
                  <a:lnTo>
                    <a:pt x="1017" y="49246"/>
                  </a:lnTo>
                  <a:cubicBezTo>
                    <a:pt x="1017" y="49193"/>
                    <a:pt x="999" y="49121"/>
                    <a:pt x="1017" y="49050"/>
                  </a:cubicBezTo>
                  <a:cubicBezTo>
                    <a:pt x="1017" y="48925"/>
                    <a:pt x="1017" y="48782"/>
                    <a:pt x="1017" y="48657"/>
                  </a:cubicBezTo>
                  <a:cubicBezTo>
                    <a:pt x="1035" y="48515"/>
                    <a:pt x="1053" y="48390"/>
                    <a:pt x="1071" y="48247"/>
                  </a:cubicBezTo>
                  <a:lnTo>
                    <a:pt x="1088" y="48051"/>
                  </a:lnTo>
                  <a:lnTo>
                    <a:pt x="1142" y="47837"/>
                  </a:lnTo>
                  <a:lnTo>
                    <a:pt x="1196" y="47623"/>
                  </a:lnTo>
                  <a:cubicBezTo>
                    <a:pt x="1213" y="47569"/>
                    <a:pt x="1231" y="47498"/>
                    <a:pt x="1249" y="47426"/>
                  </a:cubicBezTo>
                  <a:cubicBezTo>
                    <a:pt x="1303" y="47284"/>
                    <a:pt x="1356" y="47159"/>
                    <a:pt x="1392" y="47016"/>
                  </a:cubicBezTo>
                  <a:cubicBezTo>
                    <a:pt x="1517" y="46766"/>
                    <a:pt x="1642" y="46516"/>
                    <a:pt x="1784" y="46284"/>
                  </a:cubicBezTo>
                  <a:cubicBezTo>
                    <a:pt x="2088" y="45803"/>
                    <a:pt x="2427" y="45392"/>
                    <a:pt x="2801" y="45071"/>
                  </a:cubicBezTo>
                  <a:cubicBezTo>
                    <a:pt x="3158" y="44750"/>
                    <a:pt x="3533" y="44464"/>
                    <a:pt x="3890" y="44250"/>
                  </a:cubicBezTo>
                  <a:lnTo>
                    <a:pt x="4033" y="44161"/>
                  </a:lnTo>
                  <a:lnTo>
                    <a:pt x="4157" y="44072"/>
                  </a:lnTo>
                  <a:lnTo>
                    <a:pt x="4443" y="43911"/>
                  </a:lnTo>
                  <a:cubicBezTo>
                    <a:pt x="4621" y="43822"/>
                    <a:pt x="4800" y="43715"/>
                    <a:pt x="4978" y="43644"/>
                  </a:cubicBezTo>
                  <a:cubicBezTo>
                    <a:pt x="5692" y="43287"/>
                    <a:pt x="6388" y="43019"/>
                    <a:pt x="7048" y="42752"/>
                  </a:cubicBezTo>
                  <a:cubicBezTo>
                    <a:pt x="7726" y="42502"/>
                    <a:pt x="8386" y="42288"/>
                    <a:pt x="9028" y="42056"/>
                  </a:cubicBezTo>
                  <a:cubicBezTo>
                    <a:pt x="10313" y="41627"/>
                    <a:pt x="11562" y="41181"/>
                    <a:pt x="12686" y="40682"/>
                  </a:cubicBezTo>
                  <a:cubicBezTo>
                    <a:pt x="13810" y="40164"/>
                    <a:pt x="14845" y="39576"/>
                    <a:pt x="15648" y="38844"/>
                  </a:cubicBezTo>
                  <a:cubicBezTo>
                    <a:pt x="16451" y="38130"/>
                    <a:pt x="17004" y="37310"/>
                    <a:pt x="17343" y="36346"/>
                  </a:cubicBezTo>
                  <a:cubicBezTo>
                    <a:pt x="17504" y="35846"/>
                    <a:pt x="17629" y="35329"/>
                    <a:pt x="17682" y="34794"/>
                  </a:cubicBezTo>
                  <a:cubicBezTo>
                    <a:pt x="17736" y="34241"/>
                    <a:pt x="17736" y="33670"/>
                    <a:pt x="17700" y="33099"/>
                  </a:cubicBezTo>
                  <a:cubicBezTo>
                    <a:pt x="17682" y="32956"/>
                    <a:pt x="17682" y="32795"/>
                    <a:pt x="17664" y="32653"/>
                  </a:cubicBezTo>
                  <a:lnTo>
                    <a:pt x="17611" y="32207"/>
                  </a:lnTo>
                  <a:lnTo>
                    <a:pt x="17539" y="31689"/>
                  </a:lnTo>
                  <a:cubicBezTo>
                    <a:pt x="17504" y="31511"/>
                    <a:pt x="17486" y="31314"/>
                    <a:pt x="17468" y="31136"/>
                  </a:cubicBezTo>
                  <a:cubicBezTo>
                    <a:pt x="17379" y="30387"/>
                    <a:pt x="17343" y="29619"/>
                    <a:pt x="17343" y="28852"/>
                  </a:cubicBezTo>
                  <a:cubicBezTo>
                    <a:pt x="17361" y="27318"/>
                    <a:pt x="17593" y="25712"/>
                    <a:pt x="18128" y="24177"/>
                  </a:cubicBezTo>
                  <a:cubicBezTo>
                    <a:pt x="18378" y="23410"/>
                    <a:pt x="18717" y="22679"/>
                    <a:pt x="19127" y="21983"/>
                  </a:cubicBezTo>
                  <a:cubicBezTo>
                    <a:pt x="19520" y="21287"/>
                    <a:pt x="19966" y="20645"/>
                    <a:pt x="20430" y="20038"/>
                  </a:cubicBezTo>
                  <a:cubicBezTo>
                    <a:pt x="21376" y="18842"/>
                    <a:pt x="22410" y="17825"/>
                    <a:pt x="23338" y="16862"/>
                  </a:cubicBezTo>
                  <a:cubicBezTo>
                    <a:pt x="24284" y="15898"/>
                    <a:pt x="25140" y="14971"/>
                    <a:pt x="25801" y="14007"/>
                  </a:cubicBezTo>
                  <a:cubicBezTo>
                    <a:pt x="26496" y="13044"/>
                    <a:pt x="26978" y="12027"/>
                    <a:pt x="27299" y="10938"/>
                  </a:cubicBezTo>
                  <a:cubicBezTo>
                    <a:pt x="27460" y="10385"/>
                    <a:pt x="27567" y="9832"/>
                    <a:pt x="27638" y="9243"/>
                  </a:cubicBezTo>
                  <a:cubicBezTo>
                    <a:pt x="27710" y="8672"/>
                    <a:pt x="27728" y="8065"/>
                    <a:pt x="27728" y="7459"/>
                  </a:cubicBezTo>
                  <a:cubicBezTo>
                    <a:pt x="27710" y="6852"/>
                    <a:pt x="27674" y="6246"/>
                    <a:pt x="27603" y="5621"/>
                  </a:cubicBezTo>
                  <a:cubicBezTo>
                    <a:pt x="27567" y="5318"/>
                    <a:pt x="27531" y="5014"/>
                    <a:pt x="27478" y="4693"/>
                  </a:cubicBezTo>
                  <a:lnTo>
                    <a:pt x="27389" y="4229"/>
                  </a:lnTo>
                  <a:lnTo>
                    <a:pt x="27299" y="3765"/>
                  </a:lnTo>
                  <a:cubicBezTo>
                    <a:pt x="27067" y="2516"/>
                    <a:pt x="26728" y="1250"/>
                    <a:pt x="2633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8"/>
          <p:cNvGrpSpPr/>
          <p:nvPr/>
        </p:nvGrpSpPr>
        <p:grpSpPr>
          <a:xfrm>
            <a:off x="8104750" y="294210"/>
            <a:ext cx="919896" cy="491580"/>
            <a:chOff x="7989250" y="48422"/>
            <a:chExt cx="919896" cy="491580"/>
          </a:xfrm>
        </p:grpSpPr>
        <p:sp>
          <p:nvSpPr>
            <p:cNvPr id="276" name="Google Shape;276;p8"/>
            <p:cNvSpPr/>
            <p:nvPr/>
          </p:nvSpPr>
          <p:spPr>
            <a:xfrm>
              <a:off x="7989250" y="48422"/>
              <a:ext cx="919896" cy="491580"/>
            </a:xfrm>
            <a:custGeom>
              <a:avLst/>
              <a:gdLst/>
              <a:ahLst/>
              <a:cxnLst/>
              <a:rect l="l" t="t" r="r" b="b"/>
              <a:pathLst>
                <a:path w="26872" h="14359" extrusionOk="0">
                  <a:moveTo>
                    <a:pt x="11690" y="1"/>
                  </a:moveTo>
                  <a:cubicBezTo>
                    <a:pt x="10526" y="1"/>
                    <a:pt x="9531" y="750"/>
                    <a:pt x="9172" y="1825"/>
                  </a:cubicBezTo>
                  <a:cubicBezTo>
                    <a:pt x="8815" y="1647"/>
                    <a:pt x="8441" y="1558"/>
                    <a:pt x="8030" y="1522"/>
                  </a:cubicBezTo>
                  <a:cubicBezTo>
                    <a:pt x="7974" y="1519"/>
                    <a:pt x="7919" y="1518"/>
                    <a:pt x="7863" y="1518"/>
                  </a:cubicBezTo>
                  <a:cubicBezTo>
                    <a:pt x="6188" y="1518"/>
                    <a:pt x="4797" y="2808"/>
                    <a:pt x="4694" y="4484"/>
                  </a:cubicBezTo>
                  <a:cubicBezTo>
                    <a:pt x="4694" y="4644"/>
                    <a:pt x="4694" y="4805"/>
                    <a:pt x="4711" y="4948"/>
                  </a:cubicBezTo>
                  <a:cubicBezTo>
                    <a:pt x="4700" y="4948"/>
                    <a:pt x="4689" y="4948"/>
                    <a:pt x="4677" y="4948"/>
                  </a:cubicBezTo>
                  <a:cubicBezTo>
                    <a:pt x="2284" y="4948"/>
                    <a:pt x="286" y="6815"/>
                    <a:pt x="144" y="9230"/>
                  </a:cubicBezTo>
                  <a:cubicBezTo>
                    <a:pt x="1" y="11728"/>
                    <a:pt x="1910" y="13887"/>
                    <a:pt x="4426" y="14030"/>
                  </a:cubicBezTo>
                  <a:cubicBezTo>
                    <a:pt x="4426" y="14030"/>
                    <a:pt x="9947" y="14359"/>
                    <a:pt x="15329" y="14359"/>
                  </a:cubicBezTo>
                  <a:cubicBezTo>
                    <a:pt x="20049" y="14359"/>
                    <a:pt x="24663" y="14106"/>
                    <a:pt x="25355" y="13155"/>
                  </a:cubicBezTo>
                  <a:cubicBezTo>
                    <a:pt x="26212" y="12638"/>
                    <a:pt x="26765" y="11924"/>
                    <a:pt x="26818" y="11121"/>
                  </a:cubicBezTo>
                  <a:cubicBezTo>
                    <a:pt x="26872" y="10015"/>
                    <a:pt x="26016" y="8998"/>
                    <a:pt x="24660" y="8356"/>
                  </a:cubicBezTo>
                  <a:cubicBezTo>
                    <a:pt x="24802" y="7999"/>
                    <a:pt x="24891" y="7624"/>
                    <a:pt x="24909" y="7214"/>
                  </a:cubicBezTo>
                  <a:cubicBezTo>
                    <a:pt x="25034" y="5126"/>
                    <a:pt x="23446" y="3342"/>
                    <a:pt x="21359" y="3217"/>
                  </a:cubicBezTo>
                  <a:cubicBezTo>
                    <a:pt x="21281" y="3211"/>
                    <a:pt x="21203" y="3208"/>
                    <a:pt x="21126" y="3208"/>
                  </a:cubicBezTo>
                  <a:cubicBezTo>
                    <a:pt x="20758" y="3208"/>
                    <a:pt x="20395" y="3274"/>
                    <a:pt x="20056" y="3378"/>
                  </a:cubicBezTo>
                  <a:cubicBezTo>
                    <a:pt x="19378" y="1629"/>
                    <a:pt x="17719" y="362"/>
                    <a:pt x="15738" y="237"/>
                  </a:cubicBezTo>
                  <a:cubicBezTo>
                    <a:pt x="15633" y="230"/>
                    <a:pt x="15529" y="227"/>
                    <a:pt x="15426" y="227"/>
                  </a:cubicBezTo>
                  <a:cubicBezTo>
                    <a:pt x="14718" y="227"/>
                    <a:pt x="14043" y="383"/>
                    <a:pt x="13436" y="648"/>
                  </a:cubicBezTo>
                  <a:cubicBezTo>
                    <a:pt x="13008" y="291"/>
                    <a:pt x="12455" y="41"/>
                    <a:pt x="11849" y="5"/>
                  </a:cubicBezTo>
                  <a:cubicBezTo>
                    <a:pt x="11795" y="2"/>
                    <a:pt x="11743" y="1"/>
                    <a:pt x="11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" name="Google Shape;277;p8"/>
            <p:cNvGrpSpPr/>
            <p:nvPr/>
          </p:nvGrpSpPr>
          <p:grpSpPr>
            <a:xfrm>
              <a:off x="8183698" y="187258"/>
              <a:ext cx="480624" cy="124911"/>
              <a:chOff x="92144" y="4013300"/>
              <a:chExt cx="706488" cy="183611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92144" y="4037174"/>
                <a:ext cx="362148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2991" extrusionOk="0">
                    <a:moveTo>
                      <a:pt x="3543" y="1"/>
                    </a:moveTo>
                    <a:cubicBezTo>
                      <a:pt x="2988" y="1"/>
                      <a:pt x="2433" y="88"/>
                      <a:pt x="1910" y="278"/>
                    </a:cubicBezTo>
                    <a:cubicBezTo>
                      <a:pt x="1142" y="564"/>
                      <a:pt x="447" y="1027"/>
                      <a:pt x="0" y="1688"/>
                    </a:cubicBezTo>
                    <a:cubicBezTo>
                      <a:pt x="786" y="1509"/>
                      <a:pt x="1464" y="1384"/>
                      <a:pt x="2159" y="1349"/>
                    </a:cubicBezTo>
                    <a:cubicBezTo>
                      <a:pt x="2377" y="1331"/>
                      <a:pt x="2592" y="1323"/>
                      <a:pt x="2806" y="1323"/>
                    </a:cubicBezTo>
                    <a:cubicBezTo>
                      <a:pt x="3259" y="1323"/>
                      <a:pt x="3704" y="1359"/>
                      <a:pt x="4140" y="1420"/>
                    </a:cubicBezTo>
                    <a:cubicBezTo>
                      <a:pt x="4800" y="1527"/>
                      <a:pt x="5425" y="1705"/>
                      <a:pt x="6067" y="1973"/>
                    </a:cubicBezTo>
                    <a:cubicBezTo>
                      <a:pt x="6138" y="2009"/>
                      <a:pt x="6228" y="2027"/>
                      <a:pt x="6299" y="2080"/>
                    </a:cubicBezTo>
                    <a:cubicBezTo>
                      <a:pt x="6370" y="2116"/>
                      <a:pt x="6460" y="2152"/>
                      <a:pt x="6531" y="2187"/>
                    </a:cubicBezTo>
                    <a:cubicBezTo>
                      <a:pt x="6691" y="2259"/>
                      <a:pt x="6852" y="2330"/>
                      <a:pt x="7013" y="2419"/>
                    </a:cubicBezTo>
                    <a:cubicBezTo>
                      <a:pt x="7334" y="2598"/>
                      <a:pt x="7655" y="2776"/>
                      <a:pt x="7994" y="2990"/>
                    </a:cubicBezTo>
                    <a:cubicBezTo>
                      <a:pt x="7887" y="2598"/>
                      <a:pt x="7691" y="2241"/>
                      <a:pt x="7459" y="1920"/>
                    </a:cubicBezTo>
                    <a:cubicBezTo>
                      <a:pt x="7352" y="1759"/>
                      <a:pt x="7227" y="1598"/>
                      <a:pt x="7066" y="1456"/>
                    </a:cubicBezTo>
                    <a:cubicBezTo>
                      <a:pt x="6923" y="1313"/>
                      <a:pt x="6781" y="1170"/>
                      <a:pt x="6620" y="1045"/>
                    </a:cubicBezTo>
                    <a:cubicBezTo>
                      <a:pt x="5978" y="546"/>
                      <a:pt x="5193" y="189"/>
                      <a:pt x="4372" y="64"/>
                    </a:cubicBezTo>
                    <a:cubicBezTo>
                      <a:pt x="4098" y="22"/>
                      <a:pt x="3821" y="1"/>
                      <a:pt x="3543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433267" y="4013300"/>
                <a:ext cx="365365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8065" h="4053" extrusionOk="0">
                    <a:moveTo>
                      <a:pt x="5051" y="0"/>
                    </a:moveTo>
                    <a:cubicBezTo>
                      <a:pt x="4370" y="0"/>
                      <a:pt x="3679" y="131"/>
                      <a:pt x="3051" y="377"/>
                    </a:cubicBezTo>
                    <a:cubicBezTo>
                      <a:pt x="2213" y="698"/>
                      <a:pt x="1481" y="1198"/>
                      <a:pt x="928" y="1840"/>
                    </a:cubicBezTo>
                    <a:cubicBezTo>
                      <a:pt x="393" y="2482"/>
                      <a:pt x="36" y="3250"/>
                      <a:pt x="0" y="4052"/>
                    </a:cubicBezTo>
                    <a:cubicBezTo>
                      <a:pt x="607" y="3499"/>
                      <a:pt x="1178" y="3018"/>
                      <a:pt x="1767" y="2625"/>
                    </a:cubicBezTo>
                    <a:cubicBezTo>
                      <a:pt x="2355" y="2215"/>
                      <a:pt x="2998" y="1911"/>
                      <a:pt x="3640" y="1662"/>
                    </a:cubicBezTo>
                    <a:cubicBezTo>
                      <a:pt x="4300" y="1394"/>
                      <a:pt x="4978" y="1233"/>
                      <a:pt x="5710" y="1108"/>
                    </a:cubicBezTo>
                    <a:cubicBezTo>
                      <a:pt x="5799" y="1108"/>
                      <a:pt x="5888" y="1091"/>
                      <a:pt x="5977" y="1073"/>
                    </a:cubicBezTo>
                    <a:cubicBezTo>
                      <a:pt x="6084" y="1073"/>
                      <a:pt x="6174" y="1055"/>
                      <a:pt x="6263" y="1055"/>
                    </a:cubicBezTo>
                    <a:cubicBezTo>
                      <a:pt x="6459" y="1019"/>
                      <a:pt x="6655" y="1001"/>
                      <a:pt x="6834" y="1001"/>
                    </a:cubicBezTo>
                    <a:cubicBezTo>
                      <a:pt x="7226" y="983"/>
                      <a:pt x="7637" y="983"/>
                      <a:pt x="8065" y="966"/>
                    </a:cubicBezTo>
                    <a:cubicBezTo>
                      <a:pt x="7744" y="698"/>
                      <a:pt x="7369" y="484"/>
                      <a:pt x="6959" y="341"/>
                    </a:cubicBezTo>
                    <a:cubicBezTo>
                      <a:pt x="6762" y="252"/>
                      <a:pt x="6548" y="181"/>
                      <a:pt x="6334" y="145"/>
                    </a:cubicBezTo>
                    <a:cubicBezTo>
                      <a:pt x="6120" y="91"/>
                      <a:pt x="5906" y="56"/>
                      <a:pt x="5674" y="38"/>
                    </a:cubicBezTo>
                    <a:cubicBezTo>
                      <a:pt x="5469" y="13"/>
                      <a:pt x="5260" y="0"/>
                      <a:pt x="505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0" name="Google Shape;280;p8"/>
          <p:cNvGrpSpPr/>
          <p:nvPr/>
        </p:nvGrpSpPr>
        <p:grpSpPr>
          <a:xfrm>
            <a:off x="-86637" y="3586725"/>
            <a:ext cx="1107420" cy="841811"/>
            <a:chOff x="0" y="3839250"/>
            <a:chExt cx="1107420" cy="841811"/>
          </a:xfrm>
        </p:grpSpPr>
        <p:sp>
          <p:nvSpPr>
            <p:cNvPr id="281" name="Google Shape;281;p8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215542" y="203458"/>
            <a:ext cx="8578782" cy="4637264"/>
            <a:chOff x="215542" y="203458"/>
            <a:chExt cx="8578782" cy="4637264"/>
          </a:xfrm>
        </p:grpSpPr>
        <p:sp>
          <p:nvSpPr>
            <p:cNvPr id="285" name="Google Shape;285;p8"/>
            <p:cNvSpPr/>
            <p:nvPr/>
          </p:nvSpPr>
          <p:spPr>
            <a:xfrm>
              <a:off x="1300599" y="342451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2026682" y="12204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8363975" y="336161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68" y="1"/>
                  </a:moveTo>
                  <a:cubicBezTo>
                    <a:pt x="1268" y="964"/>
                    <a:pt x="964" y="1286"/>
                    <a:pt x="1" y="1286"/>
                  </a:cubicBezTo>
                  <a:cubicBezTo>
                    <a:pt x="964" y="1286"/>
                    <a:pt x="1268" y="1589"/>
                    <a:pt x="1268" y="2552"/>
                  </a:cubicBezTo>
                  <a:cubicBezTo>
                    <a:pt x="1268" y="1589"/>
                    <a:pt x="1589" y="1286"/>
                    <a:pt x="2552" y="1286"/>
                  </a:cubicBezTo>
                  <a:cubicBezTo>
                    <a:pt x="1589" y="1286"/>
                    <a:pt x="1268" y="964"/>
                    <a:pt x="1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8747296" y="2202644"/>
              <a:ext cx="47027" cy="4618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07"/>
                    <a:pt x="500" y="982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232645" y="1821289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15542" y="1821273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321621" y="1315838"/>
              <a:ext cx="46228" cy="46181"/>
            </a:xfrm>
            <a:custGeom>
              <a:avLst/>
              <a:gdLst/>
              <a:ahLst/>
              <a:cxnLst/>
              <a:rect l="l" t="t" r="r" b="b"/>
              <a:pathLst>
                <a:path w="983" h="982" extrusionOk="0">
                  <a:moveTo>
                    <a:pt x="483" y="1"/>
                  </a:moveTo>
                  <a:cubicBezTo>
                    <a:pt x="483" y="375"/>
                    <a:pt x="376" y="482"/>
                    <a:pt x="1" y="482"/>
                  </a:cubicBezTo>
                  <a:cubicBezTo>
                    <a:pt x="376" y="482"/>
                    <a:pt x="483" y="607"/>
                    <a:pt x="483" y="982"/>
                  </a:cubicBezTo>
                  <a:cubicBezTo>
                    <a:pt x="483" y="607"/>
                    <a:pt x="608" y="482"/>
                    <a:pt x="982" y="482"/>
                  </a:cubicBezTo>
                  <a:cubicBezTo>
                    <a:pt x="608" y="482"/>
                    <a:pt x="483" y="375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616205" y="354075"/>
              <a:ext cx="47027" cy="47028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1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07"/>
                    <a:pt x="500" y="1000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8205575" y="1316959"/>
              <a:ext cx="78113" cy="77219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21" y="0"/>
                  </a:moveTo>
                  <a:cubicBezTo>
                    <a:pt x="821" y="625"/>
                    <a:pt x="625" y="821"/>
                    <a:pt x="1" y="821"/>
                  </a:cubicBezTo>
                  <a:cubicBezTo>
                    <a:pt x="625" y="821"/>
                    <a:pt x="821" y="1017"/>
                    <a:pt x="821" y="1642"/>
                  </a:cubicBezTo>
                  <a:cubicBezTo>
                    <a:pt x="821" y="1017"/>
                    <a:pt x="1036" y="821"/>
                    <a:pt x="1660" y="821"/>
                  </a:cubicBezTo>
                  <a:cubicBezTo>
                    <a:pt x="1036" y="821"/>
                    <a:pt x="821" y="625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28044" y="2779639"/>
              <a:ext cx="78066" cy="77266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625"/>
                    <a:pt x="625" y="821"/>
                    <a:pt x="0" y="821"/>
                  </a:cubicBezTo>
                  <a:cubicBezTo>
                    <a:pt x="625" y="821"/>
                    <a:pt x="839" y="1018"/>
                    <a:pt x="839" y="1642"/>
                  </a:cubicBezTo>
                  <a:cubicBezTo>
                    <a:pt x="839" y="1018"/>
                    <a:pt x="1035" y="821"/>
                    <a:pt x="1659" y="821"/>
                  </a:cubicBezTo>
                  <a:cubicBezTo>
                    <a:pt x="1035" y="821"/>
                    <a:pt x="839" y="625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7868247" y="4428520"/>
              <a:ext cx="78066" cy="78066"/>
            </a:xfrm>
            <a:custGeom>
              <a:avLst/>
              <a:gdLst/>
              <a:ahLst/>
              <a:cxnLst/>
              <a:rect l="l" t="t" r="r" b="b"/>
              <a:pathLst>
                <a:path w="1660" h="1660" extrusionOk="0">
                  <a:moveTo>
                    <a:pt x="821" y="1"/>
                  </a:moveTo>
                  <a:cubicBezTo>
                    <a:pt x="821" y="643"/>
                    <a:pt x="625" y="839"/>
                    <a:pt x="1" y="839"/>
                  </a:cubicBezTo>
                  <a:cubicBezTo>
                    <a:pt x="625" y="839"/>
                    <a:pt x="821" y="1036"/>
                    <a:pt x="821" y="1660"/>
                  </a:cubicBezTo>
                  <a:cubicBezTo>
                    <a:pt x="821" y="1036"/>
                    <a:pt x="1036" y="839"/>
                    <a:pt x="1660" y="839"/>
                  </a:cubicBezTo>
                  <a:cubicBezTo>
                    <a:pt x="1036" y="839"/>
                    <a:pt x="821" y="643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3509751" y="4018457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7009796" y="4167840"/>
              <a:ext cx="101533" cy="102254"/>
            </a:xfrm>
            <a:custGeom>
              <a:avLst/>
              <a:gdLst/>
              <a:ahLst/>
              <a:cxnLst/>
              <a:rect l="l" t="t" r="r" b="b"/>
              <a:pathLst>
                <a:path w="2535" h="2553" extrusionOk="0">
                  <a:moveTo>
                    <a:pt x="1267" y="1"/>
                  </a:moveTo>
                  <a:cubicBezTo>
                    <a:pt x="1267" y="964"/>
                    <a:pt x="964" y="1268"/>
                    <a:pt x="0" y="1268"/>
                  </a:cubicBezTo>
                  <a:cubicBezTo>
                    <a:pt x="964" y="1268"/>
                    <a:pt x="1267" y="1589"/>
                    <a:pt x="1267" y="2552"/>
                  </a:cubicBezTo>
                  <a:cubicBezTo>
                    <a:pt x="1267" y="1589"/>
                    <a:pt x="1571" y="1268"/>
                    <a:pt x="2534" y="1268"/>
                  </a:cubicBezTo>
                  <a:cubicBezTo>
                    <a:pt x="1571" y="1268"/>
                    <a:pt x="1267" y="964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10398" y="354068"/>
              <a:ext cx="102254" cy="101493"/>
            </a:xfrm>
            <a:custGeom>
              <a:avLst/>
              <a:gdLst/>
              <a:ahLst/>
              <a:cxnLst/>
              <a:rect l="l" t="t" r="r" b="b"/>
              <a:pathLst>
                <a:path w="2553" h="2534" extrusionOk="0">
                  <a:moveTo>
                    <a:pt x="1267" y="0"/>
                  </a:moveTo>
                  <a:cubicBezTo>
                    <a:pt x="1267" y="964"/>
                    <a:pt x="964" y="1267"/>
                    <a:pt x="1" y="1267"/>
                  </a:cubicBezTo>
                  <a:cubicBezTo>
                    <a:pt x="964" y="1267"/>
                    <a:pt x="1267" y="1570"/>
                    <a:pt x="1267" y="2534"/>
                  </a:cubicBezTo>
                  <a:cubicBezTo>
                    <a:pt x="1267" y="1570"/>
                    <a:pt x="1589" y="1267"/>
                    <a:pt x="2552" y="1267"/>
                  </a:cubicBezTo>
                  <a:cubicBezTo>
                    <a:pt x="1589" y="1267"/>
                    <a:pt x="1267" y="964"/>
                    <a:pt x="1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703315" y="4224568"/>
              <a:ext cx="102254" cy="102214"/>
            </a:xfrm>
            <a:custGeom>
              <a:avLst/>
              <a:gdLst/>
              <a:ahLst/>
              <a:cxnLst/>
              <a:rect l="l" t="t" r="r" b="b"/>
              <a:pathLst>
                <a:path w="2553" h="2552" extrusionOk="0">
                  <a:moveTo>
                    <a:pt x="1286" y="0"/>
                  </a:moveTo>
                  <a:cubicBezTo>
                    <a:pt x="1286" y="964"/>
                    <a:pt x="982" y="1267"/>
                    <a:pt x="1" y="1267"/>
                  </a:cubicBezTo>
                  <a:cubicBezTo>
                    <a:pt x="982" y="1267"/>
                    <a:pt x="1286" y="1570"/>
                    <a:pt x="1286" y="2552"/>
                  </a:cubicBezTo>
                  <a:cubicBezTo>
                    <a:pt x="1286" y="1570"/>
                    <a:pt x="1589" y="1267"/>
                    <a:pt x="2552" y="1267"/>
                  </a:cubicBezTo>
                  <a:cubicBezTo>
                    <a:pt x="1589" y="1267"/>
                    <a:pt x="1286" y="964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970350" y="4800669"/>
              <a:ext cx="40052" cy="40053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1000"/>
                  </a:cubicBezTo>
                  <a:cubicBezTo>
                    <a:pt x="500" y="625"/>
                    <a:pt x="607" y="500"/>
                    <a:pt x="1000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2786323" y="203458"/>
              <a:ext cx="40053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836634" y="4729888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805576" y="837632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659148" y="1220483"/>
              <a:ext cx="40053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7663224" y="231496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183509" y="314013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4939520" y="1457689"/>
              <a:ext cx="46181" cy="47027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774500" y="1346100"/>
            <a:ext cx="5595000" cy="245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0"/>
          <p:cNvGrpSpPr/>
          <p:nvPr/>
        </p:nvGrpSpPr>
        <p:grpSpPr>
          <a:xfrm>
            <a:off x="820655" y="-250575"/>
            <a:ext cx="1107420" cy="841811"/>
            <a:chOff x="0" y="3839250"/>
            <a:chExt cx="1107420" cy="841811"/>
          </a:xfrm>
        </p:grpSpPr>
        <p:sp>
          <p:nvSpPr>
            <p:cNvPr id="341" name="Google Shape;341;p10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10"/>
          <p:cNvGrpSpPr/>
          <p:nvPr/>
        </p:nvGrpSpPr>
        <p:grpSpPr>
          <a:xfrm rot="-4231774" flipH="1">
            <a:off x="-2323677" y="-1676432"/>
            <a:ext cx="4255899" cy="2851251"/>
            <a:chOff x="2636600" y="2424575"/>
            <a:chExt cx="1770125" cy="1185900"/>
          </a:xfrm>
        </p:grpSpPr>
        <p:sp>
          <p:nvSpPr>
            <p:cNvPr id="345" name="Google Shape;345;p10"/>
            <p:cNvSpPr/>
            <p:nvPr/>
          </p:nvSpPr>
          <p:spPr>
            <a:xfrm>
              <a:off x="2636600" y="2424575"/>
              <a:ext cx="1770125" cy="1185900"/>
            </a:xfrm>
            <a:custGeom>
              <a:avLst/>
              <a:gdLst/>
              <a:ahLst/>
              <a:cxnLst/>
              <a:rect l="l" t="t" r="r" b="b"/>
              <a:pathLst>
                <a:path w="70805" h="47436" extrusionOk="0">
                  <a:moveTo>
                    <a:pt x="57704" y="1"/>
                  </a:moveTo>
                  <a:lnTo>
                    <a:pt x="57704" y="1"/>
                  </a:lnTo>
                  <a:cubicBezTo>
                    <a:pt x="57169" y="286"/>
                    <a:pt x="56616" y="554"/>
                    <a:pt x="56063" y="839"/>
                  </a:cubicBezTo>
                  <a:cubicBezTo>
                    <a:pt x="68411" y="25130"/>
                    <a:pt x="48131" y="45568"/>
                    <a:pt x="27825" y="45568"/>
                  </a:cubicBezTo>
                  <a:cubicBezTo>
                    <a:pt x="17793" y="45568"/>
                    <a:pt x="7755" y="40580"/>
                    <a:pt x="1642" y="28602"/>
                  </a:cubicBezTo>
                  <a:cubicBezTo>
                    <a:pt x="1089" y="28870"/>
                    <a:pt x="536" y="29156"/>
                    <a:pt x="1" y="29441"/>
                  </a:cubicBezTo>
                  <a:cubicBezTo>
                    <a:pt x="6479" y="42144"/>
                    <a:pt x="17124" y="47435"/>
                    <a:pt x="27762" y="47435"/>
                  </a:cubicBezTo>
                  <a:cubicBezTo>
                    <a:pt x="49295" y="47435"/>
                    <a:pt x="70805" y="25760"/>
                    <a:pt x="577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2677650" y="2445550"/>
              <a:ext cx="1669250" cy="1118250"/>
            </a:xfrm>
            <a:custGeom>
              <a:avLst/>
              <a:gdLst/>
              <a:ahLst/>
              <a:cxnLst/>
              <a:rect l="l" t="t" r="r" b="b"/>
              <a:pathLst>
                <a:path w="66770" h="44730" extrusionOk="0">
                  <a:moveTo>
                    <a:pt x="54421" y="0"/>
                  </a:moveTo>
                  <a:lnTo>
                    <a:pt x="54421" y="0"/>
                  </a:lnTo>
                  <a:cubicBezTo>
                    <a:pt x="53867" y="268"/>
                    <a:pt x="53314" y="553"/>
                    <a:pt x="52761" y="839"/>
                  </a:cubicBezTo>
                  <a:cubicBezTo>
                    <a:pt x="64371" y="23652"/>
                    <a:pt x="45318" y="42859"/>
                    <a:pt x="26245" y="42859"/>
                  </a:cubicBezTo>
                  <a:cubicBezTo>
                    <a:pt x="16825" y="42859"/>
                    <a:pt x="7399" y="38174"/>
                    <a:pt x="1660" y="26925"/>
                  </a:cubicBezTo>
                  <a:cubicBezTo>
                    <a:pt x="1107" y="27210"/>
                    <a:pt x="554" y="27478"/>
                    <a:pt x="0" y="27763"/>
                  </a:cubicBezTo>
                  <a:cubicBezTo>
                    <a:pt x="6113" y="39741"/>
                    <a:pt x="16151" y="44729"/>
                    <a:pt x="26183" y="44729"/>
                  </a:cubicBezTo>
                  <a:cubicBezTo>
                    <a:pt x="46489" y="44729"/>
                    <a:pt x="66769" y="24291"/>
                    <a:pt x="5442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2719125" y="2466500"/>
              <a:ext cx="1567800" cy="1050525"/>
            </a:xfrm>
            <a:custGeom>
              <a:avLst/>
              <a:gdLst/>
              <a:ahLst/>
              <a:cxnLst/>
              <a:rect l="l" t="t" r="r" b="b"/>
              <a:pathLst>
                <a:path w="62712" h="42021" extrusionOk="0">
                  <a:moveTo>
                    <a:pt x="51102" y="1"/>
                  </a:moveTo>
                  <a:cubicBezTo>
                    <a:pt x="50567" y="269"/>
                    <a:pt x="50014" y="554"/>
                    <a:pt x="49461" y="822"/>
                  </a:cubicBezTo>
                  <a:cubicBezTo>
                    <a:pt x="60330" y="22179"/>
                    <a:pt x="42502" y="40153"/>
                    <a:pt x="24650" y="40153"/>
                  </a:cubicBezTo>
                  <a:cubicBezTo>
                    <a:pt x="15836" y="40153"/>
                    <a:pt x="7015" y="35770"/>
                    <a:pt x="1642" y="25248"/>
                  </a:cubicBezTo>
                  <a:cubicBezTo>
                    <a:pt x="1089" y="25534"/>
                    <a:pt x="536" y="25801"/>
                    <a:pt x="1" y="26087"/>
                  </a:cubicBezTo>
                  <a:cubicBezTo>
                    <a:pt x="5740" y="37336"/>
                    <a:pt x="15166" y="42021"/>
                    <a:pt x="24586" y="42021"/>
                  </a:cubicBezTo>
                  <a:cubicBezTo>
                    <a:pt x="43659" y="42021"/>
                    <a:pt x="62712" y="22814"/>
                    <a:pt x="511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2760175" y="2487025"/>
              <a:ext cx="1467225" cy="983325"/>
            </a:xfrm>
            <a:custGeom>
              <a:avLst/>
              <a:gdLst/>
              <a:ahLst/>
              <a:cxnLst/>
              <a:rect l="l" t="t" r="r" b="b"/>
              <a:pathLst>
                <a:path w="58689" h="39333" extrusionOk="0">
                  <a:moveTo>
                    <a:pt x="47819" y="1"/>
                  </a:moveTo>
                  <a:lnTo>
                    <a:pt x="47819" y="1"/>
                  </a:lnTo>
                  <a:cubicBezTo>
                    <a:pt x="47266" y="286"/>
                    <a:pt x="46712" y="554"/>
                    <a:pt x="46159" y="839"/>
                  </a:cubicBezTo>
                  <a:cubicBezTo>
                    <a:pt x="56289" y="20728"/>
                    <a:pt x="39685" y="37465"/>
                    <a:pt x="23063" y="37465"/>
                  </a:cubicBezTo>
                  <a:cubicBezTo>
                    <a:pt x="14855" y="37465"/>
                    <a:pt x="6643" y="33385"/>
                    <a:pt x="1642" y="23589"/>
                  </a:cubicBezTo>
                  <a:cubicBezTo>
                    <a:pt x="1107" y="23874"/>
                    <a:pt x="553" y="24160"/>
                    <a:pt x="0" y="24427"/>
                  </a:cubicBezTo>
                  <a:cubicBezTo>
                    <a:pt x="5373" y="34949"/>
                    <a:pt x="14194" y="39332"/>
                    <a:pt x="23008" y="39332"/>
                  </a:cubicBezTo>
                  <a:cubicBezTo>
                    <a:pt x="40860" y="39332"/>
                    <a:pt x="58688" y="21358"/>
                    <a:pt x="478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2801200" y="2508000"/>
              <a:ext cx="1366200" cy="915675"/>
            </a:xfrm>
            <a:custGeom>
              <a:avLst/>
              <a:gdLst/>
              <a:ahLst/>
              <a:cxnLst/>
              <a:rect l="l" t="t" r="r" b="b"/>
              <a:pathLst>
                <a:path w="54648" h="36627" extrusionOk="0">
                  <a:moveTo>
                    <a:pt x="44518" y="0"/>
                  </a:moveTo>
                  <a:cubicBezTo>
                    <a:pt x="43983" y="286"/>
                    <a:pt x="43430" y="553"/>
                    <a:pt x="42877" y="839"/>
                  </a:cubicBezTo>
                  <a:cubicBezTo>
                    <a:pt x="52254" y="19259"/>
                    <a:pt x="36880" y="34751"/>
                    <a:pt x="21489" y="34751"/>
                  </a:cubicBezTo>
                  <a:cubicBezTo>
                    <a:pt x="13891" y="34751"/>
                    <a:pt x="6290" y="30975"/>
                    <a:pt x="1660" y="21911"/>
                  </a:cubicBezTo>
                  <a:cubicBezTo>
                    <a:pt x="1107" y="22197"/>
                    <a:pt x="554" y="22482"/>
                    <a:pt x="1" y="22750"/>
                  </a:cubicBezTo>
                  <a:cubicBezTo>
                    <a:pt x="5002" y="32546"/>
                    <a:pt x="13214" y="36626"/>
                    <a:pt x="21422" y="36626"/>
                  </a:cubicBezTo>
                  <a:cubicBezTo>
                    <a:pt x="38044" y="36626"/>
                    <a:pt x="54648" y="19889"/>
                    <a:pt x="445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2842700" y="2528950"/>
              <a:ext cx="1264850" cy="847850"/>
            </a:xfrm>
            <a:custGeom>
              <a:avLst/>
              <a:gdLst/>
              <a:ahLst/>
              <a:cxnLst/>
              <a:rect l="l" t="t" r="r" b="b"/>
              <a:pathLst>
                <a:path w="50594" h="33914" extrusionOk="0">
                  <a:moveTo>
                    <a:pt x="41217" y="1"/>
                  </a:moveTo>
                  <a:lnTo>
                    <a:pt x="41217" y="1"/>
                  </a:lnTo>
                  <a:cubicBezTo>
                    <a:pt x="40664" y="269"/>
                    <a:pt x="40110" y="554"/>
                    <a:pt x="39557" y="840"/>
                  </a:cubicBezTo>
                  <a:cubicBezTo>
                    <a:pt x="48194" y="17791"/>
                    <a:pt x="34053" y="32046"/>
                    <a:pt x="19892" y="32046"/>
                  </a:cubicBezTo>
                  <a:cubicBezTo>
                    <a:pt x="12901" y="32046"/>
                    <a:pt x="5905" y="28573"/>
                    <a:pt x="1642" y="20234"/>
                  </a:cubicBezTo>
                  <a:cubicBezTo>
                    <a:pt x="1089" y="20520"/>
                    <a:pt x="553" y="20805"/>
                    <a:pt x="0" y="21073"/>
                  </a:cubicBezTo>
                  <a:cubicBezTo>
                    <a:pt x="4630" y="30137"/>
                    <a:pt x="12231" y="33913"/>
                    <a:pt x="19829" y="33913"/>
                  </a:cubicBezTo>
                  <a:cubicBezTo>
                    <a:pt x="35220" y="33913"/>
                    <a:pt x="50594" y="18421"/>
                    <a:pt x="412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2883725" y="2549925"/>
              <a:ext cx="1163850" cy="780200"/>
            </a:xfrm>
            <a:custGeom>
              <a:avLst/>
              <a:gdLst/>
              <a:ahLst/>
              <a:cxnLst/>
              <a:rect l="l" t="t" r="r" b="b"/>
              <a:pathLst>
                <a:path w="46554" h="31208" extrusionOk="0">
                  <a:moveTo>
                    <a:pt x="37916" y="1"/>
                  </a:moveTo>
                  <a:lnTo>
                    <a:pt x="37916" y="1"/>
                  </a:lnTo>
                  <a:cubicBezTo>
                    <a:pt x="37381" y="268"/>
                    <a:pt x="36828" y="554"/>
                    <a:pt x="36275" y="839"/>
                  </a:cubicBezTo>
                  <a:cubicBezTo>
                    <a:pt x="44159" y="16322"/>
                    <a:pt x="31240" y="29340"/>
                    <a:pt x="18305" y="29340"/>
                  </a:cubicBezTo>
                  <a:cubicBezTo>
                    <a:pt x="11921" y="29340"/>
                    <a:pt x="5534" y="26169"/>
                    <a:pt x="1642" y="18557"/>
                  </a:cubicBezTo>
                  <a:cubicBezTo>
                    <a:pt x="1107" y="18842"/>
                    <a:pt x="554" y="19128"/>
                    <a:pt x="1" y="19395"/>
                  </a:cubicBezTo>
                  <a:cubicBezTo>
                    <a:pt x="4264" y="27734"/>
                    <a:pt x="11260" y="31207"/>
                    <a:pt x="18251" y="31207"/>
                  </a:cubicBezTo>
                  <a:cubicBezTo>
                    <a:pt x="32412" y="31207"/>
                    <a:pt x="46553" y="16952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0"/>
          <p:cNvGrpSpPr/>
          <p:nvPr/>
        </p:nvGrpSpPr>
        <p:grpSpPr>
          <a:xfrm flipH="1">
            <a:off x="333601" y="277875"/>
            <a:ext cx="8522792" cy="4648469"/>
            <a:chOff x="308057" y="277875"/>
            <a:chExt cx="8522792" cy="4648469"/>
          </a:xfrm>
        </p:grpSpPr>
        <p:sp>
          <p:nvSpPr>
            <p:cNvPr id="353" name="Google Shape;353;p10"/>
            <p:cNvSpPr/>
            <p:nvPr/>
          </p:nvSpPr>
          <p:spPr>
            <a:xfrm>
              <a:off x="636449" y="348658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308057" y="17256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710788" y="365426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68" y="1"/>
                  </a:moveTo>
                  <a:cubicBezTo>
                    <a:pt x="1268" y="964"/>
                    <a:pt x="964" y="1286"/>
                    <a:pt x="1" y="1286"/>
                  </a:cubicBezTo>
                  <a:cubicBezTo>
                    <a:pt x="964" y="1286"/>
                    <a:pt x="1268" y="1589"/>
                    <a:pt x="1268" y="2552"/>
                  </a:cubicBezTo>
                  <a:cubicBezTo>
                    <a:pt x="1268" y="1589"/>
                    <a:pt x="1589" y="1286"/>
                    <a:pt x="2552" y="1286"/>
                  </a:cubicBezTo>
                  <a:cubicBezTo>
                    <a:pt x="1589" y="1286"/>
                    <a:pt x="1268" y="964"/>
                    <a:pt x="1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747296" y="2202644"/>
              <a:ext cx="47027" cy="4618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07"/>
                    <a:pt x="500" y="982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1232645" y="1821289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756492" y="79054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8031071" y="4151863"/>
              <a:ext cx="46228" cy="46181"/>
            </a:xfrm>
            <a:custGeom>
              <a:avLst/>
              <a:gdLst/>
              <a:ahLst/>
              <a:cxnLst/>
              <a:rect l="l" t="t" r="r" b="b"/>
              <a:pathLst>
                <a:path w="983" h="982" extrusionOk="0">
                  <a:moveTo>
                    <a:pt x="483" y="1"/>
                  </a:moveTo>
                  <a:cubicBezTo>
                    <a:pt x="483" y="375"/>
                    <a:pt x="376" y="482"/>
                    <a:pt x="1" y="482"/>
                  </a:cubicBezTo>
                  <a:cubicBezTo>
                    <a:pt x="376" y="482"/>
                    <a:pt x="483" y="607"/>
                    <a:pt x="483" y="982"/>
                  </a:cubicBezTo>
                  <a:cubicBezTo>
                    <a:pt x="483" y="607"/>
                    <a:pt x="608" y="482"/>
                    <a:pt x="982" y="482"/>
                  </a:cubicBezTo>
                  <a:cubicBezTo>
                    <a:pt x="608" y="482"/>
                    <a:pt x="483" y="375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5025405" y="277875"/>
              <a:ext cx="47028" cy="47028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1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07"/>
                    <a:pt x="500" y="1000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4166975" y="4136359"/>
              <a:ext cx="78113" cy="77219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21" y="0"/>
                  </a:moveTo>
                  <a:cubicBezTo>
                    <a:pt x="821" y="625"/>
                    <a:pt x="625" y="821"/>
                    <a:pt x="1" y="821"/>
                  </a:cubicBezTo>
                  <a:cubicBezTo>
                    <a:pt x="625" y="821"/>
                    <a:pt x="821" y="1017"/>
                    <a:pt x="821" y="1642"/>
                  </a:cubicBezTo>
                  <a:cubicBezTo>
                    <a:pt x="821" y="1017"/>
                    <a:pt x="1036" y="821"/>
                    <a:pt x="1660" y="821"/>
                  </a:cubicBezTo>
                  <a:cubicBezTo>
                    <a:pt x="1036" y="821"/>
                    <a:pt x="821" y="625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428044" y="2779639"/>
              <a:ext cx="78066" cy="77266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625"/>
                    <a:pt x="625" y="821"/>
                    <a:pt x="0" y="821"/>
                  </a:cubicBezTo>
                  <a:cubicBezTo>
                    <a:pt x="625" y="821"/>
                    <a:pt x="839" y="1018"/>
                    <a:pt x="839" y="1642"/>
                  </a:cubicBezTo>
                  <a:cubicBezTo>
                    <a:pt x="839" y="1018"/>
                    <a:pt x="1035" y="821"/>
                    <a:pt x="1659" y="821"/>
                  </a:cubicBezTo>
                  <a:cubicBezTo>
                    <a:pt x="1035" y="821"/>
                    <a:pt x="839" y="625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428034" y="4154345"/>
              <a:ext cx="78066" cy="78066"/>
            </a:xfrm>
            <a:custGeom>
              <a:avLst/>
              <a:gdLst/>
              <a:ahLst/>
              <a:cxnLst/>
              <a:rect l="l" t="t" r="r" b="b"/>
              <a:pathLst>
                <a:path w="1660" h="1660" extrusionOk="0">
                  <a:moveTo>
                    <a:pt x="821" y="1"/>
                  </a:moveTo>
                  <a:cubicBezTo>
                    <a:pt x="821" y="643"/>
                    <a:pt x="625" y="839"/>
                    <a:pt x="1" y="839"/>
                  </a:cubicBezTo>
                  <a:cubicBezTo>
                    <a:pt x="625" y="839"/>
                    <a:pt x="821" y="1036"/>
                    <a:pt x="821" y="1660"/>
                  </a:cubicBezTo>
                  <a:cubicBezTo>
                    <a:pt x="821" y="1036"/>
                    <a:pt x="1036" y="839"/>
                    <a:pt x="1660" y="839"/>
                  </a:cubicBezTo>
                  <a:cubicBezTo>
                    <a:pt x="1036" y="839"/>
                    <a:pt x="821" y="643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4131338" y="2527419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6592996" y="4824090"/>
              <a:ext cx="101533" cy="102254"/>
            </a:xfrm>
            <a:custGeom>
              <a:avLst/>
              <a:gdLst/>
              <a:ahLst/>
              <a:cxnLst/>
              <a:rect l="l" t="t" r="r" b="b"/>
              <a:pathLst>
                <a:path w="2535" h="2553" extrusionOk="0">
                  <a:moveTo>
                    <a:pt x="1267" y="1"/>
                  </a:moveTo>
                  <a:cubicBezTo>
                    <a:pt x="1267" y="964"/>
                    <a:pt x="964" y="1268"/>
                    <a:pt x="0" y="1268"/>
                  </a:cubicBezTo>
                  <a:cubicBezTo>
                    <a:pt x="964" y="1268"/>
                    <a:pt x="1267" y="1589"/>
                    <a:pt x="1267" y="2552"/>
                  </a:cubicBezTo>
                  <a:cubicBezTo>
                    <a:pt x="1267" y="1589"/>
                    <a:pt x="1571" y="1268"/>
                    <a:pt x="2534" y="1268"/>
                  </a:cubicBezTo>
                  <a:cubicBezTo>
                    <a:pt x="1571" y="1268"/>
                    <a:pt x="1267" y="964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5481748" y="4232393"/>
              <a:ext cx="102254" cy="101493"/>
            </a:xfrm>
            <a:custGeom>
              <a:avLst/>
              <a:gdLst/>
              <a:ahLst/>
              <a:cxnLst/>
              <a:rect l="l" t="t" r="r" b="b"/>
              <a:pathLst>
                <a:path w="2553" h="2534" extrusionOk="0">
                  <a:moveTo>
                    <a:pt x="1267" y="0"/>
                  </a:moveTo>
                  <a:cubicBezTo>
                    <a:pt x="1267" y="964"/>
                    <a:pt x="964" y="1267"/>
                    <a:pt x="1" y="1267"/>
                  </a:cubicBezTo>
                  <a:cubicBezTo>
                    <a:pt x="964" y="1267"/>
                    <a:pt x="1267" y="1570"/>
                    <a:pt x="1267" y="2534"/>
                  </a:cubicBezTo>
                  <a:cubicBezTo>
                    <a:pt x="1267" y="1570"/>
                    <a:pt x="1589" y="1267"/>
                    <a:pt x="2552" y="1267"/>
                  </a:cubicBezTo>
                  <a:cubicBezTo>
                    <a:pt x="1589" y="1267"/>
                    <a:pt x="1267" y="964"/>
                    <a:pt x="1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5927340" y="488893"/>
              <a:ext cx="102254" cy="102214"/>
            </a:xfrm>
            <a:custGeom>
              <a:avLst/>
              <a:gdLst/>
              <a:ahLst/>
              <a:cxnLst/>
              <a:rect l="l" t="t" r="r" b="b"/>
              <a:pathLst>
                <a:path w="2553" h="2552" extrusionOk="0">
                  <a:moveTo>
                    <a:pt x="1286" y="0"/>
                  </a:moveTo>
                  <a:cubicBezTo>
                    <a:pt x="1286" y="964"/>
                    <a:pt x="982" y="1267"/>
                    <a:pt x="1" y="1267"/>
                  </a:cubicBezTo>
                  <a:cubicBezTo>
                    <a:pt x="982" y="1267"/>
                    <a:pt x="1286" y="1570"/>
                    <a:pt x="1286" y="2552"/>
                  </a:cubicBezTo>
                  <a:cubicBezTo>
                    <a:pt x="1286" y="1570"/>
                    <a:pt x="1589" y="1267"/>
                    <a:pt x="2552" y="1267"/>
                  </a:cubicBezTo>
                  <a:cubicBezTo>
                    <a:pt x="1589" y="1267"/>
                    <a:pt x="1286" y="964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713175" y="4344607"/>
              <a:ext cx="40052" cy="40053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1000"/>
                  </a:cubicBezTo>
                  <a:cubicBezTo>
                    <a:pt x="500" y="625"/>
                    <a:pt x="607" y="500"/>
                    <a:pt x="1000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1420648" y="4380333"/>
              <a:ext cx="40052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4836634" y="4729888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10"/>
          <p:cNvGrpSpPr/>
          <p:nvPr/>
        </p:nvGrpSpPr>
        <p:grpSpPr>
          <a:xfrm>
            <a:off x="7507981" y="3577051"/>
            <a:ext cx="2340294" cy="1974374"/>
            <a:chOff x="1111500" y="1114050"/>
            <a:chExt cx="747650" cy="630750"/>
          </a:xfrm>
        </p:grpSpPr>
        <p:sp>
          <p:nvSpPr>
            <p:cNvPr id="372" name="Google Shape;372;p10"/>
            <p:cNvSpPr/>
            <p:nvPr/>
          </p:nvSpPr>
          <p:spPr>
            <a:xfrm>
              <a:off x="1136500" y="1131425"/>
              <a:ext cx="722650" cy="613375"/>
            </a:xfrm>
            <a:custGeom>
              <a:avLst/>
              <a:gdLst/>
              <a:ahLst/>
              <a:cxnLst/>
              <a:rect l="l" t="t" r="r" b="b"/>
              <a:pathLst>
                <a:path w="28906" h="24535" extrusionOk="0">
                  <a:moveTo>
                    <a:pt x="21768" y="1"/>
                  </a:moveTo>
                  <a:cubicBezTo>
                    <a:pt x="21536" y="1232"/>
                    <a:pt x="21233" y="2445"/>
                    <a:pt x="20876" y="3552"/>
                  </a:cubicBezTo>
                  <a:cubicBezTo>
                    <a:pt x="20501" y="4658"/>
                    <a:pt x="20055" y="5693"/>
                    <a:pt x="19538" y="6531"/>
                  </a:cubicBezTo>
                  <a:cubicBezTo>
                    <a:pt x="19270" y="6960"/>
                    <a:pt x="18985" y="7334"/>
                    <a:pt x="18699" y="7655"/>
                  </a:cubicBezTo>
                  <a:cubicBezTo>
                    <a:pt x="18396" y="7994"/>
                    <a:pt x="18057" y="8280"/>
                    <a:pt x="17700" y="8548"/>
                  </a:cubicBezTo>
                  <a:cubicBezTo>
                    <a:pt x="17343" y="8815"/>
                    <a:pt x="16933" y="9047"/>
                    <a:pt x="16469" y="9279"/>
                  </a:cubicBezTo>
                  <a:cubicBezTo>
                    <a:pt x="16005" y="9493"/>
                    <a:pt x="15488" y="9707"/>
                    <a:pt x="14917" y="9921"/>
                  </a:cubicBezTo>
                  <a:cubicBezTo>
                    <a:pt x="13757" y="10332"/>
                    <a:pt x="12401" y="10742"/>
                    <a:pt x="10938" y="11295"/>
                  </a:cubicBezTo>
                  <a:cubicBezTo>
                    <a:pt x="9475" y="11866"/>
                    <a:pt x="7922" y="12598"/>
                    <a:pt x="6495" y="13579"/>
                  </a:cubicBezTo>
                  <a:cubicBezTo>
                    <a:pt x="5085" y="14543"/>
                    <a:pt x="3801" y="15738"/>
                    <a:pt x="2730" y="17023"/>
                  </a:cubicBezTo>
                  <a:cubicBezTo>
                    <a:pt x="2195" y="17647"/>
                    <a:pt x="1695" y="18307"/>
                    <a:pt x="1249" y="18986"/>
                  </a:cubicBezTo>
                  <a:cubicBezTo>
                    <a:pt x="785" y="19646"/>
                    <a:pt x="393" y="20342"/>
                    <a:pt x="0" y="21020"/>
                  </a:cubicBezTo>
                  <a:lnTo>
                    <a:pt x="1053" y="21608"/>
                  </a:lnTo>
                  <a:lnTo>
                    <a:pt x="2123" y="22197"/>
                  </a:lnTo>
                  <a:lnTo>
                    <a:pt x="3176" y="22786"/>
                  </a:lnTo>
                  <a:lnTo>
                    <a:pt x="4247" y="23375"/>
                  </a:lnTo>
                  <a:lnTo>
                    <a:pt x="5299" y="23946"/>
                  </a:lnTo>
                  <a:lnTo>
                    <a:pt x="6370" y="24535"/>
                  </a:lnTo>
                  <a:cubicBezTo>
                    <a:pt x="6655" y="24017"/>
                    <a:pt x="6959" y="23518"/>
                    <a:pt x="7280" y="23036"/>
                  </a:cubicBezTo>
                  <a:cubicBezTo>
                    <a:pt x="7601" y="22572"/>
                    <a:pt x="7940" y="22126"/>
                    <a:pt x="8279" y="21698"/>
                  </a:cubicBezTo>
                  <a:cubicBezTo>
                    <a:pt x="8993" y="20859"/>
                    <a:pt x="9760" y="20163"/>
                    <a:pt x="10616" y="19574"/>
                  </a:cubicBezTo>
                  <a:cubicBezTo>
                    <a:pt x="11473" y="18986"/>
                    <a:pt x="12419" y="18522"/>
                    <a:pt x="13543" y="18093"/>
                  </a:cubicBezTo>
                  <a:cubicBezTo>
                    <a:pt x="14096" y="17879"/>
                    <a:pt x="14702" y="17665"/>
                    <a:pt x="15345" y="17451"/>
                  </a:cubicBezTo>
                  <a:cubicBezTo>
                    <a:pt x="15969" y="17237"/>
                    <a:pt x="16665" y="17023"/>
                    <a:pt x="17379" y="16755"/>
                  </a:cubicBezTo>
                  <a:cubicBezTo>
                    <a:pt x="18110" y="16505"/>
                    <a:pt x="18878" y="16184"/>
                    <a:pt x="19645" y="15810"/>
                  </a:cubicBezTo>
                  <a:cubicBezTo>
                    <a:pt x="20430" y="15435"/>
                    <a:pt x="21233" y="14971"/>
                    <a:pt x="21982" y="14436"/>
                  </a:cubicBezTo>
                  <a:cubicBezTo>
                    <a:pt x="22732" y="13883"/>
                    <a:pt x="23445" y="13240"/>
                    <a:pt x="24070" y="12562"/>
                  </a:cubicBezTo>
                  <a:cubicBezTo>
                    <a:pt x="24694" y="11866"/>
                    <a:pt x="25247" y="11135"/>
                    <a:pt x="25711" y="10385"/>
                  </a:cubicBezTo>
                  <a:cubicBezTo>
                    <a:pt x="26175" y="9618"/>
                    <a:pt x="26568" y="8869"/>
                    <a:pt x="26907" y="8102"/>
                  </a:cubicBezTo>
                  <a:cubicBezTo>
                    <a:pt x="27246" y="7334"/>
                    <a:pt x="27531" y="6585"/>
                    <a:pt x="27781" y="5818"/>
                  </a:cubicBezTo>
                  <a:cubicBezTo>
                    <a:pt x="28281" y="4319"/>
                    <a:pt x="28620" y="2820"/>
                    <a:pt x="28905" y="1357"/>
                  </a:cubicBezTo>
                  <a:lnTo>
                    <a:pt x="27728" y="1125"/>
                  </a:lnTo>
                  <a:lnTo>
                    <a:pt x="26532" y="893"/>
                  </a:lnTo>
                  <a:lnTo>
                    <a:pt x="25337" y="679"/>
                  </a:lnTo>
                  <a:lnTo>
                    <a:pt x="24141" y="447"/>
                  </a:lnTo>
                  <a:lnTo>
                    <a:pt x="22964" y="215"/>
                  </a:lnTo>
                  <a:lnTo>
                    <a:pt x="217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1244000" y="1142150"/>
              <a:ext cx="590150" cy="585250"/>
            </a:xfrm>
            <a:custGeom>
              <a:avLst/>
              <a:gdLst/>
              <a:ahLst/>
              <a:cxnLst/>
              <a:rect l="l" t="t" r="r" b="b"/>
              <a:pathLst>
                <a:path w="23606" h="23410" extrusionOk="0">
                  <a:moveTo>
                    <a:pt x="22411" y="0"/>
                  </a:moveTo>
                  <a:cubicBezTo>
                    <a:pt x="22143" y="1445"/>
                    <a:pt x="21804" y="2873"/>
                    <a:pt x="21322" y="4318"/>
                  </a:cubicBezTo>
                  <a:cubicBezTo>
                    <a:pt x="21090" y="5050"/>
                    <a:pt x="20805" y="5763"/>
                    <a:pt x="20501" y="6477"/>
                  </a:cubicBezTo>
                  <a:cubicBezTo>
                    <a:pt x="20180" y="7209"/>
                    <a:pt x="19806" y="7922"/>
                    <a:pt x="19377" y="8618"/>
                  </a:cubicBezTo>
                  <a:cubicBezTo>
                    <a:pt x="18949" y="9314"/>
                    <a:pt x="18449" y="9992"/>
                    <a:pt x="17879" y="10617"/>
                  </a:cubicBezTo>
                  <a:cubicBezTo>
                    <a:pt x="17290" y="11241"/>
                    <a:pt x="16647" y="11830"/>
                    <a:pt x="15969" y="12329"/>
                  </a:cubicBezTo>
                  <a:cubicBezTo>
                    <a:pt x="15273" y="12829"/>
                    <a:pt x="14542" y="13257"/>
                    <a:pt x="13810" y="13596"/>
                  </a:cubicBezTo>
                  <a:cubicBezTo>
                    <a:pt x="13097" y="13953"/>
                    <a:pt x="12365" y="14239"/>
                    <a:pt x="11669" y="14488"/>
                  </a:cubicBezTo>
                  <a:cubicBezTo>
                    <a:pt x="10278" y="14988"/>
                    <a:pt x="8975" y="15381"/>
                    <a:pt x="7797" y="15827"/>
                  </a:cubicBezTo>
                  <a:cubicBezTo>
                    <a:pt x="6638" y="16291"/>
                    <a:pt x="5567" y="16790"/>
                    <a:pt x="4621" y="17450"/>
                  </a:cubicBezTo>
                  <a:cubicBezTo>
                    <a:pt x="3676" y="18110"/>
                    <a:pt x="2819" y="18878"/>
                    <a:pt x="2052" y="19806"/>
                  </a:cubicBezTo>
                  <a:cubicBezTo>
                    <a:pt x="1677" y="20252"/>
                    <a:pt x="1321" y="20733"/>
                    <a:pt x="964" y="21251"/>
                  </a:cubicBezTo>
                  <a:cubicBezTo>
                    <a:pt x="625" y="21750"/>
                    <a:pt x="303" y="22286"/>
                    <a:pt x="0" y="22821"/>
                  </a:cubicBezTo>
                  <a:lnTo>
                    <a:pt x="1071" y="23410"/>
                  </a:lnTo>
                  <a:cubicBezTo>
                    <a:pt x="1356" y="22892"/>
                    <a:pt x="1660" y="22393"/>
                    <a:pt x="1981" y="21929"/>
                  </a:cubicBezTo>
                  <a:cubicBezTo>
                    <a:pt x="2302" y="21447"/>
                    <a:pt x="2623" y="21001"/>
                    <a:pt x="2980" y="20573"/>
                  </a:cubicBezTo>
                  <a:cubicBezTo>
                    <a:pt x="3694" y="19734"/>
                    <a:pt x="4461" y="19038"/>
                    <a:pt x="5317" y="18449"/>
                  </a:cubicBezTo>
                  <a:cubicBezTo>
                    <a:pt x="6156" y="17861"/>
                    <a:pt x="7119" y="17397"/>
                    <a:pt x="8243" y="16969"/>
                  </a:cubicBezTo>
                  <a:cubicBezTo>
                    <a:pt x="8797" y="16754"/>
                    <a:pt x="9403" y="16540"/>
                    <a:pt x="10028" y="16326"/>
                  </a:cubicBezTo>
                  <a:cubicBezTo>
                    <a:pt x="10670" y="16112"/>
                    <a:pt x="11366" y="15898"/>
                    <a:pt x="12080" y="15630"/>
                  </a:cubicBezTo>
                  <a:cubicBezTo>
                    <a:pt x="12811" y="15381"/>
                    <a:pt x="13578" y="15059"/>
                    <a:pt x="14346" y="14685"/>
                  </a:cubicBezTo>
                  <a:cubicBezTo>
                    <a:pt x="15131" y="14310"/>
                    <a:pt x="15916" y="13846"/>
                    <a:pt x="16683" y="13311"/>
                  </a:cubicBezTo>
                  <a:cubicBezTo>
                    <a:pt x="17432" y="12758"/>
                    <a:pt x="18146" y="12115"/>
                    <a:pt x="18771" y="11437"/>
                  </a:cubicBezTo>
                  <a:cubicBezTo>
                    <a:pt x="19395" y="10741"/>
                    <a:pt x="19948" y="10010"/>
                    <a:pt x="20412" y="9261"/>
                  </a:cubicBezTo>
                  <a:cubicBezTo>
                    <a:pt x="20876" y="8511"/>
                    <a:pt x="21269" y="7744"/>
                    <a:pt x="21608" y="6977"/>
                  </a:cubicBezTo>
                  <a:cubicBezTo>
                    <a:pt x="21947" y="6209"/>
                    <a:pt x="22232" y="5460"/>
                    <a:pt x="22482" y="4711"/>
                  </a:cubicBezTo>
                  <a:cubicBezTo>
                    <a:pt x="22982" y="3194"/>
                    <a:pt x="23321" y="1713"/>
                    <a:pt x="23606" y="232"/>
                  </a:cubicBezTo>
                  <a:lnTo>
                    <a:pt x="22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1217675" y="1136800"/>
              <a:ext cx="586600" cy="575875"/>
            </a:xfrm>
            <a:custGeom>
              <a:avLst/>
              <a:gdLst/>
              <a:ahLst/>
              <a:cxnLst/>
              <a:rect l="l" t="t" r="r" b="b"/>
              <a:pathLst>
                <a:path w="23464" h="23035" extrusionOk="0">
                  <a:moveTo>
                    <a:pt x="22286" y="0"/>
                  </a:moveTo>
                  <a:cubicBezTo>
                    <a:pt x="22018" y="1392"/>
                    <a:pt x="21679" y="2784"/>
                    <a:pt x="21233" y="4157"/>
                  </a:cubicBezTo>
                  <a:cubicBezTo>
                    <a:pt x="21001" y="4853"/>
                    <a:pt x="20734" y="5531"/>
                    <a:pt x="20448" y="6209"/>
                  </a:cubicBezTo>
                  <a:cubicBezTo>
                    <a:pt x="20145" y="6887"/>
                    <a:pt x="19806" y="7548"/>
                    <a:pt x="19395" y="8190"/>
                  </a:cubicBezTo>
                  <a:cubicBezTo>
                    <a:pt x="19003" y="8832"/>
                    <a:pt x="18539" y="9439"/>
                    <a:pt x="18022" y="10010"/>
                  </a:cubicBezTo>
                  <a:cubicBezTo>
                    <a:pt x="17504" y="10581"/>
                    <a:pt x="16933" y="11098"/>
                    <a:pt x="16309" y="11562"/>
                  </a:cubicBezTo>
                  <a:cubicBezTo>
                    <a:pt x="15684" y="12008"/>
                    <a:pt x="15024" y="12401"/>
                    <a:pt x="14346" y="12722"/>
                  </a:cubicBezTo>
                  <a:cubicBezTo>
                    <a:pt x="13668" y="13043"/>
                    <a:pt x="12990" y="13329"/>
                    <a:pt x="12312" y="13560"/>
                  </a:cubicBezTo>
                  <a:cubicBezTo>
                    <a:pt x="10956" y="14060"/>
                    <a:pt x="9653" y="14435"/>
                    <a:pt x="8422" y="14917"/>
                  </a:cubicBezTo>
                  <a:cubicBezTo>
                    <a:pt x="7191" y="15380"/>
                    <a:pt x="6031" y="15951"/>
                    <a:pt x="4996" y="16665"/>
                  </a:cubicBezTo>
                  <a:cubicBezTo>
                    <a:pt x="3944" y="17379"/>
                    <a:pt x="3016" y="18253"/>
                    <a:pt x="2177" y="19234"/>
                  </a:cubicBezTo>
                  <a:cubicBezTo>
                    <a:pt x="1767" y="19716"/>
                    <a:pt x="1374" y="20234"/>
                    <a:pt x="1017" y="20787"/>
                  </a:cubicBezTo>
                  <a:cubicBezTo>
                    <a:pt x="661" y="21322"/>
                    <a:pt x="322" y="21893"/>
                    <a:pt x="0" y="22464"/>
                  </a:cubicBezTo>
                  <a:lnTo>
                    <a:pt x="1053" y="23035"/>
                  </a:lnTo>
                  <a:cubicBezTo>
                    <a:pt x="1356" y="22500"/>
                    <a:pt x="1678" y="21964"/>
                    <a:pt x="2017" y="21465"/>
                  </a:cubicBezTo>
                  <a:cubicBezTo>
                    <a:pt x="2374" y="20947"/>
                    <a:pt x="2730" y="20466"/>
                    <a:pt x="3105" y="20020"/>
                  </a:cubicBezTo>
                  <a:cubicBezTo>
                    <a:pt x="3872" y="19092"/>
                    <a:pt x="4729" y="18324"/>
                    <a:pt x="5674" y="17664"/>
                  </a:cubicBezTo>
                  <a:cubicBezTo>
                    <a:pt x="6620" y="17004"/>
                    <a:pt x="7691" y="16505"/>
                    <a:pt x="8850" y="16041"/>
                  </a:cubicBezTo>
                  <a:cubicBezTo>
                    <a:pt x="10028" y="15595"/>
                    <a:pt x="11331" y="15202"/>
                    <a:pt x="12722" y="14702"/>
                  </a:cubicBezTo>
                  <a:cubicBezTo>
                    <a:pt x="13418" y="14453"/>
                    <a:pt x="14150" y="14167"/>
                    <a:pt x="14863" y="13810"/>
                  </a:cubicBezTo>
                  <a:cubicBezTo>
                    <a:pt x="15595" y="13471"/>
                    <a:pt x="16326" y="13043"/>
                    <a:pt x="17022" y="12543"/>
                  </a:cubicBezTo>
                  <a:cubicBezTo>
                    <a:pt x="17700" y="12044"/>
                    <a:pt x="18343" y="11455"/>
                    <a:pt x="18932" y="10831"/>
                  </a:cubicBezTo>
                  <a:cubicBezTo>
                    <a:pt x="19502" y="10206"/>
                    <a:pt x="20002" y="9528"/>
                    <a:pt x="20430" y="8832"/>
                  </a:cubicBezTo>
                  <a:cubicBezTo>
                    <a:pt x="20859" y="8136"/>
                    <a:pt x="21233" y="7423"/>
                    <a:pt x="21554" y="6691"/>
                  </a:cubicBezTo>
                  <a:cubicBezTo>
                    <a:pt x="21858" y="5977"/>
                    <a:pt x="22143" y="5264"/>
                    <a:pt x="22375" y="4532"/>
                  </a:cubicBezTo>
                  <a:cubicBezTo>
                    <a:pt x="22857" y="3087"/>
                    <a:pt x="23196" y="1659"/>
                    <a:pt x="23464" y="214"/>
                  </a:cubicBezTo>
                  <a:lnTo>
                    <a:pt x="22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1190900" y="1131000"/>
              <a:ext cx="583925" cy="567400"/>
            </a:xfrm>
            <a:custGeom>
              <a:avLst/>
              <a:gdLst/>
              <a:ahLst/>
              <a:cxnLst/>
              <a:rect l="l" t="t" r="r" b="b"/>
              <a:pathLst>
                <a:path w="23357" h="22696" extrusionOk="0">
                  <a:moveTo>
                    <a:pt x="22161" y="0"/>
                  </a:moveTo>
                  <a:cubicBezTo>
                    <a:pt x="21894" y="1356"/>
                    <a:pt x="21573" y="2694"/>
                    <a:pt x="21144" y="4015"/>
                  </a:cubicBezTo>
                  <a:cubicBezTo>
                    <a:pt x="20716" y="5317"/>
                    <a:pt x="20181" y="6602"/>
                    <a:pt x="19449" y="7780"/>
                  </a:cubicBezTo>
                  <a:cubicBezTo>
                    <a:pt x="18718" y="8957"/>
                    <a:pt x="17790" y="9992"/>
                    <a:pt x="16666" y="10813"/>
                  </a:cubicBezTo>
                  <a:cubicBezTo>
                    <a:pt x="16095" y="11223"/>
                    <a:pt x="15506" y="11562"/>
                    <a:pt x="14882" y="11865"/>
                  </a:cubicBezTo>
                  <a:cubicBezTo>
                    <a:pt x="14257" y="12169"/>
                    <a:pt x="13615" y="12419"/>
                    <a:pt x="12973" y="12668"/>
                  </a:cubicBezTo>
                  <a:cubicBezTo>
                    <a:pt x="11670" y="13132"/>
                    <a:pt x="10350" y="13525"/>
                    <a:pt x="9065" y="14007"/>
                  </a:cubicBezTo>
                  <a:cubicBezTo>
                    <a:pt x="7762" y="14506"/>
                    <a:pt x="6513" y="15113"/>
                    <a:pt x="5372" y="15898"/>
                  </a:cubicBezTo>
                  <a:cubicBezTo>
                    <a:pt x="4247" y="16683"/>
                    <a:pt x="3213" y="17629"/>
                    <a:pt x="2320" y="18681"/>
                  </a:cubicBezTo>
                  <a:cubicBezTo>
                    <a:pt x="1874" y="19217"/>
                    <a:pt x="1464" y="19770"/>
                    <a:pt x="1089" y="20341"/>
                  </a:cubicBezTo>
                  <a:cubicBezTo>
                    <a:pt x="697" y="20912"/>
                    <a:pt x="340" y="21500"/>
                    <a:pt x="1" y="22107"/>
                  </a:cubicBezTo>
                  <a:lnTo>
                    <a:pt x="1071" y="22696"/>
                  </a:lnTo>
                  <a:cubicBezTo>
                    <a:pt x="1393" y="22125"/>
                    <a:pt x="1732" y="21554"/>
                    <a:pt x="2088" y="21019"/>
                  </a:cubicBezTo>
                  <a:cubicBezTo>
                    <a:pt x="2445" y="20466"/>
                    <a:pt x="2838" y="19948"/>
                    <a:pt x="3248" y="19466"/>
                  </a:cubicBezTo>
                  <a:cubicBezTo>
                    <a:pt x="4087" y="18485"/>
                    <a:pt x="5015" y="17611"/>
                    <a:pt x="6067" y="16897"/>
                  </a:cubicBezTo>
                  <a:cubicBezTo>
                    <a:pt x="7102" y="16183"/>
                    <a:pt x="8262" y="15612"/>
                    <a:pt x="9493" y="15149"/>
                  </a:cubicBezTo>
                  <a:cubicBezTo>
                    <a:pt x="10724" y="14667"/>
                    <a:pt x="12027" y="14292"/>
                    <a:pt x="13383" y="13792"/>
                  </a:cubicBezTo>
                  <a:cubicBezTo>
                    <a:pt x="14061" y="13561"/>
                    <a:pt x="14739" y="13275"/>
                    <a:pt x="15417" y="12954"/>
                  </a:cubicBezTo>
                  <a:cubicBezTo>
                    <a:pt x="16095" y="12633"/>
                    <a:pt x="16755" y="12240"/>
                    <a:pt x="17380" y="11794"/>
                  </a:cubicBezTo>
                  <a:cubicBezTo>
                    <a:pt x="18004" y="11330"/>
                    <a:pt x="18575" y="10813"/>
                    <a:pt x="19093" y="10242"/>
                  </a:cubicBezTo>
                  <a:cubicBezTo>
                    <a:pt x="19610" y="9671"/>
                    <a:pt x="20074" y="9064"/>
                    <a:pt x="20466" y="8422"/>
                  </a:cubicBezTo>
                  <a:cubicBezTo>
                    <a:pt x="20877" y="7780"/>
                    <a:pt x="21216" y="7119"/>
                    <a:pt x="21519" y="6441"/>
                  </a:cubicBezTo>
                  <a:cubicBezTo>
                    <a:pt x="21805" y="5763"/>
                    <a:pt x="22072" y="5085"/>
                    <a:pt x="22304" y="4389"/>
                  </a:cubicBezTo>
                  <a:cubicBezTo>
                    <a:pt x="22750" y="3016"/>
                    <a:pt x="23089" y="1624"/>
                    <a:pt x="23357" y="232"/>
                  </a:cubicBezTo>
                  <a:lnTo>
                    <a:pt x="221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1164600" y="1125200"/>
              <a:ext cx="580350" cy="558500"/>
            </a:xfrm>
            <a:custGeom>
              <a:avLst/>
              <a:gdLst/>
              <a:ahLst/>
              <a:cxnLst/>
              <a:rect l="l" t="t" r="r" b="b"/>
              <a:pathLst>
                <a:path w="23214" h="22340" extrusionOk="0">
                  <a:moveTo>
                    <a:pt x="22018" y="0"/>
                  </a:moveTo>
                  <a:cubicBezTo>
                    <a:pt x="21768" y="1321"/>
                    <a:pt x="21465" y="2623"/>
                    <a:pt x="21055" y="3872"/>
                  </a:cubicBezTo>
                  <a:cubicBezTo>
                    <a:pt x="20644" y="5103"/>
                    <a:pt x="20127" y="6299"/>
                    <a:pt x="19467" y="7369"/>
                  </a:cubicBezTo>
                  <a:cubicBezTo>
                    <a:pt x="18806" y="8440"/>
                    <a:pt x="17986" y="9350"/>
                    <a:pt x="17004" y="10063"/>
                  </a:cubicBezTo>
                  <a:cubicBezTo>
                    <a:pt x="16505" y="10420"/>
                    <a:pt x="15969" y="10741"/>
                    <a:pt x="15398" y="11009"/>
                  </a:cubicBezTo>
                  <a:cubicBezTo>
                    <a:pt x="14845" y="11277"/>
                    <a:pt x="14239" y="11527"/>
                    <a:pt x="13614" y="11758"/>
                  </a:cubicBezTo>
                  <a:cubicBezTo>
                    <a:pt x="12365" y="12205"/>
                    <a:pt x="11027" y="12597"/>
                    <a:pt x="9671" y="13114"/>
                  </a:cubicBezTo>
                  <a:cubicBezTo>
                    <a:pt x="8333" y="13632"/>
                    <a:pt x="6977" y="14274"/>
                    <a:pt x="5746" y="15131"/>
                  </a:cubicBezTo>
                  <a:cubicBezTo>
                    <a:pt x="4514" y="15969"/>
                    <a:pt x="3408" y="17004"/>
                    <a:pt x="2445" y="18128"/>
                  </a:cubicBezTo>
                  <a:cubicBezTo>
                    <a:pt x="1981" y="18699"/>
                    <a:pt x="1535" y="19288"/>
                    <a:pt x="1124" y="19895"/>
                  </a:cubicBezTo>
                  <a:cubicBezTo>
                    <a:pt x="714" y="20501"/>
                    <a:pt x="357" y="21126"/>
                    <a:pt x="0" y="21750"/>
                  </a:cubicBezTo>
                  <a:lnTo>
                    <a:pt x="1053" y="22339"/>
                  </a:lnTo>
                  <a:cubicBezTo>
                    <a:pt x="1392" y="21732"/>
                    <a:pt x="1749" y="21144"/>
                    <a:pt x="2141" y="20573"/>
                  </a:cubicBezTo>
                  <a:cubicBezTo>
                    <a:pt x="2516" y="20002"/>
                    <a:pt x="2926" y="19449"/>
                    <a:pt x="3372" y="18913"/>
                  </a:cubicBezTo>
                  <a:cubicBezTo>
                    <a:pt x="4265" y="17861"/>
                    <a:pt x="5299" y="16915"/>
                    <a:pt x="6424" y="16130"/>
                  </a:cubicBezTo>
                  <a:cubicBezTo>
                    <a:pt x="7565" y="15345"/>
                    <a:pt x="8814" y="14738"/>
                    <a:pt x="10117" y="14239"/>
                  </a:cubicBezTo>
                  <a:cubicBezTo>
                    <a:pt x="11402" y="13757"/>
                    <a:pt x="12722" y="13364"/>
                    <a:pt x="14025" y="12900"/>
                  </a:cubicBezTo>
                  <a:cubicBezTo>
                    <a:pt x="14667" y="12651"/>
                    <a:pt x="15309" y="12401"/>
                    <a:pt x="15934" y="12097"/>
                  </a:cubicBezTo>
                  <a:cubicBezTo>
                    <a:pt x="16558" y="11794"/>
                    <a:pt x="17147" y="11455"/>
                    <a:pt x="17718" y="11045"/>
                  </a:cubicBezTo>
                  <a:cubicBezTo>
                    <a:pt x="18842" y="10224"/>
                    <a:pt x="19770" y="9189"/>
                    <a:pt x="20501" y="8012"/>
                  </a:cubicBezTo>
                  <a:cubicBezTo>
                    <a:pt x="21233" y="6834"/>
                    <a:pt x="21768" y="5549"/>
                    <a:pt x="22196" y="4247"/>
                  </a:cubicBezTo>
                  <a:cubicBezTo>
                    <a:pt x="22625" y="2926"/>
                    <a:pt x="22946" y="1588"/>
                    <a:pt x="23213" y="232"/>
                  </a:cubicBezTo>
                  <a:lnTo>
                    <a:pt x="220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1137825" y="1119400"/>
              <a:ext cx="577250" cy="549575"/>
            </a:xfrm>
            <a:custGeom>
              <a:avLst/>
              <a:gdLst/>
              <a:ahLst/>
              <a:cxnLst/>
              <a:rect l="l" t="t" r="r" b="b"/>
              <a:pathLst>
                <a:path w="23090" h="21983" extrusionOk="0">
                  <a:moveTo>
                    <a:pt x="21894" y="0"/>
                  </a:moveTo>
                  <a:cubicBezTo>
                    <a:pt x="21662" y="1285"/>
                    <a:pt x="21358" y="2534"/>
                    <a:pt x="20966" y="3711"/>
                  </a:cubicBezTo>
                  <a:cubicBezTo>
                    <a:pt x="20573" y="4889"/>
                    <a:pt x="20109" y="6013"/>
                    <a:pt x="19503" y="6959"/>
                  </a:cubicBezTo>
                  <a:cubicBezTo>
                    <a:pt x="18914" y="7922"/>
                    <a:pt x="18218" y="8690"/>
                    <a:pt x="17362" y="9314"/>
                  </a:cubicBezTo>
                  <a:cubicBezTo>
                    <a:pt x="16933" y="9617"/>
                    <a:pt x="16469" y="9903"/>
                    <a:pt x="15952" y="10153"/>
                  </a:cubicBezTo>
                  <a:cubicBezTo>
                    <a:pt x="15435" y="10402"/>
                    <a:pt x="14864" y="10634"/>
                    <a:pt x="14275" y="10849"/>
                  </a:cubicBezTo>
                  <a:cubicBezTo>
                    <a:pt x="13061" y="11277"/>
                    <a:pt x="11705" y="11669"/>
                    <a:pt x="10314" y="12222"/>
                  </a:cubicBezTo>
                  <a:cubicBezTo>
                    <a:pt x="8904" y="12758"/>
                    <a:pt x="7459" y="13454"/>
                    <a:pt x="6138" y="14364"/>
                  </a:cubicBezTo>
                  <a:cubicBezTo>
                    <a:pt x="4800" y="15274"/>
                    <a:pt x="3605" y="16380"/>
                    <a:pt x="2606" y="17575"/>
                  </a:cubicBezTo>
                  <a:cubicBezTo>
                    <a:pt x="2088" y="18182"/>
                    <a:pt x="1624" y="18806"/>
                    <a:pt x="1196" y="19449"/>
                  </a:cubicBezTo>
                  <a:cubicBezTo>
                    <a:pt x="768" y="20091"/>
                    <a:pt x="375" y="20733"/>
                    <a:pt x="1" y="21394"/>
                  </a:cubicBezTo>
                  <a:lnTo>
                    <a:pt x="1071" y="21982"/>
                  </a:lnTo>
                  <a:cubicBezTo>
                    <a:pt x="1428" y="21358"/>
                    <a:pt x="1785" y="20733"/>
                    <a:pt x="2195" y="20127"/>
                  </a:cubicBezTo>
                  <a:cubicBezTo>
                    <a:pt x="2606" y="19520"/>
                    <a:pt x="3052" y="18931"/>
                    <a:pt x="3516" y="18360"/>
                  </a:cubicBezTo>
                  <a:cubicBezTo>
                    <a:pt x="4479" y="17236"/>
                    <a:pt x="5585" y="16201"/>
                    <a:pt x="6817" y="15363"/>
                  </a:cubicBezTo>
                  <a:cubicBezTo>
                    <a:pt x="8048" y="14506"/>
                    <a:pt x="9404" y="13864"/>
                    <a:pt x="10742" y="13346"/>
                  </a:cubicBezTo>
                  <a:cubicBezTo>
                    <a:pt x="12098" y="12829"/>
                    <a:pt x="13436" y="12437"/>
                    <a:pt x="14685" y="11990"/>
                  </a:cubicBezTo>
                  <a:cubicBezTo>
                    <a:pt x="15310" y="11759"/>
                    <a:pt x="15916" y="11509"/>
                    <a:pt x="16469" y="11241"/>
                  </a:cubicBezTo>
                  <a:cubicBezTo>
                    <a:pt x="17040" y="10973"/>
                    <a:pt x="17576" y="10652"/>
                    <a:pt x="18075" y="10295"/>
                  </a:cubicBezTo>
                  <a:cubicBezTo>
                    <a:pt x="19057" y="9582"/>
                    <a:pt x="19877" y="8672"/>
                    <a:pt x="20538" y="7601"/>
                  </a:cubicBezTo>
                  <a:cubicBezTo>
                    <a:pt x="21198" y="6531"/>
                    <a:pt x="21715" y="5335"/>
                    <a:pt x="22126" y="4104"/>
                  </a:cubicBezTo>
                  <a:cubicBezTo>
                    <a:pt x="22536" y="2855"/>
                    <a:pt x="22839" y="1553"/>
                    <a:pt x="23089" y="232"/>
                  </a:cubicBezTo>
                  <a:lnTo>
                    <a:pt x="2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111500" y="1114050"/>
              <a:ext cx="573675" cy="540200"/>
            </a:xfrm>
            <a:custGeom>
              <a:avLst/>
              <a:gdLst/>
              <a:ahLst/>
              <a:cxnLst/>
              <a:rect l="l" t="t" r="r" b="b"/>
              <a:pathLst>
                <a:path w="22947" h="21608" extrusionOk="0">
                  <a:moveTo>
                    <a:pt x="21769" y="0"/>
                  </a:moveTo>
                  <a:cubicBezTo>
                    <a:pt x="21519" y="1231"/>
                    <a:pt x="21234" y="2445"/>
                    <a:pt x="20877" y="3551"/>
                  </a:cubicBezTo>
                  <a:cubicBezTo>
                    <a:pt x="20502" y="4675"/>
                    <a:pt x="20056" y="5692"/>
                    <a:pt x="19539" y="6531"/>
                  </a:cubicBezTo>
                  <a:cubicBezTo>
                    <a:pt x="19271" y="6959"/>
                    <a:pt x="18985" y="7333"/>
                    <a:pt x="18682" y="7655"/>
                  </a:cubicBezTo>
                  <a:cubicBezTo>
                    <a:pt x="18379" y="7994"/>
                    <a:pt x="18058" y="8279"/>
                    <a:pt x="17701" y="8547"/>
                  </a:cubicBezTo>
                  <a:cubicBezTo>
                    <a:pt x="17344" y="8814"/>
                    <a:pt x="16934" y="9046"/>
                    <a:pt x="16470" y="9278"/>
                  </a:cubicBezTo>
                  <a:cubicBezTo>
                    <a:pt x="16006" y="9492"/>
                    <a:pt x="15488" y="9706"/>
                    <a:pt x="14917" y="9921"/>
                  </a:cubicBezTo>
                  <a:cubicBezTo>
                    <a:pt x="13758" y="10331"/>
                    <a:pt x="12384" y="10741"/>
                    <a:pt x="10921" y="11294"/>
                  </a:cubicBezTo>
                  <a:cubicBezTo>
                    <a:pt x="9475" y="11865"/>
                    <a:pt x="7923" y="12597"/>
                    <a:pt x="6496" y="13578"/>
                  </a:cubicBezTo>
                  <a:cubicBezTo>
                    <a:pt x="5068" y="14560"/>
                    <a:pt x="3801" y="15737"/>
                    <a:pt x="2731" y="17022"/>
                  </a:cubicBezTo>
                  <a:cubicBezTo>
                    <a:pt x="2178" y="17646"/>
                    <a:pt x="1696" y="18307"/>
                    <a:pt x="1250" y="18985"/>
                  </a:cubicBezTo>
                  <a:cubicBezTo>
                    <a:pt x="786" y="19663"/>
                    <a:pt x="376" y="20341"/>
                    <a:pt x="1" y="21019"/>
                  </a:cubicBezTo>
                  <a:lnTo>
                    <a:pt x="1054" y="21608"/>
                  </a:lnTo>
                  <a:cubicBezTo>
                    <a:pt x="1428" y="20947"/>
                    <a:pt x="1821" y="20305"/>
                    <a:pt x="2249" y="19663"/>
                  </a:cubicBezTo>
                  <a:cubicBezTo>
                    <a:pt x="2677" y="19020"/>
                    <a:pt x="3141" y="18396"/>
                    <a:pt x="3659" y="17789"/>
                  </a:cubicBezTo>
                  <a:cubicBezTo>
                    <a:pt x="4658" y="16594"/>
                    <a:pt x="5853" y="15488"/>
                    <a:pt x="7191" y="14578"/>
                  </a:cubicBezTo>
                  <a:cubicBezTo>
                    <a:pt x="8512" y="13668"/>
                    <a:pt x="9957" y="12972"/>
                    <a:pt x="11367" y="12436"/>
                  </a:cubicBezTo>
                  <a:cubicBezTo>
                    <a:pt x="12758" y="11883"/>
                    <a:pt x="14114" y="11491"/>
                    <a:pt x="15328" y="11063"/>
                  </a:cubicBezTo>
                  <a:cubicBezTo>
                    <a:pt x="15917" y="10848"/>
                    <a:pt x="16488" y="10616"/>
                    <a:pt x="17005" y="10367"/>
                  </a:cubicBezTo>
                  <a:cubicBezTo>
                    <a:pt x="17522" y="10117"/>
                    <a:pt x="17986" y="9831"/>
                    <a:pt x="18415" y="9528"/>
                  </a:cubicBezTo>
                  <a:cubicBezTo>
                    <a:pt x="19271" y="8904"/>
                    <a:pt x="19967" y="8136"/>
                    <a:pt x="20556" y="7173"/>
                  </a:cubicBezTo>
                  <a:cubicBezTo>
                    <a:pt x="21162" y="6227"/>
                    <a:pt x="21626" y="5103"/>
                    <a:pt x="22019" y="3925"/>
                  </a:cubicBezTo>
                  <a:cubicBezTo>
                    <a:pt x="22411" y="2748"/>
                    <a:pt x="22715" y="1499"/>
                    <a:pt x="22947" y="232"/>
                  </a:cubicBezTo>
                  <a:lnTo>
                    <a:pt x="21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10"/>
          <p:cNvGrpSpPr/>
          <p:nvPr/>
        </p:nvGrpSpPr>
        <p:grpSpPr>
          <a:xfrm flipH="1">
            <a:off x="8165610" y="4175872"/>
            <a:ext cx="919896" cy="491580"/>
            <a:chOff x="7989250" y="48422"/>
            <a:chExt cx="919896" cy="491580"/>
          </a:xfrm>
        </p:grpSpPr>
        <p:sp>
          <p:nvSpPr>
            <p:cNvPr id="380" name="Google Shape;380;p10"/>
            <p:cNvSpPr/>
            <p:nvPr/>
          </p:nvSpPr>
          <p:spPr>
            <a:xfrm>
              <a:off x="7989250" y="48422"/>
              <a:ext cx="919896" cy="491580"/>
            </a:xfrm>
            <a:custGeom>
              <a:avLst/>
              <a:gdLst/>
              <a:ahLst/>
              <a:cxnLst/>
              <a:rect l="l" t="t" r="r" b="b"/>
              <a:pathLst>
                <a:path w="26872" h="14359" extrusionOk="0">
                  <a:moveTo>
                    <a:pt x="11690" y="1"/>
                  </a:moveTo>
                  <a:cubicBezTo>
                    <a:pt x="10526" y="1"/>
                    <a:pt x="9531" y="750"/>
                    <a:pt x="9172" y="1825"/>
                  </a:cubicBezTo>
                  <a:cubicBezTo>
                    <a:pt x="8815" y="1647"/>
                    <a:pt x="8441" y="1558"/>
                    <a:pt x="8030" y="1522"/>
                  </a:cubicBezTo>
                  <a:cubicBezTo>
                    <a:pt x="7974" y="1519"/>
                    <a:pt x="7919" y="1518"/>
                    <a:pt x="7863" y="1518"/>
                  </a:cubicBezTo>
                  <a:cubicBezTo>
                    <a:pt x="6188" y="1518"/>
                    <a:pt x="4797" y="2808"/>
                    <a:pt x="4694" y="4484"/>
                  </a:cubicBezTo>
                  <a:cubicBezTo>
                    <a:pt x="4694" y="4644"/>
                    <a:pt x="4694" y="4805"/>
                    <a:pt x="4711" y="4948"/>
                  </a:cubicBezTo>
                  <a:cubicBezTo>
                    <a:pt x="4700" y="4948"/>
                    <a:pt x="4689" y="4948"/>
                    <a:pt x="4677" y="4948"/>
                  </a:cubicBezTo>
                  <a:cubicBezTo>
                    <a:pt x="2284" y="4948"/>
                    <a:pt x="286" y="6815"/>
                    <a:pt x="144" y="9230"/>
                  </a:cubicBezTo>
                  <a:cubicBezTo>
                    <a:pt x="1" y="11728"/>
                    <a:pt x="1910" y="13887"/>
                    <a:pt x="4426" y="14030"/>
                  </a:cubicBezTo>
                  <a:cubicBezTo>
                    <a:pt x="4426" y="14030"/>
                    <a:pt x="9947" y="14359"/>
                    <a:pt x="15329" y="14359"/>
                  </a:cubicBezTo>
                  <a:cubicBezTo>
                    <a:pt x="20049" y="14359"/>
                    <a:pt x="24663" y="14106"/>
                    <a:pt x="25355" y="13155"/>
                  </a:cubicBezTo>
                  <a:cubicBezTo>
                    <a:pt x="26212" y="12638"/>
                    <a:pt x="26765" y="11924"/>
                    <a:pt x="26818" y="11121"/>
                  </a:cubicBezTo>
                  <a:cubicBezTo>
                    <a:pt x="26872" y="10015"/>
                    <a:pt x="26016" y="8998"/>
                    <a:pt x="24660" y="8356"/>
                  </a:cubicBezTo>
                  <a:cubicBezTo>
                    <a:pt x="24802" y="7999"/>
                    <a:pt x="24891" y="7624"/>
                    <a:pt x="24909" y="7214"/>
                  </a:cubicBezTo>
                  <a:cubicBezTo>
                    <a:pt x="25034" y="5126"/>
                    <a:pt x="23446" y="3342"/>
                    <a:pt x="21359" y="3217"/>
                  </a:cubicBezTo>
                  <a:cubicBezTo>
                    <a:pt x="21281" y="3211"/>
                    <a:pt x="21203" y="3208"/>
                    <a:pt x="21126" y="3208"/>
                  </a:cubicBezTo>
                  <a:cubicBezTo>
                    <a:pt x="20758" y="3208"/>
                    <a:pt x="20395" y="3274"/>
                    <a:pt x="20056" y="3378"/>
                  </a:cubicBezTo>
                  <a:cubicBezTo>
                    <a:pt x="19378" y="1629"/>
                    <a:pt x="17719" y="362"/>
                    <a:pt x="15738" y="237"/>
                  </a:cubicBezTo>
                  <a:cubicBezTo>
                    <a:pt x="15633" y="230"/>
                    <a:pt x="15529" y="227"/>
                    <a:pt x="15426" y="227"/>
                  </a:cubicBezTo>
                  <a:cubicBezTo>
                    <a:pt x="14718" y="227"/>
                    <a:pt x="14043" y="383"/>
                    <a:pt x="13436" y="648"/>
                  </a:cubicBezTo>
                  <a:cubicBezTo>
                    <a:pt x="13008" y="291"/>
                    <a:pt x="12455" y="41"/>
                    <a:pt x="11849" y="5"/>
                  </a:cubicBezTo>
                  <a:cubicBezTo>
                    <a:pt x="11795" y="2"/>
                    <a:pt x="11743" y="1"/>
                    <a:pt x="11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" name="Google Shape;381;p10"/>
            <p:cNvGrpSpPr/>
            <p:nvPr/>
          </p:nvGrpSpPr>
          <p:grpSpPr>
            <a:xfrm>
              <a:off x="8183698" y="187258"/>
              <a:ext cx="480624" cy="124911"/>
              <a:chOff x="92144" y="4013300"/>
              <a:chExt cx="706488" cy="183611"/>
            </a:xfrm>
          </p:grpSpPr>
          <p:sp>
            <p:nvSpPr>
              <p:cNvPr id="382" name="Google Shape;382;p10"/>
              <p:cNvSpPr/>
              <p:nvPr/>
            </p:nvSpPr>
            <p:spPr>
              <a:xfrm>
                <a:off x="92144" y="4037174"/>
                <a:ext cx="362148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2991" extrusionOk="0">
                    <a:moveTo>
                      <a:pt x="3543" y="1"/>
                    </a:moveTo>
                    <a:cubicBezTo>
                      <a:pt x="2988" y="1"/>
                      <a:pt x="2433" y="88"/>
                      <a:pt x="1910" y="278"/>
                    </a:cubicBezTo>
                    <a:cubicBezTo>
                      <a:pt x="1142" y="564"/>
                      <a:pt x="447" y="1027"/>
                      <a:pt x="0" y="1688"/>
                    </a:cubicBezTo>
                    <a:cubicBezTo>
                      <a:pt x="786" y="1509"/>
                      <a:pt x="1464" y="1384"/>
                      <a:pt x="2159" y="1349"/>
                    </a:cubicBezTo>
                    <a:cubicBezTo>
                      <a:pt x="2377" y="1331"/>
                      <a:pt x="2592" y="1323"/>
                      <a:pt x="2806" y="1323"/>
                    </a:cubicBezTo>
                    <a:cubicBezTo>
                      <a:pt x="3259" y="1323"/>
                      <a:pt x="3704" y="1359"/>
                      <a:pt x="4140" y="1420"/>
                    </a:cubicBezTo>
                    <a:cubicBezTo>
                      <a:pt x="4800" y="1527"/>
                      <a:pt x="5425" y="1705"/>
                      <a:pt x="6067" y="1973"/>
                    </a:cubicBezTo>
                    <a:cubicBezTo>
                      <a:pt x="6138" y="2009"/>
                      <a:pt x="6228" y="2027"/>
                      <a:pt x="6299" y="2080"/>
                    </a:cubicBezTo>
                    <a:cubicBezTo>
                      <a:pt x="6370" y="2116"/>
                      <a:pt x="6460" y="2152"/>
                      <a:pt x="6531" y="2187"/>
                    </a:cubicBezTo>
                    <a:cubicBezTo>
                      <a:pt x="6691" y="2259"/>
                      <a:pt x="6852" y="2330"/>
                      <a:pt x="7013" y="2419"/>
                    </a:cubicBezTo>
                    <a:cubicBezTo>
                      <a:pt x="7334" y="2598"/>
                      <a:pt x="7655" y="2776"/>
                      <a:pt x="7994" y="2990"/>
                    </a:cubicBezTo>
                    <a:cubicBezTo>
                      <a:pt x="7887" y="2598"/>
                      <a:pt x="7691" y="2241"/>
                      <a:pt x="7459" y="1920"/>
                    </a:cubicBezTo>
                    <a:cubicBezTo>
                      <a:pt x="7352" y="1759"/>
                      <a:pt x="7227" y="1598"/>
                      <a:pt x="7066" y="1456"/>
                    </a:cubicBezTo>
                    <a:cubicBezTo>
                      <a:pt x="6923" y="1313"/>
                      <a:pt x="6781" y="1170"/>
                      <a:pt x="6620" y="1045"/>
                    </a:cubicBezTo>
                    <a:cubicBezTo>
                      <a:pt x="5978" y="546"/>
                      <a:pt x="5193" y="189"/>
                      <a:pt x="4372" y="64"/>
                    </a:cubicBezTo>
                    <a:cubicBezTo>
                      <a:pt x="4098" y="22"/>
                      <a:pt x="3821" y="1"/>
                      <a:pt x="3543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0"/>
              <p:cNvSpPr/>
              <p:nvPr/>
            </p:nvSpPr>
            <p:spPr>
              <a:xfrm>
                <a:off x="433267" y="4013300"/>
                <a:ext cx="365365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8065" h="4053" extrusionOk="0">
                    <a:moveTo>
                      <a:pt x="5051" y="0"/>
                    </a:moveTo>
                    <a:cubicBezTo>
                      <a:pt x="4370" y="0"/>
                      <a:pt x="3679" y="131"/>
                      <a:pt x="3051" y="377"/>
                    </a:cubicBezTo>
                    <a:cubicBezTo>
                      <a:pt x="2213" y="698"/>
                      <a:pt x="1481" y="1198"/>
                      <a:pt x="928" y="1840"/>
                    </a:cubicBezTo>
                    <a:cubicBezTo>
                      <a:pt x="393" y="2482"/>
                      <a:pt x="36" y="3250"/>
                      <a:pt x="0" y="4052"/>
                    </a:cubicBezTo>
                    <a:cubicBezTo>
                      <a:pt x="607" y="3499"/>
                      <a:pt x="1178" y="3018"/>
                      <a:pt x="1767" y="2625"/>
                    </a:cubicBezTo>
                    <a:cubicBezTo>
                      <a:pt x="2355" y="2215"/>
                      <a:pt x="2998" y="1911"/>
                      <a:pt x="3640" y="1662"/>
                    </a:cubicBezTo>
                    <a:cubicBezTo>
                      <a:pt x="4300" y="1394"/>
                      <a:pt x="4978" y="1233"/>
                      <a:pt x="5710" y="1108"/>
                    </a:cubicBezTo>
                    <a:cubicBezTo>
                      <a:pt x="5799" y="1108"/>
                      <a:pt x="5888" y="1091"/>
                      <a:pt x="5977" y="1073"/>
                    </a:cubicBezTo>
                    <a:cubicBezTo>
                      <a:pt x="6084" y="1073"/>
                      <a:pt x="6174" y="1055"/>
                      <a:pt x="6263" y="1055"/>
                    </a:cubicBezTo>
                    <a:cubicBezTo>
                      <a:pt x="6459" y="1019"/>
                      <a:pt x="6655" y="1001"/>
                      <a:pt x="6834" y="1001"/>
                    </a:cubicBezTo>
                    <a:cubicBezTo>
                      <a:pt x="7226" y="983"/>
                      <a:pt x="7637" y="983"/>
                      <a:pt x="8065" y="966"/>
                    </a:cubicBezTo>
                    <a:cubicBezTo>
                      <a:pt x="7744" y="698"/>
                      <a:pt x="7369" y="484"/>
                      <a:pt x="6959" y="341"/>
                    </a:cubicBezTo>
                    <a:cubicBezTo>
                      <a:pt x="6762" y="252"/>
                      <a:pt x="6548" y="181"/>
                      <a:pt x="6334" y="145"/>
                    </a:cubicBezTo>
                    <a:cubicBezTo>
                      <a:pt x="6120" y="91"/>
                      <a:pt x="5906" y="56"/>
                      <a:pt x="5674" y="38"/>
                    </a:cubicBezTo>
                    <a:cubicBezTo>
                      <a:pt x="5469" y="13"/>
                      <a:pt x="5260" y="0"/>
                      <a:pt x="505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720000" y="911100"/>
            <a:ext cx="3776100" cy="332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15"/>
          <p:cNvGrpSpPr/>
          <p:nvPr/>
        </p:nvGrpSpPr>
        <p:grpSpPr>
          <a:xfrm>
            <a:off x="-199900" y="226172"/>
            <a:ext cx="919896" cy="491580"/>
            <a:chOff x="7989250" y="48422"/>
            <a:chExt cx="919896" cy="491580"/>
          </a:xfrm>
        </p:grpSpPr>
        <p:sp>
          <p:nvSpPr>
            <p:cNvPr id="538" name="Google Shape;538;p15"/>
            <p:cNvSpPr/>
            <p:nvPr/>
          </p:nvSpPr>
          <p:spPr>
            <a:xfrm>
              <a:off x="7989250" y="48422"/>
              <a:ext cx="919896" cy="491580"/>
            </a:xfrm>
            <a:custGeom>
              <a:avLst/>
              <a:gdLst/>
              <a:ahLst/>
              <a:cxnLst/>
              <a:rect l="l" t="t" r="r" b="b"/>
              <a:pathLst>
                <a:path w="26872" h="14359" extrusionOk="0">
                  <a:moveTo>
                    <a:pt x="11690" y="1"/>
                  </a:moveTo>
                  <a:cubicBezTo>
                    <a:pt x="10526" y="1"/>
                    <a:pt x="9531" y="750"/>
                    <a:pt x="9172" y="1825"/>
                  </a:cubicBezTo>
                  <a:cubicBezTo>
                    <a:pt x="8815" y="1647"/>
                    <a:pt x="8441" y="1558"/>
                    <a:pt x="8030" y="1522"/>
                  </a:cubicBezTo>
                  <a:cubicBezTo>
                    <a:pt x="7974" y="1519"/>
                    <a:pt x="7919" y="1518"/>
                    <a:pt x="7863" y="1518"/>
                  </a:cubicBezTo>
                  <a:cubicBezTo>
                    <a:pt x="6188" y="1518"/>
                    <a:pt x="4797" y="2808"/>
                    <a:pt x="4694" y="4484"/>
                  </a:cubicBezTo>
                  <a:cubicBezTo>
                    <a:pt x="4694" y="4644"/>
                    <a:pt x="4694" y="4805"/>
                    <a:pt x="4711" y="4948"/>
                  </a:cubicBezTo>
                  <a:cubicBezTo>
                    <a:pt x="4700" y="4948"/>
                    <a:pt x="4689" y="4948"/>
                    <a:pt x="4677" y="4948"/>
                  </a:cubicBezTo>
                  <a:cubicBezTo>
                    <a:pt x="2284" y="4948"/>
                    <a:pt x="286" y="6815"/>
                    <a:pt x="144" y="9230"/>
                  </a:cubicBezTo>
                  <a:cubicBezTo>
                    <a:pt x="1" y="11728"/>
                    <a:pt x="1910" y="13887"/>
                    <a:pt x="4426" y="14030"/>
                  </a:cubicBezTo>
                  <a:cubicBezTo>
                    <a:pt x="4426" y="14030"/>
                    <a:pt x="9947" y="14359"/>
                    <a:pt x="15329" y="14359"/>
                  </a:cubicBezTo>
                  <a:cubicBezTo>
                    <a:pt x="20049" y="14359"/>
                    <a:pt x="24663" y="14106"/>
                    <a:pt x="25355" y="13155"/>
                  </a:cubicBezTo>
                  <a:cubicBezTo>
                    <a:pt x="26212" y="12638"/>
                    <a:pt x="26765" y="11924"/>
                    <a:pt x="26818" y="11121"/>
                  </a:cubicBezTo>
                  <a:cubicBezTo>
                    <a:pt x="26872" y="10015"/>
                    <a:pt x="26016" y="8998"/>
                    <a:pt x="24660" y="8356"/>
                  </a:cubicBezTo>
                  <a:cubicBezTo>
                    <a:pt x="24802" y="7999"/>
                    <a:pt x="24891" y="7624"/>
                    <a:pt x="24909" y="7214"/>
                  </a:cubicBezTo>
                  <a:cubicBezTo>
                    <a:pt x="25034" y="5126"/>
                    <a:pt x="23446" y="3342"/>
                    <a:pt x="21359" y="3217"/>
                  </a:cubicBezTo>
                  <a:cubicBezTo>
                    <a:pt x="21281" y="3211"/>
                    <a:pt x="21203" y="3208"/>
                    <a:pt x="21126" y="3208"/>
                  </a:cubicBezTo>
                  <a:cubicBezTo>
                    <a:pt x="20758" y="3208"/>
                    <a:pt x="20395" y="3274"/>
                    <a:pt x="20056" y="3378"/>
                  </a:cubicBezTo>
                  <a:cubicBezTo>
                    <a:pt x="19378" y="1629"/>
                    <a:pt x="17719" y="362"/>
                    <a:pt x="15738" y="237"/>
                  </a:cubicBezTo>
                  <a:cubicBezTo>
                    <a:pt x="15633" y="230"/>
                    <a:pt x="15529" y="227"/>
                    <a:pt x="15426" y="227"/>
                  </a:cubicBezTo>
                  <a:cubicBezTo>
                    <a:pt x="14718" y="227"/>
                    <a:pt x="14043" y="383"/>
                    <a:pt x="13436" y="648"/>
                  </a:cubicBezTo>
                  <a:cubicBezTo>
                    <a:pt x="13008" y="291"/>
                    <a:pt x="12455" y="41"/>
                    <a:pt x="11849" y="5"/>
                  </a:cubicBezTo>
                  <a:cubicBezTo>
                    <a:pt x="11795" y="2"/>
                    <a:pt x="11743" y="1"/>
                    <a:pt x="11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9" name="Google Shape;539;p15"/>
            <p:cNvGrpSpPr/>
            <p:nvPr/>
          </p:nvGrpSpPr>
          <p:grpSpPr>
            <a:xfrm>
              <a:off x="8183698" y="187258"/>
              <a:ext cx="480624" cy="124911"/>
              <a:chOff x="92144" y="4013300"/>
              <a:chExt cx="706488" cy="183611"/>
            </a:xfrm>
          </p:grpSpPr>
          <p:sp>
            <p:nvSpPr>
              <p:cNvPr id="540" name="Google Shape;540;p15"/>
              <p:cNvSpPr/>
              <p:nvPr/>
            </p:nvSpPr>
            <p:spPr>
              <a:xfrm>
                <a:off x="92144" y="4037174"/>
                <a:ext cx="362148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2991" extrusionOk="0">
                    <a:moveTo>
                      <a:pt x="3543" y="1"/>
                    </a:moveTo>
                    <a:cubicBezTo>
                      <a:pt x="2988" y="1"/>
                      <a:pt x="2433" y="88"/>
                      <a:pt x="1910" y="278"/>
                    </a:cubicBezTo>
                    <a:cubicBezTo>
                      <a:pt x="1142" y="564"/>
                      <a:pt x="447" y="1027"/>
                      <a:pt x="0" y="1688"/>
                    </a:cubicBezTo>
                    <a:cubicBezTo>
                      <a:pt x="786" y="1509"/>
                      <a:pt x="1464" y="1384"/>
                      <a:pt x="2159" y="1349"/>
                    </a:cubicBezTo>
                    <a:cubicBezTo>
                      <a:pt x="2377" y="1331"/>
                      <a:pt x="2592" y="1323"/>
                      <a:pt x="2806" y="1323"/>
                    </a:cubicBezTo>
                    <a:cubicBezTo>
                      <a:pt x="3259" y="1323"/>
                      <a:pt x="3704" y="1359"/>
                      <a:pt x="4140" y="1420"/>
                    </a:cubicBezTo>
                    <a:cubicBezTo>
                      <a:pt x="4800" y="1527"/>
                      <a:pt x="5425" y="1705"/>
                      <a:pt x="6067" y="1973"/>
                    </a:cubicBezTo>
                    <a:cubicBezTo>
                      <a:pt x="6138" y="2009"/>
                      <a:pt x="6228" y="2027"/>
                      <a:pt x="6299" y="2080"/>
                    </a:cubicBezTo>
                    <a:cubicBezTo>
                      <a:pt x="6370" y="2116"/>
                      <a:pt x="6460" y="2152"/>
                      <a:pt x="6531" y="2187"/>
                    </a:cubicBezTo>
                    <a:cubicBezTo>
                      <a:pt x="6691" y="2259"/>
                      <a:pt x="6852" y="2330"/>
                      <a:pt x="7013" y="2419"/>
                    </a:cubicBezTo>
                    <a:cubicBezTo>
                      <a:pt x="7334" y="2598"/>
                      <a:pt x="7655" y="2776"/>
                      <a:pt x="7994" y="2990"/>
                    </a:cubicBezTo>
                    <a:cubicBezTo>
                      <a:pt x="7887" y="2598"/>
                      <a:pt x="7691" y="2241"/>
                      <a:pt x="7459" y="1920"/>
                    </a:cubicBezTo>
                    <a:cubicBezTo>
                      <a:pt x="7352" y="1759"/>
                      <a:pt x="7227" y="1598"/>
                      <a:pt x="7066" y="1456"/>
                    </a:cubicBezTo>
                    <a:cubicBezTo>
                      <a:pt x="6923" y="1313"/>
                      <a:pt x="6781" y="1170"/>
                      <a:pt x="6620" y="1045"/>
                    </a:cubicBezTo>
                    <a:cubicBezTo>
                      <a:pt x="5978" y="546"/>
                      <a:pt x="5193" y="189"/>
                      <a:pt x="4372" y="64"/>
                    </a:cubicBezTo>
                    <a:cubicBezTo>
                      <a:pt x="4098" y="22"/>
                      <a:pt x="3821" y="1"/>
                      <a:pt x="3543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433267" y="4013300"/>
                <a:ext cx="365365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8065" h="4053" extrusionOk="0">
                    <a:moveTo>
                      <a:pt x="5051" y="0"/>
                    </a:moveTo>
                    <a:cubicBezTo>
                      <a:pt x="4370" y="0"/>
                      <a:pt x="3679" y="131"/>
                      <a:pt x="3051" y="377"/>
                    </a:cubicBezTo>
                    <a:cubicBezTo>
                      <a:pt x="2213" y="698"/>
                      <a:pt x="1481" y="1198"/>
                      <a:pt x="928" y="1840"/>
                    </a:cubicBezTo>
                    <a:cubicBezTo>
                      <a:pt x="393" y="2482"/>
                      <a:pt x="36" y="3250"/>
                      <a:pt x="0" y="4052"/>
                    </a:cubicBezTo>
                    <a:cubicBezTo>
                      <a:pt x="607" y="3499"/>
                      <a:pt x="1178" y="3018"/>
                      <a:pt x="1767" y="2625"/>
                    </a:cubicBezTo>
                    <a:cubicBezTo>
                      <a:pt x="2355" y="2215"/>
                      <a:pt x="2998" y="1911"/>
                      <a:pt x="3640" y="1662"/>
                    </a:cubicBezTo>
                    <a:cubicBezTo>
                      <a:pt x="4300" y="1394"/>
                      <a:pt x="4978" y="1233"/>
                      <a:pt x="5710" y="1108"/>
                    </a:cubicBezTo>
                    <a:cubicBezTo>
                      <a:pt x="5799" y="1108"/>
                      <a:pt x="5888" y="1091"/>
                      <a:pt x="5977" y="1073"/>
                    </a:cubicBezTo>
                    <a:cubicBezTo>
                      <a:pt x="6084" y="1073"/>
                      <a:pt x="6174" y="1055"/>
                      <a:pt x="6263" y="1055"/>
                    </a:cubicBezTo>
                    <a:cubicBezTo>
                      <a:pt x="6459" y="1019"/>
                      <a:pt x="6655" y="1001"/>
                      <a:pt x="6834" y="1001"/>
                    </a:cubicBezTo>
                    <a:cubicBezTo>
                      <a:pt x="7226" y="983"/>
                      <a:pt x="7637" y="983"/>
                      <a:pt x="8065" y="966"/>
                    </a:cubicBezTo>
                    <a:cubicBezTo>
                      <a:pt x="7744" y="698"/>
                      <a:pt x="7369" y="484"/>
                      <a:pt x="6959" y="341"/>
                    </a:cubicBezTo>
                    <a:cubicBezTo>
                      <a:pt x="6762" y="252"/>
                      <a:pt x="6548" y="181"/>
                      <a:pt x="6334" y="145"/>
                    </a:cubicBezTo>
                    <a:cubicBezTo>
                      <a:pt x="6120" y="91"/>
                      <a:pt x="5906" y="56"/>
                      <a:pt x="5674" y="38"/>
                    </a:cubicBezTo>
                    <a:cubicBezTo>
                      <a:pt x="5469" y="13"/>
                      <a:pt x="5260" y="0"/>
                      <a:pt x="505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542;p15"/>
          <p:cNvGrpSpPr/>
          <p:nvPr/>
        </p:nvGrpSpPr>
        <p:grpSpPr>
          <a:xfrm>
            <a:off x="199917" y="97849"/>
            <a:ext cx="8697334" cy="4799763"/>
            <a:chOff x="199917" y="97849"/>
            <a:chExt cx="8697334" cy="4799763"/>
          </a:xfrm>
        </p:grpSpPr>
        <p:grpSp>
          <p:nvGrpSpPr>
            <p:cNvPr id="543" name="Google Shape;543;p15"/>
            <p:cNvGrpSpPr/>
            <p:nvPr/>
          </p:nvGrpSpPr>
          <p:grpSpPr>
            <a:xfrm>
              <a:off x="199917" y="97849"/>
              <a:ext cx="8697334" cy="4799763"/>
              <a:chOff x="199917" y="97849"/>
              <a:chExt cx="8697334" cy="4799763"/>
            </a:xfrm>
          </p:grpSpPr>
          <p:sp>
            <p:nvSpPr>
              <p:cNvPr id="544" name="Google Shape;544;p15"/>
              <p:cNvSpPr/>
              <p:nvPr/>
            </p:nvSpPr>
            <p:spPr>
              <a:xfrm>
                <a:off x="7926724" y="155293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5011469" y="4722199"/>
                <a:ext cx="175413" cy="175413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30" extrusionOk="0">
                    <a:moveTo>
                      <a:pt x="1856" y="0"/>
                    </a:moveTo>
                    <a:cubicBezTo>
                      <a:pt x="1856" y="1410"/>
                      <a:pt x="1410" y="1856"/>
                      <a:pt x="0" y="1856"/>
                    </a:cubicBezTo>
                    <a:cubicBezTo>
                      <a:pt x="1410" y="1856"/>
                      <a:pt x="1856" y="2320"/>
                      <a:pt x="1856" y="3730"/>
                    </a:cubicBezTo>
                    <a:cubicBezTo>
                      <a:pt x="1856" y="2320"/>
                      <a:pt x="2320" y="1856"/>
                      <a:pt x="3729" y="1856"/>
                    </a:cubicBezTo>
                    <a:cubicBezTo>
                      <a:pt x="2320" y="1856"/>
                      <a:pt x="1856" y="1410"/>
                      <a:pt x="18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200370" y="2966314"/>
                <a:ext cx="46181" cy="4702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0" extrusionOk="0">
                    <a:moveTo>
                      <a:pt x="500" y="0"/>
                    </a:moveTo>
                    <a:cubicBezTo>
                      <a:pt x="500" y="375"/>
                      <a:pt x="375" y="500"/>
                      <a:pt x="0" y="500"/>
                    </a:cubicBezTo>
                    <a:cubicBezTo>
                      <a:pt x="375" y="500"/>
                      <a:pt x="500" y="625"/>
                      <a:pt x="500" y="999"/>
                    </a:cubicBezTo>
                    <a:cubicBezTo>
                      <a:pt x="500" y="625"/>
                      <a:pt x="607" y="500"/>
                      <a:pt x="981" y="500"/>
                    </a:cubicBezTo>
                    <a:cubicBezTo>
                      <a:pt x="607" y="500"/>
                      <a:pt x="500" y="375"/>
                      <a:pt x="5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6263092" y="27324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246549" y="422923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199917" y="147479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8622537" y="597698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8851070" y="1601839"/>
                <a:ext cx="46181" cy="47027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0" extrusionOk="0">
                    <a:moveTo>
                      <a:pt x="500" y="0"/>
                    </a:moveTo>
                    <a:cubicBezTo>
                      <a:pt x="500" y="375"/>
                      <a:pt x="375" y="500"/>
                      <a:pt x="0" y="500"/>
                    </a:cubicBezTo>
                    <a:cubicBezTo>
                      <a:pt x="375" y="500"/>
                      <a:pt x="500" y="625"/>
                      <a:pt x="500" y="999"/>
                    </a:cubicBezTo>
                    <a:cubicBezTo>
                      <a:pt x="500" y="625"/>
                      <a:pt x="607" y="500"/>
                      <a:pt x="981" y="500"/>
                    </a:cubicBezTo>
                    <a:cubicBezTo>
                      <a:pt x="607" y="500"/>
                      <a:pt x="500" y="375"/>
                      <a:pt x="5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4788994" y="97849"/>
                <a:ext cx="175413" cy="175413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30" extrusionOk="0">
                    <a:moveTo>
                      <a:pt x="1856" y="0"/>
                    </a:moveTo>
                    <a:cubicBezTo>
                      <a:pt x="1856" y="1410"/>
                      <a:pt x="1410" y="1856"/>
                      <a:pt x="0" y="1856"/>
                    </a:cubicBezTo>
                    <a:cubicBezTo>
                      <a:pt x="1410" y="1856"/>
                      <a:pt x="1856" y="2320"/>
                      <a:pt x="1856" y="3730"/>
                    </a:cubicBezTo>
                    <a:cubicBezTo>
                      <a:pt x="1856" y="2320"/>
                      <a:pt x="2320" y="1856"/>
                      <a:pt x="3729" y="1856"/>
                    </a:cubicBezTo>
                    <a:cubicBezTo>
                      <a:pt x="2320" y="1856"/>
                      <a:pt x="1856" y="1410"/>
                      <a:pt x="18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2114242" y="226173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3211792" y="29234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422574" y="111888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6" name="Google Shape;556;p15"/>
            <p:cNvSpPr/>
            <p:nvPr/>
          </p:nvSpPr>
          <p:spPr>
            <a:xfrm>
              <a:off x="1707492" y="472219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7345017" y="1648873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15"/>
          <p:cNvSpPr txBox="1">
            <a:spLocks noGrp="1"/>
          </p:cNvSpPr>
          <p:nvPr>
            <p:ph type="subTitle" idx="1"/>
          </p:nvPr>
        </p:nvSpPr>
        <p:spPr>
          <a:xfrm>
            <a:off x="720000" y="1212525"/>
            <a:ext cx="5345700" cy="3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0" name="Google Shape;560;p15"/>
          <p:cNvGrpSpPr/>
          <p:nvPr/>
        </p:nvGrpSpPr>
        <p:grpSpPr>
          <a:xfrm flipH="1">
            <a:off x="6666413" y="2208205"/>
            <a:ext cx="3233064" cy="2935217"/>
            <a:chOff x="4225500" y="3576325"/>
            <a:chExt cx="1195925" cy="1085750"/>
          </a:xfrm>
        </p:grpSpPr>
        <p:sp>
          <p:nvSpPr>
            <p:cNvPr id="561" name="Google Shape;561;p15"/>
            <p:cNvSpPr/>
            <p:nvPr/>
          </p:nvSpPr>
          <p:spPr>
            <a:xfrm>
              <a:off x="4225500" y="4124350"/>
              <a:ext cx="611125" cy="464550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345050" y="3576325"/>
              <a:ext cx="1076375" cy="1085750"/>
            </a:xfrm>
            <a:custGeom>
              <a:avLst/>
              <a:gdLst/>
              <a:ahLst/>
              <a:cxnLst/>
              <a:rect l="l" t="t" r="r" b="b"/>
              <a:pathLst>
                <a:path w="43055" h="43430" extrusionOk="0">
                  <a:moveTo>
                    <a:pt x="21518" y="0"/>
                  </a:moveTo>
                  <a:cubicBezTo>
                    <a:pt x="9653" y="0"/>
                    <a:pt x="0" y="9653"/>
                    <a:pt x="0" y="21519"/>
                  </a:cubicBezTo>
                  <a:lnTo>
                    <a:pt x="0" y="26978"/>
                  </a:lnTo>
                  <a:cubicBezTo>
                    <a:pt x="143" y="26961"/>
                    <a:pt x="304" y="26961"/>
                    <a:pt x="464" y="26961"/>
                  </a:cubicBezTo>
                  <a:cubicBezTo>
                    <a:pt x="1124" y="26961"/>
                    <a:pt x="1749" y="27032"/>
                    <a:pt x="2338" y="27193"/>
                  </a:cubicBezTo>
                  <a:lnTo>
                    <a:pt x="2338" y="21519"/>
                  </a:lnTo>
                  <a:cubicBezTo>
                    <a:pt x="2338" y="10938"/>
                    <a:pt x="10956" y="2338"/>
                    <a:pt x="21518" y="2338"/>
                  </a:cubicBezTo>
                  <a:cubicBezTo>
                    <a:pt x="32099" y="2338"/>
                    <a:pt x="40699" y="10938"/>
                    <a:pt x="40699" y="21519"/>
                  </a:cubicBezTo>
                  <a:lnTo>
                    <a:pt x="40699" y="43429"/>
                  </a:lnTo>
                  <a:lnTo>
                    <a:pt x="43055" y="43429"/>
                  </a:lnTo>
                  <a:lnTo>
                    <a:pt x="43055" y="21519"/>
                  </a:lnTo>
                  <a:cubicBezTo>
                    <a:pt x="43055" y="9653"/>
                    <a:pt x="33402" y="0"/>
                    <a:pt x="215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403475" y="3634750"/>
              <a:ext cx="959075" cy="1027325"/>
            </a:xfrm>
            <a:custGeom>
              <a:avLst/>
              <a:gdLst/>
              <a:ahLst/>
              <a:cxnLst/>
              <a:rect l="l" t="t" r="r" b="b"/>
              <a:pathLst>
                <a:path w="38363" h="41093" extrusionOk="0">
                  <a:moveTo>
                    <a:pt x="19181" y="1"/>
                  </a:moveTo>
                  <a:cubicBezTo>
                    <a:pt x="8601" y="1"/>
                    <a:pt x="1" y="8601"/>
                    <a:pt x="1" y="19182"/>
                  </a:cubicBezTo>
                  <a:lnTo>
                    <a:pt x="1" y="24856"/>
                  </a:lnTo>
                  <a:cubicBezTo>
                    <a:pt x="875" y="25088"/>
                    <a:pt x="1678" y="25480"/>
                    <a:pt x="2356" y="26015"/>
                  </a:cubicBezTo>
                  <a:lnTo>
                    <a:pt x="2356" y="19182"/>
                  </a:lnTo>
                  <a:cubicBezTo>
                    <a:pt x="2356" y="9903"/>
                    <a:pt x="9903" y="2338"/>
                    <a:pt x="19181" y="2338"/>
                  </a:cubicBezTo>
                  <a:cubicBezTo>
                    <a:pt x="28478" y="2338"/>
                    <a:pt x="36025" y="9903"/>
                    <a:pt x="36025" y="19182"/>
                  </a:cubicBezTo>
                  <a:lnTo>
                    <a:pt x="36025" y="41092"/>
                  </a:lnTo>
                  <a:lnTo>
                    <a:pt x="38362" y="41092"/>
                  </a:lnTo>
                  <a:lnTo>
                    <a:pt x="38362" y="19182"/>
                  </a:lnTo>
                  <a:cubicBezTo>
                    <a:pt x="38362" y="8601"/>
                    <a:pt x="29762" y="1"/>
                    <a:pt x="191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462350" y="3693200"/>
              <a:ext cx="841750" cy="968875"/>
            </a:xfrm>
            <a:custGeom>
              <a:avLst/>
              <a:gdLst/>
              <a:ahLst/>
              <a:cxnLst/>
              <a:rect l="l" t="t" r="r" b="b"/>
              <a:pathLst>
                <a:path w="33670" h="38755" extrusionOk="0">
                  <a:moveTo>
                    <a:pt x="16826" y="0"/>
                  </a:moveTo>
                  <a:cubicBezTo>
                    <a:pt x="7548" y="0"/>
                    <a:pt x="1" y="7565"/>
                    <a:pt x="1" y="16844"/>
                  </a:cubicBezTo>
                  <a:lnTo>
                    <a:pt x="1" y="23677"/>
                  </a:lnTo>
                  <a:cubicBezTo>
                    <a:pt x="90" y="23749"/>
                    <a:pt x="161" y="23820"/>
                    <a:pt x="251" y="23891"/>
                  </a:cubicBezTo>
                  <a:cubicBezTo>
                    <a:pt x="286" y="23909"/>
                    <a:pt x="304" y="23945"/>
                    <a:pt x="340" y="23963"/>
                  </a:cubicBezTo>
                  <a:cubicBezTo>
                    <a:pt x="358" y="23927"/>
                    <a:pt x="393" y="23909"/>
                    <a:pt x="411" y="23874"/>
                  </a:cubicBezTo>
                  <a:cubicBezTo>
                    <a:pt x="947" y="23196"/>
                    <a:pt x="1607" y="22625"/>
                    <a:pt x="2338" y="22214"/>
                  </a:cubicBezTo>
                  <a:lnTo>
                    <a:pt x="2338" y="16844"/>
                  </a:lnTo>
                  <a:cubicBezTo>
                    <a:pt x="2338" y="8850"/>
                    <a:pt x="8833" y="2355"/>
                    <a:pt x="16826" y="2355"/>
                  </a:cubicBezTo>
                  <a:cubicBezTo>
                    <a:pt x="24820" y="2355"/>
                    <a:pt x="31333" y="8850"/>
                    <a:pt x="31333" y="16844"/>
                  </a:cubicBezTo>
                  <a:lnTo>
                    <a:pt x="31333" y="38754"/>
                  </a:lnTo>
                  <a:lnTo>
                    <a:pt x="33670" y="38754"/>
                  </a:lnTo>
                  <a:lnTo>
                    <a:pt x="33670" y="16844"/>
                  </a:lnTo>
                  <a:cubicBezTo>
                    <a:pt x="33670" y="7565"/>
                    <a:pt x="26123" y="0"/>
                    <a:pt x="168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520800" y="3752075"/>
              <a:ext cx="724875" cy="910000"/>
            </a:xfrm>
            <a:custGeom>
              <a:avLst/>
              <a:gdLst/>
              <a:ahLst/>
              <a:cxnLst/>
              <a:rect l="l" t="t" r="r" b="b"/>
              <a:pathLst>
                <a:path w="28995" h="36400" extrusionOk="0">
                  <a:moveTo>
                    <a:pt x="14488" y="0"/>
                  </a:moveTo>
                  <a:cubicBezTo>
                    <a:pt x="6495" y="0"/>
                    <a:pt x="0" y="6495"/>
                    <a:pt x="0" y="14489"/>
                  </a:cubicBezTo>
                  <a:lnTo>
                    <a:pt x="0" y="19859"/>
                  </a:lnTo>
                  <a:cubicBezTo>
                    <a:pt x="732" y="19449"/>
                    <a:pt x="1517" y="19181"/>
                    <a:pt x="2355" y="19128"/>
                  </a:cubicBezTo>
                  <a:lnTo>
                    <a:pt x="2355" y="14489"/>
                  </a:lnTo>
                  <a:cubicBezTo>
                    <a:pt x="2355" y="7798"/>
                    <a:pt x="7798" y="2338"/>
                    <a:pt x="14488" y="2338"/>
                  </a:cubicBezTo>
                  <a:cubicBezTo>
                    <a:pt x="21197" y="2338"/>
                    <a:pt x="26639" y="7798"/>
                    <a:pt x="26639" y="14489"/>
                  </a:cubicBezTo>
                  <a:lnTo>
                    <a:pt x="26639" y="36399"/>
                  </a:lnTo>
                  <a:lnTo>
                    <a:pt x="28995" y="36399"/>
                  </a:lnTo>
                  <a:lnTo>
                    <a:pt x="28995" y="14489"/>
                  </a:lnTo>
                  <a:cubicBezTo>
                    <a:pt x="28995" y="6495"/>
                    <a:pt x="22482" y="0"/>
                    <a:pt x="1448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4579675" y="3810500"/>
              <a:ext cx="607125" cy="851575"/>
            </a:xfrm>
            <a:custGeom>
              <a:avLst/>
              <a:gdLst/>
              <a:ahLst/>
              <a:cxnLst/>
              <a:rect l="l" t="t" r="r" b="b"/>
              <a:pathLst>
                <a:path w="24285" h="34063" extrusionOk="0">
                  <a:moveTo>
                    <a:pt x="12133" y="1"/>
                  </a:moveTo>
                  <a:cubicBezTo>
                    <a:pt x="5443" y="1"/>
                    <a:pt x="0" y="5461"/>
                    <a:pt x="0" y="12152"/>
                  </a:cubicBezTo>
                  <a:lnTo>
                    <a:pt x="0" y="16791"/>
                  </a:lnTo>
                  <a:cubicBezTo>
                    <a:pt x="108" y="16773"/>
                    <a:pt x="232" y="16773"/>
                    <a:pt x="357" y="16773"/>
                  </a:cubicBezTo>
                  <a:cubicBezTo>
                    <a:pt x="1053" y="16773"/>
                    <a:pt x="1713" y="16862"/>
                    <a:pt x="2338" y="17040"/>
                  </a:cubicBezTo>
                  <a:lnTo>
                    <a:pt x="2338" y="12152"/>
                  </a:lnTo>
                  <a:cubicBezTo>
                    <a:pt x="2338" y="6745"/>
                    <a:pt x="6727" y="2356"/>
                    <a:pt x="12133" y="2356"/>
                  </a:cubicBezTo>
                  <a:cubicBezTo>
                    <a:pt x="17540" y="2356"/>
                    <a:pt x="21947" y="6745"/>
                    <a:pt x="21947" y="12152"/>
                  </a:cubicBezTo>
                  <a:lnTo>
                    <a:pt x="21947" y="34062"/>
                  </a:lnTo>
                  <a:lnTo>
                    <a:pt x="24284" y="34062"/>
                  </a:lnTo>
                  <a:lnTo>
                    <a:pt x="24284" y="12152"/>
                  </a:lnTo>
                  <a:cubicBezTo>
                    <a:pt x="24284" y="5461"/>
                    <a:pt x="18842" y="1"/>
                    <a:pt x="1213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4276350" y="4256537"/>
              <a:ext cx="199850" cy="74775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464600" y="4243362"/>
              <a:ext cx="201625" cy="101325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28"/>
          <p:cNvGrpSpPr/>
          <p:nvPr/>
        </p:nvGrpSpPr>
        <p:grpSpPr>
          <a:xfrm>
            <a:off x="428044" y="354074"/>
            <a:ext cx="8366279" cy="4517362"/>
            <a:chOff x="428044" y="354074"/>
            <a:chExt cx="8366279" cy="4517362"/>
          </a:xfrm>
        </p:grpSpPr>
        <p:sp>
          <p:nvSpPr>
            <p:cNvPr id="1057" name="Google Shape;1057;p28"/>
            <p:cNvSpPr/>
            <p:nvPr/>
          </p:nvSpPr>
          <p:spPr>
            <a:xfrm>
              <a:off x="1300599" y="3424511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85" y="1"/>
                  </a:moveTo>
                  <a:cubicBezTo>
                    <a:pt x="1285" y="964"/>
                    <a:pt x="964" y="1285"/>
                    <a:pt x="1" y="1285"/>
                  </a:cubicBezTo>
                  <a:cubicBezTo>
                    <a:pt x="964" y="1285"/>
                    <a:pt x="1285" y="1589"/>
                    <a:pt x="1285" y="2552"/>
                  </a:cubicBezTo>
                  <a:cubicBezTo>
                    <a:pt x="1285" y="1589"/>
                    <a:pt x="1589" y="1285"/>
                    <a:pt x="2552" y="1285"/>
                  </a:cubicBezTo>
                  <a:cubicBezTo>
                    <a:pt x="1589" y="1285"/>
                    <a:pt x="1285" y="964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1984457" y="354074"/>
              <a:ext cx="175413" cy="175413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0" y="1856"/>
                  </a:cubicBezTo>
                  <a:cubicBezTo>
                    <a:pt x="1410" y="1856"/>
                    <a:pt x="1856" y="2320"/>
                    <a:pt x="1856" y="3730"/>
                  </a:cubicBezTo>
                  <a:cubicBezTo>
                    <a:pt x="1856" y="2320"/>
                    <a:pt x="2320" y="1856"/>
                    <a:pt x="3729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8363975" y="3361616"/>
              <a:ext cx="120061" cy="120061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68" y="1"/>
                  </a:moveTo>
                  <a:cubicBezTo>
                    <a:pt x="1268" y="964"/>
                    <a:pt x="964" y="1286"/>
                    <a:pt x="1" y="1286"/>
                  </a:cubicBezTo>
                  <a:cubicBezTo>
                    <a:pt x="964" y="1286"/>
                    <a:pt x="1268" y="1589"/>
                    <a:pt x="1268" y="2552"/>
                  </a:cubicBezTo>
                  <a:cubicBezTo>
                    <a:pt x="1268" y="1589"/>
                    <a:pt x="1589" y="1286"/>
                    <a:pt x="2552" y="1286"/>
                  </a:cubicBezTo>
                  <a:cubicBezTo>
                    <a:pt x="1589" y="1286"/>
                    <a:pt x="1268" y="964"/>
                    <a:pt x="1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8747296" y="2202644"/>
              <a:ext cx="47027" cy="4618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07"/>
                    <a:pt x="500" y="982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696908" y="1831801"/>
              <a:ext cx="46181" cy="47028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999"/>
                  </a:cubicBezTo>
                  <a:cubicBezTo>
                    <a:pt x="500" y="625"/>
                    <a:pt x="607" y="500"/>
                    <a:pt x="981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756492" y="79054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7321621" y="1315838"/>
              <a:ext cx="46228" cy="46181"/>
            </a:xfrm>
            <a:custGeom>
              <a:avLst/>
              <a:gdLst/>
              <a:ahLst/>
              <a:cxnLst/>
              <a:rect l="l" t="t" r="r" b="b"/>
              <a:pathLst>
                <a:path w="983" h="982" extrusionOk="0">
                  <a:moveTo>
                    <a:pt x="483" y="1"/>
                  </a:moveTo>
                  <a:cubicBezTo>
                    <a:pt x="483" y="375"/>
                    <a:pt x="376" y="482"/>
                    <a:pt x="1" y="482"/>
                  </a:cubicBezTo>
                  <a:cubicBezTo>
                    <a:pt x="376" y="482"/>
                    <a:pt x="483" y="607"/>
                    <a:pt x="483" y="982"/>
                  </a:cubicBezTo>
                  <a:cubicBezTo>
                    <a:pt x="483" y="607"/>
                    <a:pt x="608" y="482"/>
                    <a:pt x="982" y="482"/>
                  </a:cubicBezTo>
                  <a:cubicBezTo>
                    <a:pt x="608" y="482"/>
                    <a:pt x="483" y="375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7616205" y="354075"/>
              <a:ext cx="47027" cy="47028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1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07"/>
                    <a:pt x="500" y="1000"/>
                  </a:cubicBezTo>
                  <a:cubicBezTo>
                    <a:pt x="500" y="607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8205575" y="1012159"/>
              <a:ext cx="78113" cy="77219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21" y="0"/>
                  </a:moveTo>
                  <a:cubicBezTo>
                    <a:pt x="821" y="625"/>
                    <a:pt x="625" y="821"/>
                    <a:pt x="1" y="821"/>
                  </a:cubicBezTo>
                  <a:cubicBezTo>
                    <a:pt x="625" y="821"/>
                    <a:pt x="821" y="1017"/>
                    <a:pt x="821" y="1642"/>
                  </a:cubicBezTo>
                  <a:cubicBezTo>
                    <a:pt x="821" y="1017"/>
                    <a:pt x="1036" y="821"/>
                    <a:pt x="1660" y="821"/>
                  </a:cubicBezTo>
                  <a:cubicBezTo>
                    <a:pt x="1036" y="821"/>
                    <a:pt x="821" y="625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428044" y="2779639"/>
              <a:ext cx="78066" cy="77266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625"/>
                    <a:pt x="625" y="821"/>
                    <a:pt x="0" y="821"/>
                  </a:cubicBezTo>
                  <a:cubicBezTo>
                    <a:pt x="625" y="821"/>
                    <a:pt x="839" y="1018"/>
                    <a:pt x="839" y="1642"/>
                  </a:cubicBezTo>
                  <a:cubicBezTo>
                    <a:pt x="839" y="1018"/>
                    <a:pt x="1035" y="821"/>
                    <a:pt x="1659" y="821"/>
                  </a:cubicBezTo>
                  <a:cubicBezTo>
                    <a:pt x="1035" y="821"/>
                    <a:pt x="839" y="625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7868247" y="4428520"/>
              <a:ext cx="78066" cy="78066"/>
            </a:xfrm>
            <a:custGeom>
              <a:avLst/>
              <a:gdLst/>
              <a:ahLst/>
              <a:cxnLst/>
              <a:rect l="l" t="t" r="r" b="b"/>
              <a:pathLst>
                <a:path w="1660" h="1660" extrusionOk="0">
                  <a:moveTo>
                    <a:pt x="821" y="1"/>
                  </a:moveTo>
                  <a:cubicBezTo>
                    <a:pt x="821" y="643"/>
                    <a:pt x="625" y="839"/>
                    <a:pt x="1" y="839"/>
                  </a:cubicBezTo>
                  <a:cubicBezTo>
                    <a:pt x="625" y="839"/>
                    <a:pt x="821" y="1036"/>
                    <a:pt x="821" y="1660"/>
                  </a:cubicBezTo>
                  <a:cubicBezTo>
                    <a:pt x="821" y="1036"/>
                    <a:pt x="1036" y="839"/>
                    <a:pt x="1660" y="839"/>
                  </a:cubicBezTo>
                  <a:cubicBezTo>
                    <a:pt x="1036" y="839"/>
                    <a:pt x="821" y="643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1984451" y="2202657"/>
              <a:ext cx="149396" cy="149396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0"/>
                  </a:moveTo>
                  <a:cubicBezTo>
                    <a:pt x="1856" y="1410"/>
                    <a:pt x="1410" y="1856"/>
                    <a:pt x="1" y="1856"/>
                  </a:cubicBezTo>
                  <a:cubicBezTo>
                    <a:pt x="1410" y="1856"/>
                    <a:pt x="1856" y="2302"/>
                    <a:pt x="1856" y="3730"/>
                  </a:cubicBezTo>
                  <a:cubicBezTo>
                    <a:pt x="1856" y="2302"/>
                    <a:pt x="2320" y="1856"/>
                    <a:pt x="3730" y="1856"/>
                  </a:cubicBezTo>
                  <a:cubicBezTo>
                    <a:pt x="2320" y="1856"/>
                    <a:pt x="1856" y="1410"/>
                    <a:pt x="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7453196" y="3259365"/>
              <a:ext cx="101533" cy="102254"/>
            </a:xfrm>
            <a:custGeom>
              <a:avLst/>
              <a:gdLst/>
              <a:ahLst/>
              <a:cxnLst/>
              <a:rect l="l" t="t" r="r" b="b"/>
              <a:pathLst>
                <a:path w="2535" h="2553" extrusionOk="0">
                  <a:moveTo>
                    <a:pt x="1267" y="1"/>
                  </a:moveTo>
                  <a:cubicBezTo>
                    <a:pt x="1267" y="964"/>
                    <a:pt x="964" y="1268"/>
                    <a:pt x="0" y="1268"/>
                  </a:cubicBezTo>
                  <a:cubicBezTo>
                    <a:pt x="964" y="1268"/>
                    <a:pt x="1267" y="1589"/>
                    <a:pt x="1267" y="2552"/>
                  </a:cubicBezTo>
                  <a:cubicBezTo>
                    <a:pt x="1267" y="1589"/>
                    <a:pt x="1571" y="1268"/>
                    <a:pt x="2534" y="1268"/>
                  </a:cubicBezTo>
                  <a:cubicBezTo>
                    <a:pt x="1571" y="1268"/>
                    <a:pt x="1267" y="964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2200548" y="4769943"/>
              <a:ext cx="102254" cy="101493"/>
            </a:xfrm>
            <a:custGeom>
              <a:avLst/>
              <a:gdLst/>
              <a:ahLst/>
              <a:cxnLst/>
              <a:rect l="l" t="t" r="r" b="b"/>
              <a:pathLst>
                <a:path w="2553" h="2534" extrusionOk="0">
                  <a:moveTo>
                    <a:pt x="1267" y="0"/>
                  </a:moveTo>
                  <a:cubicBezTo>
                    <a:pt x="1267" y="964"/>
                    <a:pt x="964" y="1267"/>
                    <a:pt x="1" y="1267"/>
                  </a:cubicBezTo>
                  <a:cubicBezTo>
                    <a:pt x="964" y="1267"/>
                    <a:pt x="1267" y="1570"/>
                    <a:pt x="1267" y="2534"/>
                  </a:cubicBezTo>
                  <a:cubicBezTo>
                    <a:pt x="1267" y="1570"/>
                    <a:pt x="1589" y="1267"/>
                    <a:pt x="2552" y="1267"/>
                  </a:cubicBezTo>
                  <a:cubicBezTo>
                    <a:pt x="1589" y="1267"/>
                    <a:pt x="1267" y="964"/>
                    <a:pt x="1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6941390" y="2561643"/>
              <a:ext cx="102254" cy="102214"/>
            </a:xfrm>
            <a:custGeom>
              <a:avLst/>
              <a:gdLst/>
              <a:ahLst/>
              <a:cxnLst/>
              <a:rect l="l" t="t" r="r" b="b"/>
              <a:pathLst>
                <a:path w="2553" h="2552" extrusionOk="0">
                  <a:moveTo>
                    <a:pt x="1286" y="0"/>
                  </a:moveTo>
                  <a:cubicBezTo>
                    <a:pt x="1286" y="964"/>
                    <a:pt x="982" y="1267"/>
                    <a:pt x="1" y="1267"/>
                  </a:cubicBezTo>
                  <a:cubicBezTo>
                    <a:pt x="982" y="1267"/>
                    <a:pt x="1286" y="1570"/>
                    <a:pt x="1286" y="2552"/>
                  </a:cubicBezTo>
                  <a:cubicBezTo>
                    <a:pt x="1286" y="1570"/>
                    <a:pt x="1589" y="1267"/>
                    <a:pt x="2552" y="1267"/>
                  </a:cubicBezTo>
                  <a:cubicBezTo>
                    <a:pt x="1589" y="1267"/>
                    <a:pt x="1286" y="964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713175" y="4344607"/>
              <a:ext cx="40052" cy="40053"/>
            </a:xfrm>
            <a:custGeom>
              <a:avLst/>
              <a:gdLst/>
              <a:ahLst/>
              <a:cxnLst/>
              <a:rect l="l" t="t" r="r" b="b"/>
              <a:pathLst>
                <a:path w="1000" h="1000" extrusionOk="0">
                  <a:moveTo>
                    <a:pt x="500" y="0"/>
                  </a:moveTo>
                  <a:cubicBezTo>
                    <a:pt x="500" y="375"/>
                    <a:pt x="375" y="500"/>
                    <a:pt x="0" y="500"/>
                  </a:cubicBezTo>
                  <a:cubicBezTo>
                    <a:pt x="375" y="500"/>
                    <a:pt x="500" y="625"/>
                    <a:pt x="500" y="1000"/>
                  </a:cubicBezTo>
                  <a:cubicBezTo>
                    <a:pt x="500" y="625"/>
                    <a:pt x="607" y="500"/>
                    <a:pt x="1000" y="500"/>
                  </a:cubicBezTo>
                  <a:cubicBezTo>
                    <a:pt x="607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1420648" y="4380333"/>
              <a:ext cx="40052" cy="39332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1"/>
                  </a:moveTo>
                  <a:cubicBezTo>
                    <a:pt x="500" y="375"/>
                    <a:pt x="375" y="482"/>
                    <a:pt x="1" y="482"/>
                  </a:cubicBezTo>
                  <a:cubicBezTo>
                    <a:pt x="375" y="482"/>
                    <a:pt x="500" y="607"/>
                    <a:pt x="500" y="982"/>
                  </a:cubicBezTo>
                  <a:cubicBezTo>
                    <a:pt x="500" y="607"/>
                    <a:pt x="625" y="482"/>
                    <a:pt x="1000" y="482"/>
                  </a:cubicBezTo>
                  <a:cubicBezTo>
                    <a:pt x="625" y="482"/>
                    <a:pt x="500" y="375"/>
                    <a:pt x="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4836634" y="4729888"/>
              <a:ext cx="40093" cy="40053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0" y="0"/>
                  </a:moveTo>
                  <a:cubicBezTo>
                    <a:pt x="500" y="375"/>
                    <a:pt x="376" y="500"/>
                    <a:pt x="1" y="500"/>
                  </a:cubicBezTo>
                  <a:cubicBezTo>
                    <a:pt x="376" y="500"/>
                    <a:pt x="500" y="625"/>
                    <a:pt x="500" y="999"/>
                  </a:cubicBezTo>
                  <a:cubicBezTo>
                    <a:pt x="500" y="625"/>
                    <a:pt x="625" y="500"/>
                    <a:pt x="1000" y="500"/>
                  </a:cubicBezTo>
                  <a:cubicBezTo>
                    <a:pt x="625" y="500"/>
                    <a:pt x="500" y="375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28"/>
          <p:cNvGrpSpPr/>
          <p:nvPr/>
        </p:nvGrpSpPr>
        <p:grpSpPr>
          <a:xfrm flipH="1">
            <a:off x="8036575" y="855725"/>
            <a:ext cx="1107420" cy="841811"/>
            <a:chOff x="0" y="3839250"/>
            <a:chExt cx="1107420" cy="841811"/>
          </a:xfrm>
        </p:grpSpPr>
        <p:sp>
          <p:nvSpPr>
            <p:cNvPr id="1076" name="Google Shape;1076;p28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28"/>
          <p:cNvGrpSpPr/>
          <p:nvPr/>
        </p:nvGrpSpPr>
        <p:grpSpPr>
          <a:xfrm>
            <a:off x="0" y="3971550"/>
            <a:ext cx="1107420" cy="841811"/>
            <a:chOff x="0" y="3839250"/>
            <a:chExt cx="1107420" cy="841811"/>
          </a:xfrm>
        </p:grpSpPr>
        <p:sp>
          <p:nvSpPr>
            <p:cNvPr id="1080" name="Google Shape;1080;p28"/>
            <p:cNvSpPr/>
            <p:nvPr/>
          </p:nvSpPr>
          <p:spPr>
            <a:xfrm>
              <a:off x="0" y="3839250"/>
              <a:ext cx="1107420" cy="841811"/>
            </a:xfrm>
            <a:custGeom>
              <a:avLst/>
              <a:gdLst/>
              <a:ahLst/>
              <a:cxnLst/>
              <a:rect l="l" t="t" r="r" b="b"/>
              <a:pathLst>
                <a:path w="24445" h="18582" extrusionOk="0">
                  <a:moveTo>
                    <a:pt x="10960" y="1"/>
                  </a:moveTo>
                  <a:cubicBezTo>
                    <a:pt x="10664" y="1"/>
                    <a:pt x="10365" y="21"/>
                    <a:pt x="10064" y="62"/>
                  </a:cubicBezTo>
                  <a:cubicBezTo>
                    <a:pt x="8404" y="293"/>
                    <a:pt x="6995" y="1114"/>
                    <a:pt x="5978" y="2274"/>
                  </a:cubicBezTo>
                  <a:cubicBezTo>
                    <a:pt x="5327" y="1530"/>
                    <a:pt x="4367" y="1083"/>
                    <a:pt x="3343" y="1083"/>
                  </a:cubicBezTo>
                  <a:cubicBezTo>
                    <a:pt x="3188" y="1083"/>
                    <a:pt x="3031" y="1093"/>
                    <a:pt x="2873" y="1114"/>
                  </a:cubicBezTo>
                  <a:cubicBezTo>
                    <a:pt x="1499" y="1310"/>
                    <a:pt x="411" y="2274"/>
                    <a:pt x="0" y="3505"/>
                  </a:cubicBezTo>
                  <a:lnTo>
                    <a:pt x="0" y="14800"/>
                  </a:lnTo>
                  <a:cubicBezTo>
                    <a:pt x="541" y="15006"/>
                    <a:pt x="1129" y="15119"/>
                    <a:pt x="1729" y="15119"/>
                  </a:cubicBezTo>
                  <a:cubicBezTo>
                    <a:pt x="1961" y="15119"/>
                    <a:pt x="2194" y="15102"/>
                    <a:pt x="2427" y="15067"/>
                  </a:cubicBezTo>
                  <a:lnTo>
                    <a:pt x="2445" y="15067"/>
                  </a:lnTo>
                  <a:cubicBezTo>
                    <a:pt x="3393" y="17171"/>
                    <a:pt x="5512" y="18582"/>
                    <a:pt x="7865" y="18582"/>
                  </a:cubicBezTo>
                  <a:cubicBezTo>
                    <a:pt x="8125" y="18582"/>
                    <a:pt x="8389" y="18564"/>
                    <a:pt x="8654" y="18529"/>
                  </a:cubicBezTo>
                  <a:cubicBezTo>
                    <a:pt x="10260" y="18297"/>
                    <a:pt x="11634" y="17440"/>
                    <a:pt x="12544" y="16245"/>
                  </a:cubicBezTo>
                  <a:cubicBezTo>
                    <a:pt x="13142" y="16904"/>
                    <a:pt x="14004" y="17313"/>
                    <a:pt x="14925" y="17313"/>
                  </a:cubicBezTo>
                  <a:cubicBezTo>
                    <a:pt x="15076" y="17313"/>
                    <a:pt x="15228" y="17302"/>
                    <a:pt x="15381" y="17280"/>
                  </a:cubicBezTo>
                  <a:cubicBezTo>
                    <a:pt x="16451" y="17137"/>
                    <a:pt x="17326" y="16477"/>
                    <a:pt x="17807" y="15585"/>
                  </a:cubicBezTo>
                  <a:cubicBezTo>
                    <a:pt x="17987" y="15607"/>
                    <a:pt x="18169" y="15617"/>
                    <a:pt x="18354" y="15617"/>
                  </a:cubicBezTo>
                  <a:cubicBezTo>
                    <a:pt x="18609" y="15617"/>
                    <a:pt x="18869" y="15598"/>
                    <a:pt x="19128" y="15567"/>
                  </a:cubicBezTo>
                  <a:cubicBezTo>
                    <a:pt x="22250" y="15139"/>
                    <a:pt x="24445" y="12248"/>
                    <a:pt x="24017" y="9108"/>
                  </a:cubicBezTo>
                  <a:cubicBezTo>
                    <a:pt x="23678" y="6628"/>
                    <a:pt x="21804" y="4736"/>
                    <a:pt x="19485" y="4272"/>
                  </a:cubicBezTo>
                  <a:cubicBezTo>
                    <a:pt x="19485" y="4237"/>
                    <a:pt x="19467" y="4201"/>
                    <a:pt x="19467" y="4147"/>
                  </a:cubicBezTo>
                  <a:cubicBezTo>
                    <a:pt x="19352" y="3261"/>
                    <a:pt x="18587" y="2616"/>
                    <a:pt x="17701" y="2616"/>
                  </a:cubicBezTo>
                  <a:cubicBezTo>
                    <a:pt x="17625" y="2616"/>
                    <a:pt x="17547" y="2621"/>
                    <a:pt x="17468" y="2631"/>
                  </a:cubicBezTo>
                  <a:cubicBezTo>
                    <a:pt x="17112" y="2684"/>
                    <a:pt x="16790" y="2845"/>
                    <a:pt x="16541" y="3059"/>
                  </a:cubicBezTo>
                  <a:cubicBezTo>
                    <a:pt x="15339" y="1194"/>
                    <a:pt x="13256" y="1"/>
                    <a:pt x="10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92144" y="4037174"/>
              <a:ext cx="362148" cy="135500"/>
            </a:xfrm>
            <a:custGeom>
              <a:avLst/>
              <a:gdLst/>
              <a:ahLst/>
              <a:cxnLst/>
              <a:rect l="l" t="t" r="r" b="b"/>
              <a:pathLst>
                <a:path w="7994" h="2991" extrusionOk="0">
                  <a:moveTo>
                    <a:pt x="3543" y="1"/>
                  </a:moveTo>
                  <a:cubicBezTo>
                    <a:pt x="2988" y="1"/>
                    <a:pt x="2433" y="88"/>
                    <a:pt x="1910" y="278"/>
                  </a:cubicBezTo>
                  <a:cubicBezTo>
                    <a:pt x="1142" y="564"/>
                    <a:pt x="447" y="1027"/>
                    <a:pt x="0" y="1688"/>
                  </a:cubicBezTo>
                  <a:cubicBezTo>
                    <a:pt x="786" y="1509"/>
                    <a:pt x="1464" y="1384"/>
                    <a:pt x="2159" y="1349"/>
                  </a:cubicBezTo>
                  <a:cubicBezTo>
                    <a:pt x="2377" y="1331"/>
                    <a:pt x="2592" y="1323"/>
                    <a:pt x="2806" y="1323"/>
                  </a:cubicBezTo>
                  <a:cubicBezTo>
                    <a:pt x="3259" y="1323"/>
                    <a:pt x="3704" y="1359"/>
                    <a:pt x="4140" y="1420"/>
                  </a:cubicBezTo>
                  <a:cubicBezTo>
                    <a:pt x="4800" y="1527"/>
                    <a:pt x="5425" y="1705"/>
                    <a:pt x="6067" y="1973"/>
                  </a:cubicBezTo>
                  <a:cubicBezTo>
                    <a:pt x="6138" y="2009"/>
                    <a:pt x="6228" y="2027"/>
                    <a:pt x="6299" y="2080"/>
                  </a:cubicBezTo>
                  <a:cubicBezTo>
                    <a:pt x="6370" y="2116"/>
                    <a:pt x="6460" y="2152"/>
                    <a:pt x="6531" y="2187"/>
                  </a:cubicBezTo>
                  <a:cubicBezTo>
                    <a:pt x="6691" y="2259"/>
                    <a:pt x="6852" y="2330"/>
                    <a:pt x="7013" y="2419"/>
                  </a:cubicBezTo>
                  <a:cubicBezTo>
                    <a:pt x="7334" y="2598"/>
                    <a:pt x="7655" y="2776"/>
                    <a:pt x="7994" y="2990"/>
                  </a:cubicBezTo>
                  <a:cubicBezTo>
                    <a:pt x="7887" y="2598"/>
                    <a:pt x="7691" y="2241"/>
                    <a:pt x="7459" y="1920"/>
                  </a:cubicBezTo>
                  <a:cubicBezTo>
                    <a:pt x="7352" y="1759"/>
                    <a:pt x="7227" y="1598"/>
                    <a:pt x="7066" y="1456"/>
                  </a:cubicBezTo>
                  <a:cubicBezTo>
                    <a:pt x="6923" y="1313"/>
                    <a:pt x="6781" y="1170"/>
                    <a:pt x="6620" y="1045"/>
                  </a:cubicBezTo>
                  <a:cubicBezTo>
                    <a:pt x="5978" y="546"/>
                    <a:pt x="5193" y="189"/>
                    <a:pt x="4372" y="64"/>
                  </a:cubicBezTo>
                  <a:cubicBezTo>
                    <a:pt x="4098" y="22"/>
                    <a:pt x="3821" y="1"/>
                    <a:pt x="354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433267" y="4013300"/>
              <a:ext cx="365365" cy="183611"/>
            </a:xfrm>
            <a:custGeom>
              <a:avLst/>
              <a:gdLst/>
              <a:ahLst/>
              <a:cxnLst/>
              <a:rect l="l" t="t" r="r" b="b"/>
              <a:pathLst>
                <a:path w="8065" h="4053" extrusionOk="0">
                  <a:moveTo>
                    <a:pt x="5051" y="0"/>
                  </a:moveTo>
                  <a:cubicBezTo>
                    <a:pt x="4370" y="0"/>
                    <a:pt x="3679" y="131"/>
                    <a:pt x="3051" y="377"/>
                  </a:cubicBezTo>
                  <a:cubicBezTo>
                    <a:pt x="2213" y="698"/>
                    <a:pt x="1481" y="1198"/>
                    <a:pt x="928" y="1840"/>
                  </a:cubicBezTo>
                  <a:cubicBezTo>
                    <a:pt x="393" y="2482"/>
                    <a:pt x="36" y="3250"/>
                    <a:pt x="0" y="4052"/>
                  </a:cubicBezTo>
                  <a:cubicBezTo>
                    <a:pt x="607" y="3499"/>
                    <a:pt x="1178" y="3018"/>
                    <a:pt x="1767" y="2625"/>
                  </a:cubicBezTo>
                  <a:cubicBezTo>
                    <a:pt x="2355" y="2215"/>
                    <a:pt x="2998" y="1911"/>
                    <a:pt x="3640" y="1662"/>
                  </a:cubicBezTo>
                  <a:cubicBezTo>
                    <a:pt x="4300" y="1394"/>
                    <a:pt x="4978" y="1233"/>
                    <a:pt x="5710" y="1108"/>
                  </a:cubicBezTo>
                  <a:cubicBezTo>
                    <a:pt x="5799" y="1108"/>
                    <a:pt x="5888" y="1091"/>
                    <a:pt x="5977" y="1073"/>
                  </a:cubicBezTo>
                  <a:cubicBezTo>
                    <a:pt x="6084" y="1073"/>
                    <a:pt x="6174" y="1055"/>
                    <a:pt x="6263" y="1055"/>
                  </a:cubicBezTo>
                  <a:cubicBezTo>
                    <a:pt x="6459" y="1019"/>
                    <a:pt x="6655" y="1001"/>
                    <a:pt x="6834" y="1001"/>
                  </a:cubicBezTo>
                  <a:cubicBezTo>
                    <a:pt x="7226" y="983"/>
                    <a:pt x="7637" y="983"/>
                    <a:pt x="8065" y="966"/>
                  </a:cubicBezTo>
                  <a:cubicBezTo>
                    <a:pt x="7744" y="698"/>
                    <a:pt x="7369" y="484"/>
                    <a:pt x="6959" y="341"/>
                  </a:cubicBezTo>
                  <a:cubicBezTo>
                    <a:pt x="6762" y="252"/>
                    <a:pt x="6548" y="181"/>
                    <a:pt x="6334" y="145"/>
                  </a:cubicBezTo>
                  <a:cubicBezTo>
                    <a:pt x="6120" y="91"/>
                    <a:pt x="5906" y="56"/>
                    <a:pt x="5674" y="38"/>
                  </a:cubicBezTo>
                  <a:cubicBezTo>
                    <a:pt x="5469" y="13"/>
                    <a:pt x="5260" y="0"/>
                    <a:pt x="50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28"/>
          <p:cNvSpPr txBox="1">
            <a:spLocks noGrp="1"/>
          </p:cNvSpPr>
          <p:nvPr>
            <p:ph type="ctrTitle"/>
          </p:nvPr>
        </p:nvSpPr>
        <p:spPr>
          <a:xfrm>
            <a:off x="2429950" y="551775"/>
            <a:ext cx="4284000" cy="99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4" name="Google Shape;1084;p28"/>
          <p:cNvSpPr txBox="1">
            <a:spLocks noGrp="1"/>
          </p:cNvSpPr>
          <p:nvPr>
            <p:ph type="subTitle" idx="1"/>
          </p:nvPr>
        </p:nvSpPr>
        <p:spPr>
          <a:xfrm>
            <a:off x="2975700" y="2258163"/>
            <a:ext cx="3192600" cy="42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28"/>
          <p:cNvSpPr txBox="1">
            <a:spLocks noGrp="1"/>
          </p:cNvSpPr>
          <p:nvPr>
            <p:ph type="subTitle" idx="2"/>
          </p:nvPr>
        </p:nvSpPr>
        <p:spPr>
          <a:xfrm>
            <a:off x="3296850" y="2678163"/>
            <a:ext cx="2550300" cy="79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28"/>
          <p:cNvSpPr txBox="1"/>
          <p:nvPr/>
        </p:nvSpPr>
        <p:spPr>
          <a:xfrm>
            <a:off x="2100250" y="3589000"/>
            <a:ext cx="49434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grpSp>
        <p:nvGrpSpPr>
          <p:cNvPr id="1089" name="Google Shape;1089;p29"/>
          <p:cNvGrpSpPr/>
          <p:nvPr/>
        </p:nvGrpSpPr>
        <p:grpSpPr>
          <a:xfrm>
            <a:off x="-468211" y="-420131"/>
            <a:ext cx="1704343" cy="1437858"/>
            <a:chOff x="1111500" y="1114050"/>
            <a:chExt cx="747650" cy="630750"/>
          </a:xfrm>
        </p:grpSpPr>
        <p:sp>
          <p:nvSpPr>
            <p:cNvPr id="1090" name="Google Shape;1090;p29"/>
            <p:cNvSpPr/>
            <p:nvPr/>
          </p:nvSpPr>
          <p:spPr>
            <a:xfrm>
              <a:off x="1136500" y="1131425"/>
              <a:ext cx="722650" cy="613375"/>
            </a:xfrm>
            <a:custGeom>
              <a:avLst/>
              <a:gdLst/>
              <a:ahLst/>
              <a:cxnLst/>
              <a:rect l="l" t="t" r="r" b="b"/>
              <a:pathLst>
                <a:path w="28906" h="24535" extrusionOk="0">
                  <a:moveTo>
                    <a:pt x="21768" y="1"/>
                  </a:moveTo>
                  <a:cubicBezTo>
                    <a:pt x="21536" y="1232"/>
                    <a:pt x="21233" y="2445"/>
                    <a:pt x="20876" y="3552"/>
                  </a:cubicBezTo>
                  <a:cubicBezTo>
                    <a:pt x="20501" y="4658"/>
                    <a:pt x="20055" y="5693"/>
                    <a:pt x="19538" y="6531"/>
                  </a:cubicBezTo>
                  <a:cubicBezTo>
                    <a:pt x="19270" y="6960"/>
                    <a:pt x="18985" y="7334"/>
                    <a:pt x="18699" y="7655"/>
                  </a:cubicBezTo>
                  <a:cubicBezTo>
                    <a:pt x="18396" y="7994"/>
                    <a:pt x="18057" y="8280"/>
                    <a:pt x="17700" y="8548"/>
                  </a:cubicBezTo>
                  <a:cubicBezTo>
                    <a:pt x="17343" y="8815"/>
                    <a:pt x="16933" y="9047"/>
                    <a:pt x="16469" y="9279"/>
                  </a:cubicBezTo>
                  <a:cubicBezTo>
                    <a:pt x="16005" y="9493"/>
                    <a:pt x="15488" y="9707"/>
                    <a:pt x="14917" y="9921"/>
                  </a:cubicBezTo>
                  <a:cubicBezTo>
                    <a:pt x="13757" y="10332"/>
                    <a:pt x="12401" y="10742"/>
                    <a:pt x="10938" y="11295"/>
                  </a:cubicBezTo>
                  <a:cubicBezTo>
                    <a:pt x="9475" y="11866"/>
                    <a:pt x="7922" y="12598"/>
                    <a:pt x="6495" y="13579"/>
                  </a:cubicBezTo>
                  <a:cubicBezTo>
                    <a:pt x="5085" y="14543"/>
                    <a:pt x="3801" y="15738"/>
                    <a:pt x="2730" y="17023"/>
                  </a:cubicBezTo>
                  <a:cubicBezTo>
                    <a:pt x="2195" y="17647"/>
                    <a:pt x="1695" y="18307"/>
                    <a:pt x="1249" y="18986"/>
                  </a:cubicBezTo>
                  <a:cubicBezTo>
                    <a:pt x="785" y="19646"/>
                    <a:pt x="393" y="20342"/>
                    <a:pt x="0" y="21020"/>
                  </a:cubicBezTo>
                  <a:lnTo>
                    <a:pt x="1053" y="21608"/>
                  </a:lnTo>
                  <a:lnTo>
                    <a:pt x="2123" y="22197"/>
                  </a:lnTo>
                  <a:lnTo>
                    <a:pt x="3176" y="22786"/>
                  </a:lnTo>
                  <a:lnTo>
                    <a:pt x="4247" y="23375"/>
                  </a:lnTo>
                  <a:lnTo>
                    <a:pt x="5299" y="23946"/>
                  </a:lnTo>
                  <a:lnTo>
                    <a:pt x="6370" y="24535"/>
                  </a:lnTo>
                  <a:cubicBezTo>
                    <a:pt x="6655" y="24017"/>
                    <a:pt x="6959" y="23518"/>
                    <a:pt x="7280" y="23036"/>
                  </a:cubicBezTo>
                  <a:cubicBezTo>
                    <a:pt x="7601" y="22572"/>
                    <a:pt x="7940" y="22126"/>
                    <a:pt x="8279" y="21698"/>
                  </a:cubicBezTo>
                  <a:cubicBezTo>
                    <a:pt x="8993" y="20859"/>
                    <a:pt x="9760" y="20163"/>
                    <a:pt x="10616" y="19574"/>
                  </a:cubicBezTo>
                  <a:cubicBezTo>
                    <a:pt x="11473" y="18986"/>
                    <a:pt x="12419" y="18522"/>
                    <a:pt x="13543" y="18093"/>
                  </a:cubicBezTo>
                  <a:cubicBezTo>
                    <a:pt x="14096" y="17879"/>
                    <a:pt x="14702" y="17665"/>
                    <a:pt x="15345" y="17451"/>
                  </a:cubicBezTo>
                  <a:cubicBezTo>
                    <a:pt x="15969" y="17237"/>
                    <a:pt x="16665" y="17023"/>
                    <a:pt x="17379" y="16755"/>
                  </a:cubicBezTo>
                  <a:cubicBezTo>
                    <a:pt x="18110" y="16505"/>
                    <a:pt x="18878" y="16184"/>
                    <a:pt x="19645" y="15810"/>
                  </a:cubicBezTo>
                  <a:cubicBezTo>
                    <a:pt x="20430" y="15435"/>
                    <a:pt x="21233" y="14971"/>
                    <a:pt x="21982" y="14436"/>
                  </a:cubicBezTo>
                  <a:cubicBezTo>
                    <a:pt x="22732" y="13883"/>
                    <a:pt x="23445" y="13240"/>
                    <a:pt x="24070" y="12562"/>
                  </a:cubicBezTo>
                  <a:cubicBezTo>
                    <a:pt x="24694" y="11866"/>
                    <a:pt x="25247" y="11135"/>
                    <a:pt x="25711" y="10385"/>
                  </a:cubicBezTo>
                  <a:cubicBezTo>
                    <a:pt x="26175" y="9618"/>
                    <a:pt x="26568" y="8869"/>
                    <a:pt x="26907" y="8102"/>
                  </a:cubicBezTo>
                  <a:cubicBezTo>
                    <a:pt x="27246" y="7334"/>
                    <a:pt x="27531" y="6585"/>
                    <a:pt x="27781" y="5818"/>
                  </a:cubicBezTo>
                  <a:cubicBezTo>
                    <a:pt x="28281" y="4319"/>
                    <a:pt x="28620" y="2820"/>
                    <a:pt x="28905" y="1357"/>
                  </a:cubicBezTo>
                  <a:lnTo>
                    <a:pt x="27728" y="1125"/>
                  </a:lnTo>
                  <a:lnTo>
                    <a:pt x="26532" y="893"/>
                  </a:lnTo>
                  <a:lnTo>
                    <a:pt x="25337" y="679"/>
                  </a:lnTo>
                  <a:lnTo>
                    <a:pt x="24141" y="447"/>
                  </a:lnTo>
                  <a:lnTo>
                    <a:pt x="22964" y="215"/>
                  </a:lnTo>
                  <a:lnTo>
                    <a:pt x="2176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44000" y="1142150"/>
              <a:ext cx="590150" cy="585250"/>
            </a:xfrm>
            <a:custGeom>
              <a:avLst/>
              <a:gdLst/>
              <a:ahLst/>
              <a:cxnLst/>
              <a:rect l="l" t="t" r="r" b="b"/>
              <a:pathLst>
                <a:path w="23606" h="23410" extrusionOk="0">
                  <a:moveTo>
                    <a:pt x="22411" y="0"/>
                  </a:moveTo>
                  <a:cubicBezTo>
                    <a:pt x="22143" y="1445"/>
                    <a:pt x="21804" y="2873"/>
                    <a:pt x="21322" y="4318"/>
                  </a:cubicBezTo>
                  <a:cubicBezTo>
                    <a:pt x="21090" y="5050"/>
                    <a:pt x="20805" y="5763"/>
                    <a:pt x="20501" y="6477"/>
                  </a:cubicBezTo>
                  <a:cubicBezTo>
                    <a:pt x="20180" y="7209"/>
                    <a:pt x="19806" y="7922"/>
                    <a:pt x="19377" y="8618"/>
                  </a:cubicBezTo>
                  <a:cubicBezTo>
                    <a:pt x="18949" y="9314"/>
                    <a:pt x="18449" y="9992"/>
                    <a:pt x="17879" y="10617"/>
                  </a:cubicBezTo>
                  <a:cubicBezTo>
                    <a:pt x="17290" y="11241"/>
                    <a:pt x="16647" y="11830"/>
                    <a:pt x="15969" y="12329"/>
                  </a:cubicBezTo>
                  <a:cubicBezTo>
                    <a:pt x="15273" y="12829"/>
                    <a:pt x="14542" y="13257"/>
                    <a:pt x="13810" y="13596"/>
                  </a:cubicBezTo>
                  <a:cubicBezTo>
                    <a:pt x="13097" y="13953"/>
                    <a:pt x="12365" y="14239"/>
                    <a:pt x="11669" y="14488"/>
                  </a:cubicBezTo>
                  <a:cubicBezTo>
                    <a:pt x="10278" y="14988"/>
                    <a:pt x="8975" y="15381"/>
                    <a:pt x="7797" y="15827"/>
                  </a:cubicBezTo>
                  <a:cubicBezTo>
                    <a:pt x="6638" y="16291"/>
                    <a:pt x="5567" y="16790"/>
                    <a:pt x="4621" y="17450"/>
                  </a:cubicBezTo>
                  <a:cubicBezTo>
                    <a:pt x="3676" y="18110"/>
                    <a:pt x="2819" y="18878"/>
                    <a:pt x="2052" y="19806"/>
                  </a:cubicBezTo>
                  <a:cubicBezTo>
                    <a:pt x="1677" y="20252"/>
                    <a:pt x="1321" y="20733"/>
                    <a:pt x="964" y="21251"/>
                  </a:cubicBezTo>
                  <a:cubicBezTo>
                    <a:pt x="625" y="21750"/>
                    <a:pt x="303" y="22286"/>
                    <a:pt x="0" y="22821"/>
                  </a:cubicBezTo>
                  <a:lnTo>
                    <a:pt x="1071" y="23410"/>
                  </a:lnTo>
                  <a:cubicBezTo>
                    <a:pt x="1356" y="22892"/>
                    <a:pt x="1660" y="22393"/>
                    <a:pt x="1981" y="21929"/>
                  </a:cubicBezTo>
                  <a:cubicBezTo>
                    <a:pt x="2302" y="21447"/>
                    <a:pt x="2623" y="21001"/>
                    <a:pt x="2980" y="20573"/>
                  </a:cubicBezTo>
                  <a:cubicBezTo>
                    <a:pt x="3694" y="19734"/>
                    <a:pt x="4461" y="19038"/>
                    <a:pt x="5317" y="18449"/>
                  </a:cubicBezTo>
                  <a:cubicBezTo>
                    <a:pt x="6156" y="17861"/>
                    <a:pt x="7119" y="17397"/>
                    <a:pt x="8243" y="16969"/>
                  </a:cubicBezTo>
                  <a:cubicBezTo>
                    <a:pt x="8797" y="16754"/>
                    <a:pt x="9403" y="16540"/>
                    <a:pt x="10028" y="16326"/>
                  </a:cubicBezTo>
                  <a:cubicBezTo>
                    <a:pt x="10670" y="16112"/>
                    <a:pt x="11366" y="15898"/>
                    <a:pt x="12080" y="15630"/>
                  </a:cubicBezTo>
                  <a:cubicBezTo>
                    <a:pt x="12811" y="15381"/>
                    <a:pt x="13578" y="15059"/>
                    <a:pt x="14346" y="14685"/>
                  </a:cubicBezTo>
                  <a:cubicBezTo>
                    <a:pt x="15131" y="14310"/>
                    <a:pt x="15916" y="13846"/>
                    <a:pt x="16683" y="13311"/>
                  </a:cubicBezTo>
                  <a:cubicBezTo>
                    <a:pt x="17432" y="12758"/>
                    <a:pt x="18146" y="12115"/>
                    <a:pt x="18771" y="11437"/>
                  </a:cubicBezTo>
                  <a:cubicBezTo>
                    <a:pt x="19395" y="10741"/>
                    <a:pt x="19948" y="10010"/>
                    <a:pt x="20412" y="9261"/>
                  </a:cubicBezTo>
                  <a:cubicBezTo>
                    <a:pt x="20876" y="8511"/>
                    <a:pt x="21269" y="7744"/>
                    <a:pt x="21608" y="6977"/>
                  </a:cubicBezTo>
                  <a:cubicBezTo>
                    <a:pt x="21947" y="6209"/>
                    <a:pt x="22232" y="5460"/>
                    <a:pt x="22482" y="4711"/>
                  </a:cubicBezTo>
                  <a:cubicBezTo>
                    <a:pt x="22982" y="3194"/>
                    <a:pt x="23321" y="1713"/>
                    <a:pt x="23606" y="232"/>
                  </a:cubicBezTo>
                  <a:lnTo>
                    <a:pt x="2241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17675" y="1136800"/>
              <a:ext cx="586600" cy="575875"/>
            </a:xfrm>
            <a:custGeom>
              <a:avLst/>
              <a:gdLst/>
              <a:ahLst/>
              <a:cxnLst/>
              <a:rect l="l" t="t" r="r" b="b"/>
              <a:pathLst>
                <a:path w="23464" h="23035" extrusionOk="0">
                  <a:moveTo>
                    <a:pt x="22286" y="0"/>
                  </a:moveTo>
                  <a:cubicBezTo>
                    <a:pt x="22018" y="1392"/>
                    <a:pt x="21679" y="2784"/>
                    <a:pt x="21233" y="4157"/>
                  </a:cubicBezTo>
                  <a:cubicBezTo>
                    <a:pt x="21001" y="4853"/>
                    <a:pt x="20734" y="5531"/>
                    <a:pt x="20448" y="6209"/>
                  </a:cubicBezTo>
                  <a:cubicBezTo>
                    <a:pt x="20145" y="6887"/>
                    <a:pt x="19806" y="7548"/>
                    <a:pt x="19395" y="8190"/>
                  </a:cubicBezTo>
                  <a:cubicBezTo>
                    <a:pt x="19003" y="8832"/>
                    <a:pt x="18539" y="9439"/>
                    <a:pt x="18022" y="10010"/>
                  </a:cubicBezTo>
                  <a:cubicBezTo>
                    <a:pt x="17504" y="10581"/>
                    <a:pt x="16933" y="11098"/>
                    <a:pt x="16309" y="11562"/>
                  </a:cubicBezTo>
                  <a:cubicBezTo>
                    <a:pt x="15684" y="12008"/>
                    <a:pt x="15024" y="12401"/>
                    <a:pt x="14346" y="12722"/>
                  </a:cubicBezTo>
                  <a:cubicBezTo>
                    <a:pt x="13668" y="13043"/>
                    <a:pt x="12990" y="13329"/>
                    <a:pt x="12312" y="13560"/>
                  </a:cubicBezTo>
                  <a:cubicBezTo>
                    <a:pt x="10956" y="14060"/>
                    <a:pt x="9653" y="14435"/>
                    <a:pt x="8422" y="14917"/>
                  </a:cubicBezTo>
                  <a:cubicBezTo>
                    <a:pt x="7191" y="15380"/>
                    <a:pt x="6031" y="15951"/>
                    <a:pt x="4996" y="16665"/>
                  </a:cubicBezTo>
                  <a:cubicBezTo>
                    <a:pt x="3944" y="17379"/>
                    <a:pt x="3016" y="18253"/>
                    <a:pt x="2177" y="19234"/>
                  </a:cubicBezTo>
                  <a:cubicBezTo>
                    <a:pt x="1767" y="19716"/>
                    <a:pt x="1374" y="20234"/>
                    <a:pt x="1017" y="20787"/>
                  </a:cubicBezTo>
                  <a:cubicBezTo>
                    <a:pt x="661" y="21322"/>
                    <a:pt x="322" y="21893"/>
                    <a:pt x="0" y="22464"/>
                  </a:cubicBezTo>
                  <a:lnTo>
                    <a:pt x="1053" y="23035"/>
                  </a:lnTo>
                  <a:cubicBezTo>
                    <a:pt x="1356" y="22500"/>
                    <a:pt x="1678" y="21964"/>
                    <a:pt x="2017" y="21465"/>
                  </a:cubicBezTo>
                  <a:cubicBezTo>
                    <a:pt x="2374" y="20947"/>
                    <a:pt x="2730" y="20466"/>
                    <a:pt x="3105" y="20020"/>
                  </a:cubicBezTo>
                  <a:cubicBezTo>
                    <a:pt x="3872" y="19092"/>
                    <a:pt x="4729" y="18324"/>
                    <a:pt x="5674" y="17664"/>
                  </a:cubicBezTo>
                  <a:cubicBezTo>
                    <a:pt x="6620" y="17004"/>
                    <a:pt x="7691" y="16505"/>
                    <a:pt x="8850" y="16041"/>
                  </a:cubicBezTo>
                  <a:cubicBezTo>
                    <a:pt x="10028" y="15595"/>
                    <a:pt x="11331" y="15202"/>
                    <a:pt x="12722" y="14702"/>
                  </a:cubicBezTo>
                  <a:cubicBezTo>
                    <a:pt x="13418" y="14453"/>
                    <a:pt x="14150" y="14167"/>
                    <a:pt x="14863" y="13810"/>
                  </a:cubicBezTo>
                  <a:cubicBezTo>
                    <a:pt x="15595" y="13471"/>
                    <a:pt x="16326" y="13043"/>
                    <a:pt x="17022" y="12543"/>
                  </a:cubicBezTo>
                  <a:cubicBezTo>
                    <a:pt x="17700" y="12044"/>
                    <a:pt x="18343" y="11455"/>
                    <a:pt x="18932" y="10831"/>
                  </a:cubicBezTo>
                  <a:cubicBezTo>
                    <a:pt x="19502" y="10206"/>
                    <a:pt x="20002" y="9528"/>
                    <a:pt x="20430" y="8832"/>
                  </a:cubicBezTo>
                  <a:cubicBezTo>
                    <a:pt x="20859" y="8136"/>
                    <a:pt x="21233" y="7423"/>
                    <a:pt x="21554" y="6691"/>
                  </a:cubicBezTo>
                  <a:cubicBezTo>
                    <a:pt x="21858" y="5977"/>
                    <a:pt x="22143" y="5264"/>
                    <a:pt x="22375" y="4532"/>
                  </a:cubicBezTo>
                  <a:cubicBezTo>
                    <a:pt x="22857" y="3087"/>
                    <a:pt x="23196" y="1659"/>
                    <a:pt x="23464" y="214"/>
                  </a:cubicBezTo>
                  <a:lnTo>
                    <a:pt x="2228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190900" y="1131000"/>
              <a:ext cx="583925" cy="567400"/>
            </a:xfrm>
            <a:custGeom>
              <a:avLst/>
              <a:gdLst/>
              <a:ahLst/>
              <a:cxnLst/>
              <a:rect l="l" t="t" r="r" b="b"/>
              <a:pathLst>
                <a:path w="23357" h="22696" extrusionOk="0">
                  <a:moveTo>
                    <a:pt x="22161" y="0"/>
                  </a:moveTo>
                  <a:cubicBezTo>
                    <a:pt x="21894" y="1356"/>
                    <a:pt x="21573" y="2694"/>
                    <a:pt x="21144" y="4015"/>
                  </a:cubicBezTo>
                  <a:cubicBezTo>
                    <a:pt x="20716" y="5317"/>
                    <a:pt x="20181" y="6602"/>
                    <a:pt x="19449" y="7780"/>
                  </a:cubicBezTo>
                  <a:cubicBezTo>
                    <a:pt x="18718" y="8957"/>
                    <a:pt x="17790" y="9992"/>
                    <a:pt x="16666" y="10813"/>
                  </a:cubicBezTo>
                  <a:cubicBezTo>
                    <a:pt x="16095" y="11223"/>
                    <a:pt x="15506" y="11562"/>
                    <a:pt x="14882" y="11865"/>
                  </a:cubicBezTo>
                  <a:cubicBezTo>
                    <a:pt x="14257" y="12169"/>
                    <a:pt x="13615" y="12419"/>
                    <a:pt x="12973" y="12668"/>
                  </a:cubicBezTo>
                  <a:cubicBezTo>
                    <a:pt x="11670" y="13132"/>
                    <a:pt x="10350" y="13525"/>
                    <a:pt x="9065" y="14007"/>
                  </a:cubicBezTo>
                  <a:cubicBezTo>
                    <a:pt x="7762" y="14506"/>
                    <a:pt x="6513" y="15113"/>
                    <a:pt x="5372" y="15898"/>
                  </a:cubicBezTo>
                  <a:cubicBezTo>
                    <a:pt x="4247" y="16683"/>
                    <a:pt x="3213" y="17629"/>
                    <a:pt x="2320" y="18681"/>
                  </a:cubicBezTo>
                  <a:cubicBezTo>
                    <a:pt x="1874" y="19217"/>
                    <a:pt x="1464" y="19770"/>
                    <a:pt x="1089" y="20341"/>
                  </a:cubicBezTo>
                  <a:cubicBezTo>
                    <a:pt x="697" y="20912"/>
                    <a:pt x="340" y="21500"/>
                    <a:pt x="1" y="22107"/>
                  </a:cubicBezTo>
                  <a:lnTo>
                    <a:pt x="1071" y="22696"/>
                  </a:lnTo>
                  <a:cubicBezTo>
                    <a:pt x="1393" y="22125"/>
                    <a:pt x="1732" y="21554"/>
                    <a:pt x="2088" y="21019"/>
                  </a:cubicBezTo>
                  <a:cubicBezTo>
                    <a:pt x="2445" y="20466"/>
                    <a:pt x="2838" y="19948"/>
                    <a:pt x="3248" y="19466"/>
                  </a:cubicBezTo>
                  <a:cubicBezTo>
                    <a:pt x="4087" y="18485"/>
                    <a:pt x="5015" y="17611"/>
                    <a:pt x="6067" y="16897"/>
                  </a:cubicBezTo>
                  <a:cubicBezTo>
                    <a:pt x="7102" y="16183"/>
                    <a:pt x="8262" y="15612"/>
                    <a:pt x="9493" y="15149"/>
                  </a:cubicBezTo>
                  <a:cubicBezTo>
                    <a:pt x="10724" y="14667"/>
                    <a:pt x="12027" y="14292"/>
                    <a:pt x="13383" y="13792"/>
                  </a:cubicBezTo>
                  <a:cubicBezTo>
                    <a:pt x="14061" y="13561"/>
                    <a:pt x="14739" y="13275"/>
                    <a:pt x="15417" y="12954"/>
                  </a:cubicBezTo>
                  <a:cubicBezTo>
                    <a:pt x="16095" y="12633"/>
                    <a:pt x="16755" y="12240"/>
                    <a:pt x="17380" y="11794"/>
                  </a:cubicBezTo>
                  <a:cubicBezTo>
                    <a:pt x="18004" y="11330"/>
                    <a:pt x="18575" y="10813"/>
                    <a:pt x="19093" y="10242"/>
                  </a:cubicBezTo>
                  <a:cubicBezTo>
                    <a:pt x="19610" y="9671"/>
                    <a:pt x="20074" y="9064"/>
                    <a:pt x="20466" y="8422"/>
                  </a:cubicBezTo>
                  <a:cubicBezTo>
                    <a:pt x="20877" y="7780"/>
                    <a:pt x="21216" y="7119"/>
                    <a:pt x="21519" y="6441"/>
                  </a:cubicBezTo>
                  <a:cubicBezTo>
                    <a:pt x="21805" y="5763"/>
                    <a:pt x="22072" y="5085"/>
                    <a:pt x="22304" y="4389"/>
                  </a:cubicBezTo>
                  <a:cubicBezTo>
                    <a:pt x="22750" y="3016"/>
                    <a:pt x="23089" y="1624"/>
                    <a:pt x="23357" y="232"/>
                  </a:cubicBezTo>
                  <a:lnTo>
                    <a:pt x="2216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1164600" y="1125200"/>
              <a:ext cx="580350" cy="558500"/>
            </a:xfrm>
            <a:custGeom>
              <a:avLst/>
              <a:gdLst/>
              <a:ahLst/>
              <a:cxnLst/>
              <a:rect l="l" t="t" r="r" b="b"/>
              <a:pathLst>
                <a:path w="23214" h="22340" extrusionOk="0">
                  <a:moveTo>
                    <a:pt x="22018" y="0"/>
                  </a:moveTo>
                  <a:cubicBezTo>
                    <a:pt x="21768" y="1321"/>
                    <a:pt x="21465" y="2623"/>
                    <a:pt x="21055" y="3872"/>
                  </a:cubicBezTo>
                  <a:cubicBezTo>
                    <a:pt x="20644" y="5103"/>
                    <a:pt x="20127" y="6299"/>
                    <a:pt x="19467" y="7369"/>
                  </a:cubicBezTo>
                  <a:cubicBezTo>
                    <a:pt x="18806" y="8440"/>
                    <a:pt x="17986" y="9350"/>
                    <a:pt x="17004" y="10063"/>
                  </a:cubicBezTo>
                  <a:cubicBezTo>
                    <a:pt x="16505" y="10420"/>
                    <a:pt x="15969" y="10741"/>
                    <a:pt x="15398" y="11009"/>
                  </a:cubicBezTo>
                  <a:cubicBezTo>
                    <a:pt x="14845" y="11277"/>
                    <a:pt x="14239" y="11527"/>
                    <a:pt x="13614" y="11758"/>
                  </a:cubicBezTo>
                  <a:cubicBezTo>
                    <a:pt x="12365" y="12205"/>
                    <a:pt x="11027" y="12597"/>
                    <a:pt x="9671" y="13114"/>
                  </a:cubicBezTo>
                  <a:cubicBezTo>
                    <a:pt x="8333" y="13632"/>
                    <a:pt x="6977" y="14274"/>
                    <a:pt x="5746" y="15131"/>
                  </a:cubicBezTo>
                  <a:cubicBezTo>
                    <a:pt x="4514" y="15969"/>
                    <a:pt x="3408" y="17004"/>
                    <a:pt x="2445" y="18128"/>
                  </a:cubicBezTo>
                  <a:cubicBezTo>
                    <a:pt x="1981" y="18699"/>
                    <a:pt x="1535" y="19288"/>
                    <a:pt x="1124" y="19895"/>
                  </a:cubicBezTo>
                  <a:cubicBezTo>
                    <a:pt x="714" y="20501"/>
                    <a:pt x="357" y="21126"/>
                    <a:pt x="0" y="21750"/>
                  </a:cubicBezTo>
                  <a:lnTo>
                    <a:pt x="1053" y="22339"/>
                  </a:lnTo>
                  <a:cubicBezTo>
                    <a:pt x="1392" y="21732"/>
                    <a:pt x="1749" y="21144"/>
                    <a:pt x="2141" y="20573"/>
                  </a:cubicBezTo>
                  <a:cubicBezTo>
                    <a:pt x="2516" y="20002"/>
                    <a:pt x="2926" y="19449"/>
                    <a:pt x="3372" y="18913"/>
                  </a:cubicBezTo>
                  <a:cubicBezTo>
                    <a:pt x="4265" y="17861"/>
                    <a:pt x="5299" y="16915"/>
                    <a:pt x="6424" y="16130"/>
                  </a:cubicBezTo>
                  <a:cubicBezTo>
                    <a:pt x="7565" y="15345"/>
                    <a:pt x="8814" y="14738"/>
                    <a:pt x="10117" y="14239"/>
                  </a:cubicBezTo>
                  <a:cubicBezTo>
                    <a:pt x="11402" y="13757"/>
                    <a:pt x="12722" y="13364"/>
                    <a:pt x="14025" y="12900"/>
                  </a:cubicBezTo>
                  <a:cubicBezTo>
                    <a:pt x="14667" y="12651"/>
                    <a:pt x="15309" y="12401"/>
                    <a:pt x="15934" y="12097"/>
                  </a:cubicBezTo>
                  <a:cubicBezTo>
                    <a:pt x="16558" y="11794"/>
                    <a:pt x="17147" y="11455"/>
                    <a:pt x="17718" y="11045"/>
                  </a:cubicBezTo>
                  <a:cubicBezTo>
                    <a:pt x="18842" y="10224"/>
                    <a:pt x="19770" y="9189"/>
                    <a:pt x="20501" y="8012"/>
                  </a:cubicBezTo>
                  <a:cubicBezTo>
                    <a:pt x="21233" y="6834"/>
                    <a:pt x="21768" y="5549"/>
                    <a:pt x="22196" y="4247"/>
                  </a:cubicBezTo>
                  <a:cubicBezTo>
                    <a:pt x="22625" y="2926"/>
                    <a:pt x="22946" y="1588"/>
                    <a:pt x="23213" y="232"/>
                  </a:cubicBezTo>
                  <a:lnTo>
                    <a:pt x="22018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1137825" y="1119400"/>
              <a:ext cx="577250" cy="549575"/>
            </a:xfrm>
            <a:custGeom>
              <a:avLst/>
              <a:gdLst/>
              <a:ahLst/>
              <a:cxnLst/>
              <a:rect l="l" t="t" r="r" b="b"/>
              <a:pathLst>
                <a:path w="23090" h="21983" extrusionOk="0">
                  <a:moveTo>
                    <a:pt x="21894" y="0"/>
                  </a:moveTo>
                  <a:cubicBezTo>
                    <a:pt x="21662" y="1285"/>
                    <a:pt x="21358" y="2534"/>
                    <a:pt x="20966" y="3711"/>
                  </a:cubicBezTo>
                  <a:cubicBezTo>
                    <a:pt x="20573" y="4889"/>
                    <a:pt x="20109" y="6013"/>
                    <a:pt x="19503" y="6959"/>
                  </a:cubicBezTo>
                  <a:cubicBezTo>
                    <a:pt x="18914" y="7922"/>
                    <a:pt x="18218" y="8690"/>
                    <a:pt x="17362" y="9314"/>
                  </a:cubicBezTo>
                  <a:cubicBezTo>
                    <a:pt x="16933" y="9617"/>
                    <a:pt x="16469" y="9903"/>
                    <a:pt x="15952" y="10153"/>
                  </a:cubicBezTo>
                  <a:cubicBezTo>
                    <a:pt x="15435" y="10402"/>
                    <a:pt x="14864" y="10634"/>
                    <a:pt x="14275" y="10849"/>
                  </a:cubicBezTo>
                  <a:cubicBezTo>
                    <a:pt x="13061" y="11277"/>
                    <a:pt x="11705" y="11669"/>
                    <a:pt x="10314" y="12222"/>
                  </a:cubicBezTo>
                  <a:cubicBezTo>
                    <a:pt x="8904" y="12758"/>
                    <a:pt x="7459" y="13454"/>
                    <a:pt x="6138" y="14364"/>
                  </a:cubicBezTo>
                  <a:cubicBezTo>
                    <a:pt x="4800" y="15274"/>
                    <a:pt x="3605" y="16380"/>
                    <a:pt x="2606" y="17575"/>
                  </a:cubicBezTo>
                  <a:cubicBezTo>
                    <a:pt x="2088" y="18182"/>
                    <a:pt x="1624" y="18806"/>
                    <a:pt x="1196" y="19449"/>
                  </a:cubicBezTo>
                  <a:cubicBezTo>
                    <a:pt x="768" y="20091"/>
                    <a:pt x="375" y="20733"/>
                    <a:pt x="1" y="21394"/>
                  </a:cubicBezTo>
                  <a:lnTo>
                    <a:pt x="1071" y="21982"/>
                  </a:lnTo>
                  <a:cubicBezTo>
                    <a:pt x="1428" y="21358"/>
                    <a:pt x="1785" y="20733"/>
                    <a:pt x="2195" y="20127"/>
                  </a:cubicBezTo>
                  <a:cubicBezTo>
                    <a:pt x="2606" y="19520"/>
                    <a:pt x="3052" y="18931"/>
                    <a:pt x="3516" y="18360"/>
                  </a:cubicBezTo>
                  <a:cubicBezTo>
                    <a:pt x="4479" y="17236"/>
                    <a:pt x="5585" y="16201"/>
                    <a:pt x="6817" y="15363"/>
                  </a:cubicBezTo>
                  <a:cubicBezTo>
                    <a:pt x="8048" y="14506"/>
                    <a:pt x="9404" y="13864"/>
                    <a:pt x="10742" y="13346"/>
                  </a:cubicBezTo>
                  <a:cubicBezTo>
                    <a:pt x="12098" y="12829"/>
                    <a:pt x="13436" y="12437"/>
                    <a:pt x="14685" y="11990"/>
                  </a:cubicBezTo>
                  <a:cubicBezTo>
                    <a:pt x="15310" y="11759"/>
                    <a:pt x="15916" y="11509"/>
                    <a:pt x="16469" y="11241"/>
                  </a:cubicBezTo>
                  <a:cubicBezTo>
                    <a:pt x="17040" y="10973"/>
                    <a:pt x="17576" y="10652"/>
                    <a:pt x="18075" y="10295"/>
                  </a:cubicBezTo>
                  <a:cubicBezTo>
                    <a:pt x="19057" y="9582"/>
                    <a:pt x="19877" y="8672"/>
                    <a:pt x="20538" y="7601"/>
                  </a:cubicBezTo>
                  <a:cubicBezTo>
                    <a:pt x="21198" y="6531"/>
                    <a:pt x="21715" y="5335"/>
                    <a:pt x="22126" y="4104"/>
                  </a:cubicBezTo>
                  <a:cubicBezTo>
                    <a:pt x="22536" y="2855"/>
                    <a:pt x="22839" y="1553"/>
                    <a:pt x="23089" y="232"/>
                  </a:cubicBezTo>
                  <a:lnTo>
                    <a:pt x="2189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111500" y="1114050"/>
              <a:ext cx="573675" cy="540200"/>
            </a:xfrm>
            <a:custGeom>
              <a:avLst/>
              <a:gdLst/>
              <a:ahLst/>
              <a:cxnLst/>
              <a:rect l="l" t="t" r="r" b="b"/>
              <a:pathLst>
                <a:path w="22947" h="21608" extrusionOk="0">
                  <a:moveTo>
                    <a:pt x="21769" y="0"/>
                  </a:moveTo>
                  <a:cubicBezTo>
                    <a:pt x="21519" y="1231"/>
                    <a:pt x="21234" y="2445"/>
                    <a:pt x="20877" y="3551"/>
                  </a:cubicBezTo>
                  <a:cubicBezTo>
                    <a:pt x="20502" y="4675"/>
                    <a:pt x="20056" y="5692"/>
                    <a:pt x="19539" y="6531"/>
                  </a:cubicBezTo>
                  <a:cubicBezTo>
                    <a:pt x="19271" y="6959"/>
                    <a:pt x="18985" y="7333"/>
                    <a:pt x="18682" y="7655"/>
                  </a:cubicBezTo>
                  <a:cubicBezTo>
                    <a:pt x="18379" y="7994"/>
                    <a:pt x="18058" y="8279"/>
                    <a:pt x="17701" y="8547"/>
                  </a:cubicBezTo>
                  <a:cubicBezTo>
                    <a:pt x="17344" y="8814"/>
                    <a:pt x="16934" y="9046"/>
                    <a:pt x="16470" y="9278"/>
                  </a:cubicBezTo>
                  <a:cubicBezTo>
                    <a:pt x="16006" y="9492"/>
                    <a:pt x="15488" y="9706"/>
                    <a:pt x="14917" y="9921"/>
                  </a:cubicBezTo>
                  <a:cubicBezTo>
                    <a:pt x="13758" y="10331"/>
                    <a:pt x="12384" y="10741"/>
                    <a:pt x="10921" y="11294"/>
                  </a:cubicBezTo>
                  <a:cubicBezTo>
                    <a:pt x="9475" y="11865"/>
                    <a:pt x="7923" y="12597"/>
                    <a:pt x="6496" y="13578"/>
                  </a:cubicBezTo>
                  <a:cubicBezTo>
                    <a:pt x="5068" y="14560"/>
                    <a:pt x="3801" y="15737"/>
                    <a:pt x="2731" y="17022"/>
                  </a:cubicBezTo>
                  <a:cubicBezTo>
                    <a:pt x="2178" y="17646"/>
                    <a:pt x="1696" y="18307"/>
                    <a:pt x="1250" y="18985"/>
                  </a:cubicBezTo>
                  <a:cubicBezTo>
                    <a:pt x="786" y="19663"/>
                    <a:pt x="376" y="20341"/>
                    <a:pt x="1" y="21019"/>
                  </a:cubicBezTo>
                  <a:lnTo>
                    <a:pt x="1054" y="21608"/>
                  </a:lnTo>
                  <a:cubicBezTo>
                    <a:pt x="1428" y="20947"/>
                    <a:pt x="1821" y="20305"/>
                    <a:pt x="2249" y="19663"/>
                  </a:cubicBezTo>
                  <a:cubicBezTo>
                    <a:pt x="2677" y="19020"/>
                    <a:pt x="3141" y="18396"/>
                    <a:pt x="3659" y="17789"/>
                  </a:cubicBezTo>
                  <a:cubicBezTo>
                    <a:pt x="4658" y="16594"/>
                    <a:pt x="5853" y="15488"/>
                    <a:pt x="7191" y="14578"/>
                  </a:cubicBezTo>
                  <a:cubicBezTo>
                    <a:pt x="8512" y="13668"/>
                    <a:pt x="9957" y="12972"/>
                    <a:pt x="11367" y="12436"/>
                  </a:cubicBezTo>
                  <a:cubicBezTo>
                    <a:pt x="12758" y="11883"/>
                    <a:pt x="14114" y="11491"/>
                    <a:pt x="15328" y="11063"/>
                  </a:cubicBezTo>
                  <a:cubicBezTo>
                    <a:pt x="15917" y="10848"/>
                    <a:pt x="16488" y="10616"/>
                    <a:pt x="17005" y="10367"/>
                  </a:cubicBezTo>
                  <a:cubicBezTo>
                    <a:pt x="17522" y="10117"/>
                    <a:pt x="17986" y="9831"/>
                    <a:pt x="18415" y="9528"/>
                  </a:cubicBezTo>
                  <a:cubicBezTo>
                    <a:pt x="19271" y="8904"/>
                    <a:pt x="19967" y="8136"/>
                    <a:pt x="20556" y="7173"/>
                  </a:cubicBezTo>
                  <a:cubicBezTo>
                    <a:pt x="21162" y="6227"/>
                    <a:pt x="21626" y="5103"/>
                    <a:pt x="22019" y="3925"/>
                  </a:cubicBezTo>
                  <a:cubicBezTo>
                    <a:pt x="22411" y="2748"/>
                    <a:pt x="22715" y="1499"/>
                    <a:pt x="22947" y="232"/>
                  </a:cubicBezTo>
                  <a:lnTo>
                    <a:pt x="2176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29"/>
          <p:cNvGrpSpPr/>
          <p:nvPr/>
        </p:nvGrpSpPr>
        <p:grpSpPr>
          <a:xfrm>
            <a:off x="8503825" y="2325960"/>
            <a:ext cx="919896" cy="491580"/>
            <a:chOff x="7989250" y="48422"/>
            <a:chExt cx="919896" cy="491580"/>
          </a:xfrm>
        </p:grpSpPr>
        <p:sp>
          <p:nvSpPr>
            <p:cNvPr id="1098" name="Google Shape;1098;p29"/>
            <p:cNvSpPr/>
            <p:nvPr/>
          </p:nvSpPr>
          <p:spPr>
            <a:xfrm>
              <a:off x="7989250" y="48422"/>
              <a:ext cx="919896" cy="491580"/>
            </a:xfrm>
            <a:custGeom>
              <a:avLst/>
              <a:gdLst/>
              <a:ahLst/>
              <a:cxnLst/>
              <a:rect l="l" t="t" r="r" b="b"/>
              <a:pathLst>
                <a:path w="26872" h="14359" extrusionOk="0">
                  <a:moveTo>
                    <a:pt x="11690" y="1"/>
                  </a:moveTo>
                  <a:cubicBezTo>
                    <a:pt x="10526" y="1"/>
                    <a:pt x="9531" y="750"/>
                    <a:pt x="9172" y="1825"/>
                  </a:cubicBezTo>
                  <a:cubicBezTo>
                    <a:pt x="8815" y="1647"/>
                    <a:pt x="8441" y="1558"/>
                    <a:pt x="8030" y="1522"/>
                  </a:cubicBezTo>
                  <a:cubicBezTo>
                    <a:pt x="7974" y="1519"/>
                    <a:pt x="7919" y="1518"/>
                    <a:pt x="7863" y="1518"/>
                  </a:cubicBezTo>
                  <a:cubicBezTo>
                    <a:pt x="6188" y="1518"/>
                    <a:pt x="4797" y="2808"/>
                    <a:pt x="4694" y="4484"/>
                  </a:cubicBezTo>
                  <a:cubicBezTo>
                    <a:pt x="4694" y="4644"/>
                    <a:pt x="4694" y="4805"/>
                    <a:pt x="4711" y="4948"/>
                  </a:cubicBezTo>
                  <a:cubicBezTo>
                    <a:pt x="4700" y="4948"/>
                    <a:pt x="4689" y="4948"/>
                    <a:pt x="4677" y="4948"/>
                  </a:cubicBezTo>
                  <a:cubicBezTo>
                    <a:pt x="2284" y="4948"/>
                    <a:pt x="286" y="6815"/>
                    <a:pt x="144" y="9230"/>
                  </a:cubicBezTo>
                  <a:cubicBezTo>
                    <a:pt x="1" y="11728"/>
                    <a:pt x="1910" y="13887"/>
                    <a:pt x="4426" y="14030"/>
                  </a:cubicBezTo>
                  <a:cubicBezTo>
                    <a:pt x="4426" y="14030"/>
                    <a:pt x="9947" y="14359"/>
                    <a:pt x="15329" y="14359"/>
                  </a:cubicBezTo>
                  <a:cubicBezTo>
                    <a:pt x="20049" y="14359"/>
                    <a:pt x="24663" y="14106"/>
                    <a:pt x="25355" y="13155"/>
                  </a:cubicBezTo>
                  <a:cubicBezTo>
                    <a:pt x="26212" y="12638"/>
                    <a:pt x="26765" y="11924"/>
                    <a:pt x="26818" y="11121"/>
                  </a:cubicBezTo>
                  <a:cubicBezTo>
                    <a:pt x="26872" y="10015"/>
                    <a:pt x="26016" y="8998"/>
                    <a:pt x="24660" y="8356"/>
                  </a:cubicBezTo>
                  <a:cubicBezTo>
                    <a:pt x="24802" y="7999"/>
                    <a:pt x="24891" y="7624"/>
                    <a:pt x="24909" y="7214"/>
                  </a:cubicBezTo>
                  <a:cubicBezTo>
                    <a:pt x="25034" y="5126"/>
                    <a:pt x="23446" y="3342"/>
                    <a:pt x="21359" y="3217"/>
                  </a:cubicBezTo>
                  <a:cubicBezTo>
                    <a:pt x="21281" y="3211"/>
                    <a:pt x="21203" y="3208"/>
                    <a:pt x="21126" y="3208"/>
                  </a:cubicBezTo>
                  <a:cubicBezTo>
                    <a:pt x="20758" y="3208"/>
                    <a:pt x="20395" y="3274"/>
                    <a:pt x="20056" y="3378"/>
                  </a:cubicBezTo>
                  <a:cubicBezTo>
                    <a:pt x="19378" y="1629"/>
                    <a:pt x="17719" y="362"/>
                    <a:pt x="15738" y="237"/>
                  </a:cubicBezTo>
                  <a:cubicBezTo>
                    <a:pt x="15633" y="230"/>
                    <a:pt x="15529" y="227"/>
                    <a:pt x="15426" y="227"/>
                  </a:cubicBezTo>
                  <a:cubicBezTo>
                    <a:pt x="14718" y="227"/>
                    <a:pt x="14043" y="383"/>
                    <a:pt x="13436" y="648"/>
                  </a:cubicBezTo>
                  <a:cubicBezTo>
                    <a:pt x="13008" y="291"/>
                    <a:pt x="12455" y="41"/>
                    <a:pt x="11849" y="5"/>
                  </a:cubicBezTo>
                  <a:cubicBezTo>
                    <a:pt x="11795" y="2"/>
                    <a:pt x="11743" y="1"/>
                    <a:pt x="11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9" name="Google Shape;1099;p29"/>
            <p:cNvGrpSpPr/>
            <p:nvPr/>
          </p:nvGrpSpPr>
          <p:grpSpPr>
            <a:xfrm>
              <a:off x="8183698" y="187258"/>
              <a:ext cx="480624" cy="124911"/>
              <a:chOff x="92144" y="4013300"/>
              <a:chExt cx="706488" cy="183611"/>
            </a:xfrm>
          </p:grpSpPr>
          <p:sp>
            <p:nvSpPr>
              <p:cNvPr id="1100" name="Google Shape;1100;p29"/>
              <p:cNvSpPr/>
              <p:nvPr/>
            </p:nvSpPr>
            <p:spPr>
              <a:xfrm>
                <a:off x="92144" y="4037174"/>
                <a:ext cx="362148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2991" extrusionOk="0">
                    <a:moveTo>
                      <a:pt x="3543" y="1"/>
                    </a:moveTo>
                    <a:cubicBezTo>
                      <a:pt x="2988" y="1"/>
                      <a:pt x="2433" y="88"/>
                      <a:pt x="1910" y="278"/>
                    </a:cubicBezTo>
                    <a:cubicBezTo>
                      <a:pt x="1142" y="564"/>
                      <a:pt x="447" y="1027"/>
                      <a:pt x="0" y="1688"/>
                    </a:cubicBezTo>
                    <a:cubicBezTo>
                      <a:pt x="786" y="1509"/>
                      <a:pt x="1464" y="1384"/>
                      <a:pt x="2159" y="1349"/>
                    </a:cubicBezTo>
                    <a:cubicBezTo>
                      <a:pt x="2377" y="1331"/>
                      <a:pt x="2592" y="1323"/>
                      <a:pt x="2806" y="1323"/>
                    </a:cubicBezTo>
                    <a:cubicBezTo>
                      <a:pt x="3259" y="1323"/>
                      <a:pt x="3704" y="1359"/>
                      <a:pt x="4140" y="1420"/>
                    </a:cubicBezTo>
                    <a:cubicBezTo>
                      <a:pt x="4800" y="1527"/>
                      <a:pt x="5425" y="1705"/>
                      <a:pt x="6067" y="1973"/>
                    </a:cubicBezTo>
                    <a:cubicBezTo>
                      <a:pt x="6138" y="2009"/>
                      <a:pt x="6228" y="2027"/>
                      <a:pt x="6299" y="2080"/>
                    </a:cubicBezTo>
                    <a:cubicBezTo>
                      <a:pt x="6370" y="2116"/>
                      <a:pt x="6460" y="2152"/>
                      <a:pt x="6531" y="2187"/>
                    </a:cubicBezTo>
                    <a:cubicBezTo>
                      <a:pt x="6691" y="2259"/>
                      <a:pt x="6852" y="2330"/>
                      <a:pt x="7013" y="2419"/>
                    </a:cubicBezTo>
                    <a:cubicBezTo>
                      <a:pt x="7334" y="2598"/>
                      <a:pt x="7655" y="2776"/>
                      <a:pt x="7994" y="2990"/>
                    </a:cubicBezTo>
                    <a:cubicBezTo>
                      <a:pt x="7887" y="2598"/>
                      <a:pt x="7691" y="2241"/>
                      <a:pt x="7459" y="1920"/>
                    </a:cubicBezTo>
                    <a:cubicBezTo>
                      <a:pt x="7352" y="1759"/>
                      <a:pt x="7227" y="1598"/>
                      <a:pt x="7066" y="1456"/>
                    </a:cubicBezTo>
                    <a:cubicBezTo>
                      <a:pt x="6923" y="1313"/>
                      <a:pt x="6781" y="1170"/>
                      <a:pt x="6620" y="1045"/>
                    </a:cubicBezTo>
                    <a:cubicBezTo>
                      <a:pt x="5978" y="546"/>
                      <a:pt x="5193" y="189"/>
                      <a:pt x="4372" y="64"/>
                    </a:cubicBezTo>
                    <a:cubicBezTo>
                      <a:pt x="4098" y="22"/>
                      <a:pt x="3821" y="1"/>
                      <a:pt x="3543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433267" y="4013300"/>
                <a:ext cx="365365" cy="183611"/>
              </a:xfrm>
              <a:custGeom>
                <a:avLst/>
                <a:gdLst/>
                <a:ahLst/>
                <a:cxnLst/>
                <a:rect l="l" t="t" r="r" b="b"/>
                <a:pathLst>
                  <a:path w="8065" h="4053" extrusionOk="0">
                    <a:moveTo>
                      <a:pt x="5051" y="0"/>
                    </a:moveTo>
                    <a:cubicBezTo>
                      <a:pt x="4370" y="0"/>
                      <a:pt x="3679" y="131"/>
                      <a:pt x="3051" y="377"/>
                    </a:cubicBezTo>
                    <a:cubicBezTo>
                      <a:pt x="2213" y="698"/>
                      <a:pt x="1481" y="1198"/>
                      <a:pt x="928" y="1840"/>
                    </a:cubicBezTo>
                    <a:cubicBezTo>
                      <a:pt x="393" y="2482"/>
                      <a:pt x="36" y="3250"/>
                      <a:pt x="0" y="4052"/>
                    </a:cubicBezTo>
                    <a:cubicBezTo>
                      <a:pt x="607" y="3499"/>
                      <a:pt x="1178" y="3018"/>
                      <a:pt x="1767" y="2625"/>
                    </a:cubicBezTo>
                    <a:cubicBezTo>
                      <a:pt x="2355" y="2215"/>
                      <a:pt x="2998" y="1911"/>
                      <a:pt x="3640" y="1662"/>
                    </a:cubicBezTo>
                    <a:cubicBezTo>
                      <a:pt x="4300" y="1394"/>
                      <a:pt x="4978" y="1233"/>
                      <a:pt x="5710" y="1108"/>
                    </a:cubicBezTo>
                    <a:cubicBezTo>
                      <a:pt x="5799" y="1108"/>
                      <a:pt x="5888" y="1091"/>
                      <a:pt x="5977" y="1073"/>
                    </a:cubicBezTo>
                    <a:cubicBezTo>
                      <a:pt x="6084" y="1073"/>
                      <a:pt x="6174" y="1055"/>
                      <a:pt x="6263" y="1055"/>
                    </a:cubicBezTo>
                    <a:cubicBezTo>
                      <a:pt x="6459" y="1019"/>
                      <a:pt x="6655" y="1001"/>
                      <a:pt x="6834" y="1001"/>
                    </a:cubicBezTo>
                    <a:cubicBezTo>
                      <a:pt x="7226" y="983"/>
                      <a:pt x="7637" y="983"/>
                      <a:pt x="8065" y="966"/>
                    </a:cubicBezTo>
                    <a:cubicBezTo>
                      <a:pt x="7744" y="698"/>
                      <a:pt x="7369" y="484"/>
                      <a:pt x="6959" y="341"/>
                    </a:cubicBezTo>
                    <a:cubicBezTo>
                      <a:pt x="6762" y="252"/>
                      <a:pt x="6548" y="181"/>
                      <a:pt x="6334" y="145"/>
                    </a:cubicBezTo>
                    <a:cubicBezTo>
                      <a:pt x="6120" y="91"/>
                      <a:pt x="5906" y="56"/>
                      <a:pt x="5674" y="38"/>
                    </a:cubicBezTo>
                    <a:cubicBezTo>
                      <a:pt x="5469" y="13"/>
                      <a:pt x="5260" y="0"/>
                      <a:pt x="505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2" name="Google Shape;1102;p29"/>
          <p:cNvGrpSpPr/>
          <p:nvPr/>
        </p:nvGrpSpPr>
        <p:grpSpPr>
          <a:xfrm>
            <a:off x="200370" y="97849"/>
            <a:ext cx="8742365" cy="4915113"/>
            <a:chOff x="200370" y="97849"/>
            <a:chExt cx="8742365" cy="4915113"/>
          </a:xfrm>
        </p:grpSpPr>
        <p:grpSp>
          <p:nvGrpSpPr>
            <p:cNvPr id="1103" name="Google Shape;1103;p29"/>
            <p:cNvGrpSpPr/>
            <p:nvPr/>
          </p:nvGrpSpPr>
          <p:grpSpPr>
            <a:xfrm>
              <a:off x="200370" y="97849"/>
              <a:ext cx="8742365" cy="4915113"/>
              <a:chOff x="200370" y="97849"/>
              <a:chExt cx="8742365" cy="4915113"/>
            </a:xfrm>
          </p:grpSpPr>
          <p:sp>
            <p:nvSpPr>
              <p:cNvPr id="1104" name="Google Shape;1104;p29"/>
              <p:cNvSpPr/>
              <p:nvPr/>
            </p:nvSpPr>
            <p:spPr>
              <a:xfrm>
                <a:off x="8822674" y="398593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5968644" y="4837549"/>
                <a:ext cx="175413" cy="175413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30" extrusionOk="0">
                    <a:moveTo>
                      <a:pt x="1856" y="0"/>
                    </a:moveTo>
                    <a:cubicBezTo>
                      <a:pt x="1856" y="1410"/>
                      <a:pt x="1410" y="1856"/>
                      <a:pt x="0" y="1856"/>
                    </a:cubicBezTo>
                    <a:cubicBezTo>
                      <a:pt x="1410" y="1856"/>
                      <a:pt x="1856" y="2320"/>
                      <a:pt x="1856" y="3730"/>
                    </a:cubicBezTo>
                    <a:cubicBezTo>
                      <a:pt x="1856" y="2320"/>
                      <a:pt x="2320" y="1856"/>
                      <a:pt x="3729" y="1856"/>
                    </a:cubicBezTo>
                    <a:cubicBezTo>
                      <a:pt x="2320" y="1856"/>
                      <a:pt x="1856" y="1410"/>
                      <a:pt x="18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200370" y="2966314"/>
                <a:ext cx="46181" cy="4702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0" extrusionOk="0">
                    <a:moveTo>
                      <a:pt x="500" y="0"/>
                    </a:moveTo>
                    <a:cubicBezTo>
                      <a:pt x="500" y="375"/>
                      <a:pt x="375" y="500"/>
                      <a:pt x="0" y="500"/>
                    </a:cubicBezTo>
                    <a:cubicBezTo>
                      <a:pt x="375" y="500"/>
                      <a:pt x="500" y="625"/>
                      <a:pt x="500" y="999"/>
                    </a:cubicBezTo>
                    <a:cubicBezTo>
                      <a:pt x="500" y="625"/>
                      <a:pt x="607" y="500"/>
                      <a:pt x="981" y="500"/>
                    </a:cubicBezTo>
                    <a:cubicBezTo>
                      <a:pt x="607" y="500"/>
                      <a:pt x="500" y="375"/>
                      <a:pt x="5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6263092" y="273248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246549" y="422923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8622537" y="597698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4788994" y="97849"/>
                <a:ext cx="175413" cy="175413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30" extrusionOk="0">
                    <a:moveTo>
                      <a:pt x="1856" y="0"/>
                    </a:moveTo>
                    <a:cubicBezTo>
                      <a:pt x="1856" y="1410"/>
                      <a:pt x="1410" y="1856"/>
                      <a:pt x="0" y="1856"/>
                    </a:cubicBezTo>
                    <a:cubicBezTo>
                      <a:pt x="1410" y="1856"/>
                      <a:pt x="1856" y="2320"/>
                      <a:pt x="1856" y="3730"/>
                    </a:cubicBezTo>
                    <a:cubicBezTo>
                      <a:pt x="1856" y="2320"/>
                      <a:pt x="2320" y="1856"/>
                      <a:pt x="3729" y="1856"/>
                    </a:cubicBezTo>
                    <a:cubicBezTo>
                      <a:pt x="2320" y="1856"/>
                      <a:pt x="1856" y="1410"/>
                      <a:pt x="18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114242" y="226173"/>
                <a:ext cx="470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1" y="1"/>
                    </a:moveTo>
                    <a:cubicBezTo>
                      <a:pt x="501" y="376"/>
                      <a:pt x="376" y="500"/>
                      <a:pt x="1" y="500"/>
                    </a:cubicBezTo>
                    <a:cubicBezTo>
                      <a:pt x="376" y="500"/>
                      <a:pt x="501" y="625"/>
                      <a:pt x="501" y="1000"/>
                    </a:cubicBezTo>
                    <a:cubicBezTo>
                      <a:pt x="501" y="625"/>
                      <a:pt x="625" y="500"/>
                      <a:pt x="1000" y="500"/>
                    </a:cubicBezTo>
                    <a:cubicBezTo>
                      <a:pt x="625" y="500"/>
                      <a:pt x="501" y="376"/>
                      <a:pt x="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422574" y="1118886"/>
                <a:ext cx="120061" cy="120061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1285" y="1"/>
                    </a:moveTo>
                    <a:cubicBezTo>
                      <a:pt x="1285" y="964"/>
                      <a:pt x="964" y="1285"/>
                      <a:pt x="1" y="1285"/>
                    </a:cubicBezTo>
                    <a:cubicBezTo>
                      <a:pt x="964" y="1285"/>
                      <a:pt x="1285" y="1589"/>
                      <a:pt x="1285" y="2552"/>
                    </a:cubicBezTo>
                    <a:cubicBezTo>
                      <a:pt x="1285" y="1589"/>
                      <a:pt x="1589" y="1285"/>
                      <a:pt x="2552" y="1285"/>
                    </a:cubicBezTo>
                    <a:cubicBezTo>
                      <a:pt x="1589" y="1285"/>
                      <a:pt x="1285" y="964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3" name="Google Shape;1113;p29"/>
            <p:cNvSpPr/>
            <p:nvPr/>
          </p:nvSpPr>
          <p:spPr>
            <a:xfrm>
              <a:off x="1707492" y="4722198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8895642" y="1997673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1"/>
                  </a:moveTo>
                  <a:cubicBezTo>
                    <a:pt x="501" y="376"/>
                    <a:pt x="376" y="500"/>
                    <a:pt x="1" y="500"/>
                  </a:cubicBezTo>
                  <a:cubicBezTo>
                    <a:pt x="376" y="500"/>
                    <a:pt x="501" y="625"/>
                    <a:pt x="501" y="1000"/>
                  </a:cubicBezTo>
                  <a:cubicBezTo>
                    <a:pt x="501" y="625"/>
                    <a:pt x="625" y="500"/>
                    <a:pt x="1000" y="500"/>
                  </a:cubicBezTo>
                  <a:cubicBezTo>
                    <a:pt x="625" y="500"/>
                    <a:pt x="501" y="376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Dark"/>
              <a:buNone/>
              <a:defRPr sz="3000" b="1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Work Sans"/>
              <a:buChar char="■"/>
              <a:defRPr sz="16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6" r:id="rId5"/>
    <p:sldLayoutId id="2147483658" r:id="rId6"/>
    <p:sldLayoutId id="2147483661" r:id="rId7"/>
    <p:sldLayoutId id="2147483674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33"/>
          <p:cNvGrpSpPr/>
          <p:nvPr/>
        </p:nvGrpSpPr>
        <p:grpSpPr>
          <a:xfrm rot="10800000" flipH="1">
            <a:off x="1063192" y="-570457"/>
            <a:ext cx="7010930" cy="3092830"/>
            <a:chOff x="1965173" y="1246704"/>
            <a:chExt cx="5656257" cy="3031295"/>
          </a:xfrm>
        </p:grpSpPr>
        <p:sp>
          <p:nvSpPr>
            <p:cNvPr id="1169" name="Google Shape;1169;p33"/>
            <p:cNvSpPr/>
            <p:nvPr/>
          </p:nvSpPr>
          <p:spPr>
            <a:xfrm>
              <a:off x="5065666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006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5336055" y="1246704"/>
              <a:ext cx="270389" cy="3031295"/>
            </a:xfrm>
            <a:custGeom>
              <a:avLst/>
              <a:gdLst/>
              <a:ahLst/>
              <a:cxnLst/>
              <a:rect l="l" t="t" r="r" b="b"/>
              <a:pathLst>
                <a:path w="9499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9D1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4525599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500" y="106492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FFC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4795988" y="1246704"/>
              <a:ext cx="269706" cy="3031295"/>
            </a:xfrm>
            <a:custGeom>
              <a:avLst/>
              <a:gdLst/>
              <a:ahLst/>
              <a:cxnLst/>
              <a:rect l="l" t="t" r="r" b="b"/>
              <a:pathLst>
                <a:path w="9475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474" y="106492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00C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984850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FF3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4255239" y="1246704"/>
              <a:ext cx="270389" cy="3031295"/>
            </a:xfrm>
            <a:custGeom>
              <a:avLst/>
              <a:gdLst/>
              <a:ahLst/>
              <a:cxnLst/>
              <a:rect l="l" t="t" r="r" b="b"/>
              <a:pathLst>
                <a:path w="9499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FFA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5066667" y="1246704"/>
              <a:ext cx="1610920" cy="3031295"/>
            </a:xfrm>
            <a:custGeom>
              <a:avLst/>
              <a:gdLst/>
              <a:ahLst/>
              <a:cxnLst/>
              <a:rect l="l" t="t" r="r" b="b"/>
              <a:pathLst>
                <a:path w="56593" h="106492" extrusionOk="0">
                  <a:moveTo>
                    <a:pt x="23435" y="0"/>
                  </a:moveTo>
                  <a:lnTo>
                    <a:pt x="1" y="106492"/>
                  </a:lnTo>
                  <a:lnTo>
                    <a:pt x="9700" y="106492"/>
                  </a:lnTo>
                  <a:lnTo>
                    <a:pt x="5659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5342778" y="1246704"/>
              <a:ext cx="2278652" cy="3031295"/>
            </a:xfrm>
            <a:custGeom>
              <a:avLst/>
              <a:gdLst/>
              <a:ahLst/>
              <a:cxnLst/>
              <a:rect l="l" t="t" r="r" b="b"/>
              <a:pathLst>
                <a:path w="80051" h="106492" extrusionOk="0">
                  <a:moveTo>
                    <a:pt x="46893" y="0"/>
                  </a:moveTo>
                  <a:lnTo>
                    <a:pt x="0" y="106492"/>
                  </a:lnTo>
                  <a:lnTo>
                    <a:pt x="9700" y="106492"/>
                  </a:lnTo>
                  <a:lnTo>
                    <a:pt x="8005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3852146" y="1246704"/>
              <a:ext cx="943871" cy="3031295"/>
            </a:xfrm>
            <a:custGeom>
              <a:avLst/>
              <a:gdLst/>
              <a:ahLst/>
              <a:cxnLst/>
              <a:rect l="l" t="t" r="r" b="b"/>
              <a:pathLst>
                <a:path w="33159" h="106492" extrusionOk="0">
                  <a:moveTo>
                    <a:pt x="1" y="0"/>
                  </a:moveTo>
                  <a:lnTo>
                    <a:pt x="23459" y="106492"/>
                  </a:lnTo>
                  <a:lnTo>
                    <a:pt x="33159" y="106492"/>
                  </a:lnTo>
                  <a:lnTo>
                    <a:pt x="3315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795988" y="1246704"/>
              <a:ext cx="943159" cy="3031295"/>
            </a:xfrm>
            <a:custGeom>
              <a:avLst/>
              <a:gdLst/>
              <a:ahLst/>
              <a:cxnLst/>
              <a:rect l="l" t="t" r="r" b="b"/>
              <a:pathLst>
                <a:path w="33134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700" y="106492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1965173" y="1246704"/>
              <a:ext cx="2277940" cy="3031295"/>
            </a:xfrm>
            <a:custGeom>
              <a:avLst/>
              <a:gdLst/>
              <a:ahLst/>
              <a:cxnLst/>
              <a:rect l="l" t="t" r="r" b="b"/>
              <a:pathLst>
                <a:path w="80026" h="106492" extrusionOk="0">
                  <a:moveTo>
                    <a:pt x="0" y="0"/>
                  </a:moveTo>
                  <a:lnTo>
                    <a:pt x="70327" y="106492"/>
                  </a:lnTo>
                  <a:lnTo>
                    <a:pt x="80026" y="106492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2908304" y="1246704"/>
              <a:ext cx="1611631" cy="3031295"/>
            </a:xfrm>
            <a:custGeom>
              <a:avLst/>
              <a:gdLst/>
              <a:ahLst/>
              <a:cxnLst/>
              <a:rect l="l" t="t" r="r" b="b"/>
              <a:pathLst>
                <a:path w="56618" h="106492" extrusionOk="0">
                  <a:moveTo>
                    <a:pt x="1" y="0"/>
                  </a:moveTo>
                  <a:lnTo>
                    <a:pt x="46893" y="106492"/>
                  </a:lnTo>
                  <a:lnTo>
                    <a:pt x="56617" y="106492"/>
                  </a:lnTo>
                  <a:lnTo>
                    <a:pt x="3315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33"/>
          <p:cNvSpPr txBox="1">
            <a:spLocks noGrp="1"/>
          </p:cNvSpPr>
          <p:nvPr>
            <p:ph type="ctrTitle"/>
          </p:nvPr>
        </p:nvSpPr>
        <p:spPr>
          <a:xfrm rot="154">
            <a:off x="1231800" y="1720150"/>
            <a:ext cx="6680400" cy="199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</a:rPr>
              <a:t>ANALYSIS OF ASTROPHYSICAL DATA</a:t>
            </a:r>
            <a:r>
              <a:rPr lang="en" sz="2800" dirty="0"/>
              <a:t> </a:t>
            </a:r>
            <a:r>
              <a:rPr lang="en" sz="5800" dirty="0"/>
              <a:t>SPECTROSCOPY</a:t>
            </a:r>
            <a:endParaRPr sz="5000" b="1" dirty="0">
              <a:latin typeface="Palanquin Dark"/>
              <a:ea typeface="Palanquin Dark"/>
              <a:cs typeface="Palanquin Dark"/>
              <a:sym typeface="Palanquin Dark"/>
            </a:endParaRPr>
          </a:p>
        </p:txBody>
      </p:sp>
      <p:sp>
        <p:nvSpPr>
          <p:cNvPr id="1182" name="Google Shape;1182;p33"/>
          <p:cNvSpPr txBox="1">
            <a:spLocks noGrp="1"/>
          </p:cNvSpPr>
          <p:nvPr>
            <p:ph type="subTitle" idx="1"/>
          </p:nvPr>
        </p:nvSpPr>
        <p:spPr>
          <a:xfrm>
            <a:off x="2302800" y="3424503"/>
            <a:ext cx="4538400" cy="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Alfonso Cavallo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BDB32784-2F67-07AB-5866-C82D24CE2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44611186-E8E7-5E88-90C8-A79557436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REFLECTIVE DIFFRACTION GRATING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205F67C2-8B2B-1F83-21B3-553C5E0D84E8}"/>
              </a:ext>
            </a:extLst>
          </p:cNvPr>
          <p:cNvSpPr txBox="1">
            <a:spLocks/>
          </p:cNvSpPr>
          <p:nvPr/>
        </p:nvSpPr>
        <p:spPr>
          <a:xfrm>
            <a:off x="622097" y="875176"/>
            <a:ext cx="789980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The </a:t>
            </a:r>
            <a:r>
              <a:rPr lang="en-US" b="1" dirty="0"/>
              <a:t>sawtooth grating </a:t>
            </a:r>
            <a:r>
              <a:rPr lang="en-US" dirty="0"/>
              <a:t>disperses the reflected light at an angle that depends on the wavelength. The smallest the width of the tooth, the bigger the wavelength factor. Greater dispersion happen at high-order bands.</a:t>
            </a:r>
          </a:p>
          <a:p>
            <a:pPr marL="0" indent="0">
              <a:buFont typeface="Work Sans"/>
              <a:buNone/>
            </a:pPr>
            <a:r>
              <a:rPr lang="en-US" dirty="0"/>
              <a:t>Based on </a:t>
            </a:r>
            <a:r>
              <a:rPr lang="en-US" b="1" dirty="0"/>
              <a:t>refraction</a:t>
            </a:r>
            <a:r>
              <a:rPr lang="en-US" dirty="0"/>
              <a:t>.</a:t>
            </a: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A6E244FF-DAC2-5F6C-321C-7F811C580EA6}"/>
              </a:ext>
            </a:extLst>
          </p:cNvPr>
          <p:cNvSpPr/>
          <p:nvPr/>
        </p:nvSpPr>
        <p:spPr>
          <a:xfrm>
            <a:off x="587709" y="2972631"/>
            <a:ext cx="5929469" cy="1513602"/>
          </a:xfrm>
          <a:custGeom>
            <a:avLst/>
            <a:gdLst>
              <a:gd name="connsiteX0" fmla="*/ 3531246 w 4708328"/>
              <a:gd name="connsiteY0" fmla="*/ 0 h 1513602"/>
              <a:gd name="connsiteX1" fmla="*/ 4708328 w 4708328"/>
              <a:gd name="connsiteY1" fmla="*/ 1513602 h 1513602"/>
              <a:gd name="connsiteX2" fmla="*/ 3531246 w 4708328"/>
              <a:gd name="connsiteY2" fmla="*/ 1513602 h 1513602"/>
              <a:gd name="connsiteX3" fmla="*/ 2354164 w 4708328"/>
              <a:gd name="connsiteY3" fmla="*/ 0 h 1513602"/>
              <a:gd name="connsiteX4" fmla="*/ 3531246 w 4708328"/>
              <a:gd name="connsiteY4" fmla="*/ 1513602 h 1513602"/>
              <a:gd name="connsiteX5" fmla="*/ 2354164 w 4708328"/>
              <a:gd name="connsiteY5" fmla="*/ 1513602 h 1513602"/>
              <a:gd name="connsiteX6" fmla="*/ 1177082 w 4708328"/>
              <a:gd name="connsiteY6" fmla="*/ 0 h 1513602"/>
              <a:gd name="connsiteX7" fmla="*/ 2354164 w 4708328"/>
              <a:gd name="connsiteY7" fmla="*/ 1513602 h 1513602"/>
              <a:gd name="connsiteX8" fmla="*/ 1177082 w 4708328"/>
              <a:gd name="connsiteY8" fmla="*/ 1513602 h 1513602"/>
              <a:gd name="connsiteX9" fmla="*/ 1177082 w 4708328"/>
              <a:gd name="connsiteY9" fmla="*/ 1513602 h 1513602"/>
              <a:gd name="connsiteX10" fmla="*/ 0 w 4708328"/>
              <a:gd name="connsiteY10" fmla="*/ 0 h 1513602"/>
              <a:gd name="connsiteX11" fmla="*/ 1177082 w 4708328"/>
              <a:gd name="connsiteY11" fmla="*/ 1513602 h 1513602"/>
              <a:gd name="connsiteX12" fmla="*/ 0 w 4708328"/>
              <a:gd name="connsiteY12" fmla="*/ 1513602 h 151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08328" h="1513602">
                <a:moveTo>
                  <a:pt x="3531246" y="0"/>
                </a:moveTo>
                <a:lnTo>
                  <a:pt x="4708328" y="1513602"/>
                </a:lnTo>
                <a:lnTo>
                  <a:pt x="3531246" y="1513602"/>
                </a:lnTo>
                <a:close/>
                <a:moveTo>
                  <a:pt x="2354164" y="0"/>
                </a:moveTo>
                <a:lnTo>
                  <a:pt x="3531246" y="1513602"/>
                </a:lnTo>
                <a:lnTo>
                  <a:pt x="2354164" y="1513602"/>
                </a:lnTo>
                <a:close/>
                <a:moveTo>
                  <a:pt x="1177082" y="0"/>
                </a:moveTo>
                <a:lnTo>
                  <a:pt x="2354164" y="1513602"/>
                </a:lnTo>
                <a:lnTo>
                  <a:pt x="1177082" y="1513602"/>
                </a:lnTo>
                <a:lnTo>
                  <a:pt x="1177082" y="1513602"/>
                </a:lnTo>
                <a:close/>
                <a:moveTo>
                  <a:pt x="0" y="0"/>
                </a:moveTo>
                <a:lnTo>
                  <a:pt x="1177082" y="1513602"/>
                </a:lnTo>
                <a:lnTo>
                  <a:pt x="0" y="151360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C8A7C1A-3C8D-0517-A32D-6A95DC5565BF}"/>
              </a:ext>
            </a:extLst>
          </p:cNvPr>
          <p:cNvCxnSpPr/>
          <p:nvPr/>
        </p:nvCxnSpPr>
        <p:spPr>
          <a:xfrm>
            <a:off x="761446" y="2254412"/>
            <a:ext cx="309233" cy="1213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814B462-9CE7-3DE2-A02E-DD3088670419}"/>
              </a:ext>
            </a:extLst>
          </p:cNvPr>
          <p:cNvCxnSpPr/>
          <p:nvPr/>
        </p:nvCxnSpPr>
        <p:spPr>
          <a:xfrm flipV="1">
            <a:off x="1070679" y="2490493"/>
            <a:ext cx="1233609" cy="9775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E3CC6F1-093B-2866-8DE5-4CF89C04C949}"/>
              </a:ext>
            </a:extLst>
          </p:cNvPr>
          <p:cNvCxnSpPr/>
          <p:nvPr/>
        </p:nvCxnSpPr>
        <p:spPr>
          <a:xfrm flipV="1">
            <a:off x="1070679" y="2254412"/>
            <a:ext cx="0" cy="12136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1202;p35">
                <a:extLst>
                  <a:ext uri="{FF2B5EF4-FFF2-40B4-BE49-F238E27FC236}">
                    <a16:creationId xmlns:a16="http://schemas.microsoft.com/office/drawing/2014/main" id="{BCDEAB97-3A9A-725F-1A65-1877399847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000" y="2229694"/>
                <a:ext cx="4228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3" name="Google Shape;1202;p35">
                <a:extLst>
                  <a:ext uri="{FF2B5EF4-FFF2-40B4-BE49-F238E27FC236}">
                    <a16:creationId xmlns:a16="http://schemas.microsoft.com/office/drawing/2014/main" id="{BCDEAB97-3A9A-725F-1A65-18773998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229694"/>
                <a:ext cx="422839" cy="3420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02;p35">
                <a:extLst>
                  <a:ext uri="{FF2B5EF4-FFF2-40B4-BE49-F238E27FC236}">
                    <a16:creationId xmlns:a16="http://schemas.microsoft.com/office/drawing/2014/main" id="{A255AA04-E1A1-85C7-6992-3FC2FB82EA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4902" y="2802232"/>
                <a:ext cx="4228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4" name="Google Shape;1202;p35">
                <a:extLst>
                  <a:ext uri="{FF2B5EF4-FFF2-40B4-BE49-F238E27FC236}">
                    <a16:creationId xmlns:a16="http://schemas.microsoft.com/office/drawing/2014/main" id="{A255AA04-E1A1-85C7-6992-3FC2FB82E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902" y="2802232"/>
                <a:ext cx="422839" cy="3420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o 24">
            <a:extLst>
              <a:ext uri="{FF2B5EF4-FFF2-40B4-BE49-F238E27FC236}">
                <a16:creationId xmlns:a16="http://schemas.microsoft.com/office/drawing/2014/main" id="{F292AA06-7B34-A019-2C6E-9C0582F39851}"/>
              </a:ext>
            </a:extLst>
          </p:cNvPr>
          <p:cNvSpPr/>
          <p:nvPr/>
        </p:nvSpPr>
        <p:spPr>
          <a:xfrm rot="18545031">
            <a:off x="873148" y="2791066"/>
            <a:ext cx="228427" cy="215069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39582E02-B15A-EF38-8A3B-841B6ABB6EF9}"/>
              </a:ext>
            </a:extLst>
          </p:cNvPr>
          <p:cNvSpPr/>
          <p:nvPr/>
        </p:nvSpPr>
        <p:spPr>
          <a:xfrm rot="20498116">
            <a:off x="952200" y="3095965"/>
            <a:ext cx="381280" cy="41915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Google Shape;1202;p35">
                <a:extLst>
                  <a:ext uri="{FF2B5EF4-FFF2-40B4-BE49-F238E27FC236}">
                    <a16:creationId xmlns:a16="http://schemas.microsoft.com/office/drawing/2014/main" id="{D7BA9C91-F2BC-7EAB-0C28-6BD2F0602F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2918" y="2335472"/>
                <a:ext cx="25794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Google Shape;1202;p35">
                <a:extLst>
                  <a:ext uri="{FF2B5EF4-FFF2-40B4-BE49-F238E27FC236}">
                    <a16:creationId xmlns:a16="http://schemas.microsoft.com/office/drawing/2014/main" id="{D7BA9C91-F2BC-7EAB-0C28-6BD2F0602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18" y="2335472"/>
                <a:ext cx="2579439" cy="342056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46B8844-F87F-433B-5C5C-D95B0AB17E9D}"/>
              </a:ext>
            </a:extLst>
          </p:cNvPr>
          <p:cNvCxnSpPr>
            <a:cxnSpLocks/>
          </p:cNvCxnSpPr>
          <p:nvPr/>
        </p:nvCxnSpPr>
        <p:spPr>
          <a:xfrm flipV="1">
            <a:off x="1086456" y="2613521"/>
            <a:ext cx="1294309" cy="8366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D655EF6B-8DC7-C5A5-E758-AE2D034E99B0}"/>
              </a:ext>
            </a:extLst>
          </p:cNvPr>
          <p:cNvCxnSpPr>
            <a:cxnSpLocks/>
          </p:cNvCxnSpPr>
          <p:nvPr/>
        </p:nvCxnSpPr>
        <p:spPr>
          <a:xfrm flipV="1">
            <a:off x="1070678" y="2742148"/>
            <a:ext cx="1366614" cy="7259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04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38BD5F6F-33A0-CB52-C30C-F6FBC1FB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E09588C0-004A-0EDB-0EB5-2803F0E297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GRISM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CC8FAD14-FDCB-5FA8-C40A-05E130C4D7C2}"/>
              </a:ext>
            </a:extLst>
          </p:cNvPr>
          <p:cNvSpPr txBox="1">
            <a:spLocks/>
          </p:cNvSpPr>
          <p:nvPr/>
        </p:nvSpPr>
        <p:spPr>
          <a:xfrm>
            <a:off x="893217" y="849622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The </a:t>
            </a:r>
            <a:r>
              <a:rPr lang="en-US" b="1" dirty="0" err="1"/>
              <a:t>grism</a:t>
            </a:r>
            <a:r>
              <a:rPr lang="en-US" dirty="0"/>
              <a:t> is a combination of a </a:t>
            </a:r>
            <a:r>
              <a:rPr lang="en-US" b="1" dirty="0"/>
              <a:t>prism</a:t>
            </a:r>
            <a:r>
              <a:rPr lang="en-US" dirty="0"/>
              <a:t> and a </a:t>
            </a:r>
            <a:r>
              <a:rPr lang="en-US" b="1" dirty="0"/>
              <a:t>grating</a:t>
            </a:r>
            <a:r>
              <a:rPr lang="en-US" dirty="0"/>
              <a:t>, aimed at channeling the dispersed wavelengths toward parallel directions. It provides an advantage in sizing and alignment of the received light at the cost of a non-linear dispersing law</a:t>
            </a:r>
            <a:endParaRPr lang="en-US" b="1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FFE92603-831F-5360-1DD6-E088B2A5B21F}"/>
              </a:ext>
            </a:extLst>
          </p:cNvPr>
          <p:cNvSpPr/>
          <p:nvPr/>
        </p:nvSpPr>
        <p:spPr>
          <a:xfrm>
            <a:off x="1998383" y="2311381"/>
            <a:ext cx="1320060" cy="2233576"/>
          </a:xfrm>
          <a:custGeom>
            <a:avLst/>
            <a:gdLst>
              <a:gd name="connsiteX0" fmla="*/ 0 w 1464351"/>
              <a:gd name="connsiteY0" fmla="*/ 0 h 1556142"/>
              <a:gd name="connsiteX1" fmla="*/ 505413 w 1464351"/>
              <a:gd name="connsiteY1" fmla="*/ 0 h 1556142"/>
              <a:gd name="connsiteX2" fmla="*/ 505413 w 1464351"/>
              <a:gd name="connsiteY2" fmla="*/ 259357 h 1556142"/>
              <a:gd name="connsiteX3" fmla="*/ 698269 w 1464351"/>
              <a:gd name="connsiteY3" fmla="*/ 259357 h 1556142"/>
              <a:gd name="connsiteX4" fmla="*/ 698269 w 1464351"/>
              <a:gd name="connsiteY4" fmla="*/ 518714 h 1556142"/>
              <a:gd name="connsiteX5" fmla="*/ 891125 w 1464351"/>
              <a:gd name="connsiteY5" fmla="*/ 518714 h 1556142"/>
              <a:gd name="connsiteX6" fmla="*/ 891125 w 1464351"/>
              <a:gd name="connsiteY6" fmla="*/ 778071 h 1556142"/>
              <a:gd name="connsiteX7" fmla="*/ 1078639 w 1464351"/>
              <a:gd name="connsiteY7" fmla="*/ 778071 h 1556142"/>
              <a:gd name="connsiteX8" fmla="*/ 1078639 w 1464351"/>
              <a:gd name="connsiteY8" fmla="*/ 1037428 h 1556142"/>
              <a:gd name="connsiteX9" fmla="*/ 1271495 w 1464351"/>
              <a:gd name="connsiteY9" fmla="*/ 1037428 h 1556142"/>
              <a:gd name="connsiteX10" fmla="*/ 1271495 w 1464351"/>
              <a:gd name="connsiteY10" fmla="*/ 1296785 h 1556142"/>
              <a:gd name="connsiteX11" fmla="*/ 1464351 w 1464351"/>
              <a:gd name="connsiteY11" fmla="*/ 1296785 h 1556142"/>
              <a:gd name="connsiteX12" fmla="*/ 1464351 w 1464351"/>
              <a:gd name="connsiteY12" fmla="*/ 1556142 h 1556142"/>
              <a:gd name="connsiteX13" fmla="*/ 0 w 1464351"/>
              <a:gd name="connsiteY13" fmla="*/ 1556142 h 1556142"/>
              <a:gd name="connsiteX14" fmla="*/ 0 w 1464351"/>
              <a:gd name="connsiteY14" fmla="*/ 1296785 h 1556142"/>
              <a:gd name="connsiteX15" fmla="*/ 0 w 1464351"/>
              <a:gd name="connsiteY15" fmla="*/ 1037428 h 1556142"/>
              <a:gd name="connsiteX16" fmla="*/ 0 w 1464351"/>
              <a:gd name="connsiteY16" fmla="*/ 778071 h 1556142"/>
              <a:gd name="connsiteX17" fmla="*/ 0 w 1464351"/>
              <a:gd name="connsiteY17" fmla="*/ 518714 h 1556142"/>
              <a:gd name="connsiteX18" fmla="*/ 0 w 1464351"/>
              <a:gd name="connsiteY18" fmla="*/ 259357 h 155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4351" h="1556142">
                <a:moveTo>
                  <a:pt x="0" y="0"/>
                </a:moveTo>
                <a:lnTo>
                  <a:pt x="505413" y="0"/>
                </a:lnTo>
                <a:lnTo>
                  <a:pt x="505413" y="259357"/>
                </a:lnTo>
                <a:lnTo>
                  <a:pt x="698269" y="259357"/>
                </a:lnTo>
                <a:lnTo>
                  <a:pt x="698269" y="518714"/>
                </a:lnTo>
                <a:lnTo>
                  <a:pt x="891125" y="518714"/>
                </a:lnTo>
                <a:lnTo>
                  <a:pt x="891125" y="778071"/>
                </a:lnTo>
                <a:lnTo>
                  <a:pt x="1078639" y="778071"/>
                </a:lnTo>
                <a:lnTo>
                  <a:pt x="1078639" y="1037428"/>
                </a:lnTo>
                <a:lnTo>
                  <a:pt x="1271495" y="1037428"/>
                </a:lnTo>
                <a:lnTo>
                  <a:pt x="1271495" y="1296785"/>
                </a:lnTo>
                <a:lnTo>
                  <a:pt x="1464351" y="1296785"/>
                </a:lnTo>
                <a:lnTo>
                  <a:pt x="1464351" y="1556142"/>
                </a:lnTo>
                <a:lnTo>
                  <a:pt x="0" y="1556142"/>
                </a:lnTo>
                <a:lnTo>
                  <a:pt x="0" y="1296785"/>
                </a:lnTo>
                <a:lnTo>
                  <a:pt x="0" y="1037428"/>
                </a:lnTo>
                <a:lnTo>
                  <a:pt x="0" y="778071"/>
                </a:lnTo>
                <a:lnTo>
                  <a:pt x="0" y="518714"/>
                </a:lnTo>
                <a:lnTo>
                  <a:pt x="0" y="259357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928777C4-CD8F-F8BE-057A-4E2FE3C07571}"/>
              </a:ext>
            </a:extLst>
          </p:cNvPr>
          <p:cNvCxnSpPr>
            <a:cxnSpLocks/>
          </p:cNvCxnSpPr>
          <p:nvPr/>
        </p:nvCxnSpPr>
        <p:spPr>
          <a:xfrm>
            <a:off x="1025909" y="3292220"/>
            <a:ext cx="972474" cy="108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FD09498E-3282-48C8-92C4-656CAF5D3B5A}"/>
              </a:ext>
            </a:extLst>
          </p:cNvPr>
          <p:cNvCxnSpPr>
            <a:cxnSpLocks/>
          </p:cNvCxnSpPr>
          <p:nvPr/>
        </p:nvCxnSpPr>
        <p:spPr>
          <a:xfrm>
            <a:off x="1998383" y="3401126"/>
            <a:ext cx="974249" cy="79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C3E199E3-74FB-693F-8EB5-45A5FDA14A43}"/>
              </a:ext>
            </a:extLst>
          </p:cNvPr>
          <p:cNvCxnSpPr>
            <a:cxnSpLocks/>
          </p:cNvCxnSpPr>
          <p:nvPr/>
        </p:nvCxnSpPr>
        <p:spPr>
          <a:xfrm>
            <a:off x="1998382" y="3401126"/>
            <a:ext cx="964275" cy="21613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02A5CF2-D050-5213-D752-EA6383FD3AA7}"/>
              </a:ext>
            </a:extLst>
          </p:cNvPr>
          <p:cNvCxnSpPr>
            <a:cxnSpLocks/>
          </p:cNvCxnSpPr>
          <p:nvPr/>
        </p:nvCxnSpPr>
        <p:spPr>
          <a:xfrm>
            <a:off x="2034961" y="3401126"/>
            <a:ext cx="934346" cy="3524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AAE65FBD-33AD-767A-CF17-FD1295D9E9A5}"/>
              </a:ext>
            </a:extLst>
          </p:cNvPr>
          <p:cNvCxnSpPr>
            <a:cxnSpLocks/>
          </p:cNvCxnSpPr>
          <p:nvPr/>
        </p:nvCxnSpPr>
        <p:spPr>
          <a:xfrm>
            <a:off x="2969307" y="3480928"/>
            <a:ext cx="9310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7D6B7500-6358-BDBE-8990-277B11377C5F}"/>
              </a:ext>
            </a:extLst>
          </p:cNvPr>
          <p:cNvCxnSpPr>
            <a:cxnSpLocks/>
          </p:cNvCxnSpPr>
          <p:nvPr/>
        </p:nvCxnSpPr>
        <p:spPr>
          <a:xfrm>
            <a:off x="2969306" y="3620028"/>
            <a:ext cx="93102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9424CD02-D9BE-EFF7-4CA6-BC8088551C73}"/>
              </a:ext>
            </a:extLst>
          </p:cNvPr>
          <p:cNvCxnSpPr>
            <a:cxnSpLocks/>
          </p:cNvCxnSpPr>
          <p:nvPr/>
        </p:nvCxnSpPr>
        <p:spPr>
          <a:xfrm>
            <a:off x="2962657" y="3753585"/>
            <a:ext cx="93102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Google Shape;1202;p35">
                <a:extLst>
                  <a:ext uri="{FF2B5EF4-FFF2-40B4-BE49-F238E27FC236}">
                    <a16:creationId xmlns:a16="http://schemas.microsoft.com/office/drawing/2014/main" id="{FCB57E63-A35D-08B7-3577-B6F48574B3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2918" y="2335472"/>
                <a:ext cx="25794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Google Shape;1202;p35">
                <a:extLst>
                  <a:ext uri="{FF2B5EF4-FFF2-40B4-BE49-F238E27FC236}">
                    <a16:creationId xmlns:a16="http://schemas.microsoft.com/office/drawing/2014/main" id="{FCB57E63-A35D-08B7-3577-B6F48574B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18" y="2335472"/>
                <a:ext cx="2579439" cy="342056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63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26E2F87A-C47E-F6FE-F00B-B897FB4D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4">
            <a:extLst>
              <a:ext uri="{FF2B5EF4-FFF2-40B4-BE49-F238E27FC236}">
                <a16:creationId xmlns:a16="http://schemas.microsoft.com/office/drawing/2014/main" id="{715F5CAF-9D97-FA30-3AD2-34728E30AA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96" y="911100"/>
            <a:ext cx="3776100" cy="332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SPECTROSCOPY</a:t>
            </a:r>
            <a:endParaRPr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A47E69-A087-8AC8-91FA-63FD7DCFA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660" t="-4" r="3338" b="4"/>
          <a:stretch>
            <a:fillRect/>
          </a:stretch>
        </p:blipFill>
        <p:spPr bwMode="auto">
          <a:xfrm>
            <a:off x="4572000" y="707646"/>
            <a:ext cx="4073236" cy="352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186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E9C33FED-3EFF-BCA5-CB64-571E6354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0C5F3B86-2015-152C-35E4-7C3A9C37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63" y="2816351"/>
            <a:ext cx="2869093" cy="1849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BD5900-DD6D-6CE3-D952-35E7C9E2E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4" y="2316356"/>
            <a:ext cx="1599368" cy="1619571"/>
          </a:xfrm>
          <a:prstGeom prst="rect">
            <a:avLst/>
          </a:prstGeom>
        </p:spPr>
      </p:pic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5EF59B57-B02F-2452-738E-19FFEB79E1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MULTI-OBJECT SPECTROGRAPHY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5739AFC3-07E0-2E3A-AB68-4DF4CFF89DF5}"/>
              </a:ext>
            </a:extLst>
          </p:cNvPr>
          <p:cNvSpPr txBox="1">
            <a:spLocks/>
          </p:cNvSpPr>
          <p:nvPr/>
        </p:nvSpPr>
        <p:spPr>
          <a:xfrm>
            <a:off x="893217" y="849622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A slit can be used to aim at a specific object in the sky and disperse its light over the wavelength spectrum. Applying </a:t>
            </a:r>
            <a:r>
              <a:rPr lang="en-US" b="1" dirty="0"/>
              <a:t>multiple slits </a:t>
            </a:r>
            <a:r>
              <a:rPr lang="en-US" dirty="0"/>
              <a:t>was the first way to perform a </a:t>
            </a:r>
            <a:r>
              <a:rPr lang="en-US" dirty="0" err="1"/>
              <a:t>spectrography</a:t>
            </a:r>
            <a:r>
              <a:rPr lang="en-US" dirty="0"/>
              <a:t> on </a:t>
            </a:r>
            <a:r>
              <a:rPr lang="en-US" b="1" dirty="0"/>
              <a:t>multiple objects</a:t>
            </a:r>
            <a:r>
              <a:rPr lang="en-US" dirty="0"/>
              <a:t>. It has very high efficiency but requires fine optimization of the slits.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F2C920A-3D02-96E7-45C3-6C40E8326774}"/>
              </a:ext>
            </a:extLst>
          </p:cNvPr>
          <p:cNvSpPr/>
          <p:nvPr/>
        </p:nvSpPr>
        <p:spPr>
          <a:xfrm rot="18818152">
            <a:off x="750775" y="2973175"/>
            <a:ext cx="1010828" cy="105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4637EFAA-0CD3-8C43-F2AE-239F342E1469}"/>
              </a:ext>
            </a:extLst>
          </p:cNvPr>
          <p:cNvSpPr/>
          <p:nvPr/>
        </p:nvSpPr>
        <p:spPr>
          <a:xfrm>
            <a:off x="1560235" y="2615312"/>
            <a:ext cx="2314775" cy="623454"/>
          </a:xfrm>
          <a:custGeom>
            <a:avLst/>
            <a:gdLst>
              <a:gd name="connsiteX0" fmla="*/ 89522 w 2314775"/>
              <a:gd name="connsiteY0" fmla="*/ 86324 h 623454"/>
              <a:gd name="connsiteX1" fmla="*/ 0 w 2314775"/>
              <a:gd name="connsiteY1" fmla="*/ 0 h 623454"/>
              <a:gd name="connsiteX2" fmla="*/ 2305183 w 2314775"/>
              <a:gd name="connsiteY2" fmla="*/ 354889 h 623454"/>
              <a:gd name="connsiteX3" fmla="*/ 2314775 w 2314775"/>
              <a:gd name="connsiteY3" fmla="*/ 623454 h 623454"/>
              <a:gd name="connsiteX4" fmla="*/ 89522 w 2314775"/>
              <a:gd name="connsiteY4" fmla="*/ 86324 h 6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775" h="623454">
                <a:moveTo>
                  <a:pt x="89522" y="86324"/>
                </a:moveTo>
                <a:lnTo>
                  <a:pt x="0" y="0"/>
                </a:lnTo>
                <a:lnTo>
                  <a:pt x="2305183" y="354889"/>
                </a:lnTo>
                <a:lnTo>
                  <a:pt x="2314775" y="623454"/>
                </a:lnTo>
                <a:lnTo>
                  <a:pt x="89522" y="86324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/>
              </a:gs>
              <a:gs pos="53000">
                <a:schemeClr val="accent1">
                  <a:lumMod val="75000"/>
                  <a:alpha val="75000"/>
                </a:schemeClr>
              </a:gs>
              <a:gs pos="46000">
                <a:schemeClr val="accent4">
                  <a:lumMod val="75000"/>
                  <a:alpha val="75000"/>
                </a:schemeClr>
              </a:gs>
              <a:gs pos="39000">
                <a:srgbClr val="0070C0">
                  <a:alpha val="75000"/>
                </a:srgbClr>
              </a:gs>
              <a:gs pos="34000">
                <a:srgbClr val="7030A0">
                  <a:alpha val="75000"/>
                </a:srgbClr>
              </a:gs>
              <a:gs pos="61000">
                <a:srgbClr val="FF0000">
                  <a:alpha val="75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17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A321A278-3798-58EB-6433-E9B81D2C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26652;p78">
            <a:extLst>
              <a:ext uri="{FF2B5EF4-FFF2-40B4-BE49-F238E27FC236}">
                <a16:creationId xmlns:a16="http://schemas.microsoft.com/office/drawing/2014/main" id="{7C5BBB9F-F140-6E24-6CB4-EBFCD7C940A4}"/>
              </a:ext>
            </a:extLst>
          </p:cNvPr>
          <p:cNvGrpSpPr/>
          <p:nvPr/>
        </p:nvGrpSpPr>
        <p:grpSpPr>
          <a:xfrm>
            <a:off x="229678" y="3314410"/>
            <a:ext cx="1522590" cy="904176"/>
            <a:chOff x="845609" y="1703641"/>
            <a:chExt cx="3998941" cy="2351200"/>
          </a:xfrm>
        </p:grpSpPr>
        <p:sp>
          <p:nvSpPr>
            <p:cNvPr id="33" name="Google Shape;26653;p78">
              <a:extLst>
                <a:ext uri="{FF2B5EF4-FFF2-40B4-BE49-F238E27FC236}">
                  <a16:creationId xmlns:a16="http://schemas.microsoft.com/office/drawing/2014/main" id="{725077A7-CE96-5CBB-55B0-0D0A900E9E35}"/>
                </a:ext>
              </a:extLst>
            </p:cNvPr>
            <p:cNvSpPr/>
            <p:nvPr/>
          </p:nvSpPr>
          <p:spPr>
            <a:xfrm>
              <a:off x="845609" y="1703641"/>
              <a:ext cx="3928725" cy="2351200"/>
            </a:xfrm>
            <a:custGeom>
              <a:avLst/>
              <a:gdLst/>
              <a:ahLst/>
              <a:cxnLst/>
              <a:rect l="l" t="t" r="r" b="b"/>
              <a:pathLst>
                <a:path w="157149" h="94048" extrusionOk="0">
                  <a:moveTo>
                    <a:pt x="155613" y="25815"/>
                  </a:moveTo>
                  <a:cubicBezTo>
                    <a:pt x="155613" y="25817"/>
                    <a:pt x="155612" y="25818"/>
                    <a:pt x="155612" y="25819"/>
                  </a:cubicBezTo>
                  <a:lnTo>
                    <a:pt x="155612" y="25819"/>
                  </a:lnTo>
                  <a:cubicBezTo>
                    <a:pt x="155613" y="25816"/>
                    <a:pt x="155613" y="25815"/>
                    <a:pt x="155613" y="25815"/>
                  </a:cubicBezTo>
                  <a:close/>
                  <a:moveTo>
                    <a:pt x="154639" y="27927"/>
                  </a:moveTo>
                  <a:cubicBezTo>
                    <a:pt x="154639" y="27927"/>
                    <a:pt x="154639" y="27927"/>
                    <a:pt x="154639" y="27927"/>
                  </a:cubicBezTo>
                  <a:lnTo>
                    <a:pt x="154639" y="27927"/>
                  </a:lnTo>
                  <a:cubicBezTo>
                    <a:pt x="154639" y="27927"/>
                    <a:pt x="154639" y="27927"/>
                    <a:pt x="154639" y="27928"/>
                  </a:cubicBezTo>
                  <a:lnTo>
                    <a:pt x="154639" y="27927"/>
                  </a:lnTo>
                  <a:close/>
                  <a:moveTo>
                    <a:pt x="152941" y="31641"/>
                  </a:moveTo>
                  <a:lnTo>
                    <a:pt x="152941" y="31641"/>
                  </a:lnTo>
                  <a:cubicBezTo>
                    <a:pt x="152823" y="31908"/>
                    <a:pt x="152706" y="32099"/>
                    <a:pt x="152498" y="32398"/>
                  </a:cubicBezTo>
                  <a:lnTo>
                    <a:pt x="152557" y="32305"/>
                  </a:lnTo>
                  <a:cubicBezTo>
                    <a:pt x="152697" y="32091"/>
                    <a:pt x="152825" y="31869"/>
                    <a:pt x="152941" y="31641"/>
                  </a:cubicBezTo>
                  <a:close/>
                  <a:moveTo>
                    <a:pt x="144432" y="32321"/>
                  </a:moveTo>
                  <a:cubicBezTo>
                    <a:pt x="144400" y="33088"/>
                    <a:pt x="144376" y="33888"/>
                    <a:pt x="144319" y="34698"/>
                  </a:cubicBezTo>
                  <a:cubicBezTo>
                    <a:pt x="144331" y="33928"/>
                    <a:pt x="144309" y="33166"/>
                    <a:pt x="144297" y="32436"/>
                  </a:cubicBezTo>
                  <a:lnTo>
                    <a:pt x="144432" y="32321"/>
                  </a:lnTo>
                  <a:close/>
                  <a:moveTo>
                    <a:pt x="141729" y="44725"/>
                  </a:moveTo>
                  <a:lnTo>
                    <a:pt x="140760" y="45301"/>
                  </a:lnTo>
                  <a:lnTo>
                    <a:pt x="140769" y="45291"/>
                  </a:lnTo>
                  <a:lnTo>
                    <a:pt x="141729" y="44725"/>
                  </a:lnTo>
                  <a:close/>
                  <a:moveTo>
                    <a:pt x="21041" y="65677"/>
                  </a:moveTo>
                  <a:cubicBezTo>
                    <a:pt x="21042" y="65677"/>
                    <a:pt x="21030" y="65681"/>
                    <a:pt x="20993" y="65692"/>
                  </a:cubicBezTo>
                  <a:cubicBezTo>
                    <a:pt x="20993" y="65691"/>
                    <a:pt x="20993" y="65690"/>
                    <a:pt x="20992" y="65689"/>
                  </a:cubicBezTo>
                  <a:lnTo>
                    <a:pt x="20992" y="65689"/>
                  </a:lnTo>
                  <a:cubicBezTo>
                    <a:pt x="21014" y="65684"/>
                    <a:pt x="21039" y="65677"/>
                    <a:pt x="21041" y="65677"/>
                  </a:cubicBezTo>
                  <a:close/>
                  <a:moveTo>
                    <a:pt x="137639" y="53731"/>
                  </a:moveTo>
                  <a:lnTo>
                    <a:pt x="137639" y="53731"/>
                  </a:lnTo>
                  <a:cubicBezTo>
                    <a:pt x="134731" y="56049"/>
                    <a:pt x="131389" y="58603"/>
                    <a:pt x="128180" y="60719"/>
                  </a:cubicBezTo>
                  <a:cubicBezTo>
                    <a:pt x="124620" y="63061"/>
                    <a:pt x="121022" y="65166"/>
                    <a:pt x="117370" y="67108"/>
                  </a:cubicBezTo>
                  <a:lnTo>
                    <a:pt x="118604" y="66325"/>
                  </a:lnTo>
                  <a:cubicBezTo>
                    <a:pt x="118974" y="66085"/>
                    <a:pt x="119695" y="65665"/>
                    <a:pt x="119367" y="65665"/>
                  </a:cubicBezTo>
                  <a:cubicBezTo>
                    <a:pt x="119341" y="65665"/>
                    <a:pt x="119310" y="65668"/>
                    <a:pt x="119271" y="65673"/>
                  </a:cubicBezTo>
                  <a:cubicBezTo>
                    <a:pt x="122644" y="63768"/>
                    <a:pt x="125985" y="61651"/>
                    <a:pt x="129289" y="59269"/>
                  </a:cubicBezTo>
                  <a:cubicBezTo>
                    <a:pt x="130528" y="58400"/>
                    <a:pt x="131689" y="57437"/>
                    <a:pt x="132784" y="56506"/>
                  </a:cubicBezTo>
                  <a:cubicBezTo>
                    <a:pt x="134256" y="55790"/>
                    <a:pt x="135803" y="54997"/>
                    <a:pt x="137639" y="53731"/>
                  </a:cubicBezTo>
                  <a:close/>
                  <a:moveTo>
                    <a:pt x="122762" y="0"/>
                  </a:moveTo>
                  <a:cubicBezTo>
                    <a:pt x="122274" y="0"/>
                    <a:pt x="121786" y="5"/>
                    <a:pt x="121299" y="13"/>
                  </a:cubicBezTo>
                  <a:cubicBezTo>
                    <a:pt x="112297" y="148"/>
                    <a:pt x="103608" y="1454"/>
                    <a:pt x="94722" y="3365"/>
                  </a:cubicBezTo>
                  <a:cubicBezTo>
                    <a:pt x="88397" y="4737"/>
                    <a:pt x="82565" y="6343"/>
                    <a:pt x="76806" y="8161"/>
                  </a:cubicBezTo>
                  <a:cubicBezTo>
                    <a:pt x="71050" y="9994"/>
                    <a:pt x="65366" y="12029"/>
                    <a:pt x="59418" y="14511"/>
                  </a:cubicBezTo>
                  <a:cubicBezTo>
                    <a:pt x="52452" y="17412"/>
                    <a:pt x="45850" y="20533"/>
                    <a:pt x="39438" y="24034"/>
                  </a:cubicBezTo>
                  <a:cubicBezTo>
                    <a:pt x="33038" y="27556"/>
                    <a:pt x="26819" y="31443"/>
                    <a:pt x="20790" y="36193"/>
                  </a:cubicBezTo>
                  <a:cubicBezTo>
                    <a:pt x="19586" y="37111"/>
                    <a:pt x="18384" y="38044"/>
                    <a:pt x="17241" y="39090"/>
                  </a:cubicBezTo>
                  <a:cubicBezTo>
                    <a:pt x="16653" y="39602"/>
                    <a:pt x="16082" y="40143"/>
                    <a:pt x="15514" y="40690"/>
                  </a:cubicBezTo>
                  <a:cubicBezTo>
                    <a:pt x="14945" y="41233"/>
                    <a:pt x="14374" y="41768"/>
                    <a:pt x="13829" y="42346"/>
                  </a:cubicBezTo>
                  <a:cubicBezTo>
                    <a:pt x="11623" y="44523"/>
                    <a:pt x="9508" y="46858"/>
                    <a:pt x="7579" y="49511"/>
                  </a:cubicBezTo>
                  <a:cubicBezTo>
                    <a:pt x="5662" y="52165"/>
                    <a:pt x="3882" y="55112"/>
                    <a:pt x="2665" y="58687"/>
                  </a:cubicBezTo>
                  <a:cubicBezTo>
                    <a:pt x="2375" y="59593"/>
                    <a:pt x="2074" y="60484"/>
                    <a:pt x="1888" y="61477"/>
                  </a:cubicBezTo>
                  <a:cubicBezTo>
                    <a:pt x="1789" y="61967"/>
                    <a:pt x="1671" y="62440"/>
                    <a:pt x="1600" y="62946"/>
                  </a:cubicBezTo>
                  <a:lnTo>
                    <a:pt x="1430" y="64490"/>
                  </a:lnTo>
                  <a:cubicBezTo>
                    <a:pt x="1364" y="64999"/>
                    <a:pt x="1359" y="65537"/>
                    <a:pt x="1363" y="66074"/>
                  </a:cubicBezTo>
                  <a:cubicBezTo>
                    <a:pt x="1368" y="66612"/>
                    <a:pt x="1363" y="67147"/>
                    <a:pt x="1398" y="67690"/>
                  </a:cubicBezTo>
                  <a:cubicBezTo>
                    <a:pt x="1534" y="68785"/>
                    <a:pt x="1614" y="69888"/>
                    <a:pt x="1928" y="70974"/>
                  </a:cubicBezTo>
                  <a:cubicBezTo>
                    <a:pt x="2410" y="73173"/>
                    <a:pt x="3408" y="75241"/>
                    <a:pt x="4567" y="77123"/>
                  </a:cubicBezTo>
                  <a:cubicBezTo>
                    <a:pt x="5191" y="78005"/>
                    <a:pt x="5815" y="78944"/>
                    <a:pt x="6533" y="79693"/>
                  </a:cubicBezTo>
                  <a:cubicBezTo>
                    <a:pt x="6885" y="80084"/>
                    <a:pt x="7240" y="80483"/>
                    <a:pt x="7605" y="80857"/>
                  </a:cubicBezTo>
                  <a:lnTo>
                    <a:pt x="8727" y="81883"/>
                  </a:lnTo>
                  <a:cubicBezTo>
                    <a:pt x="6871" y="80384"/>
                    <a:pt x="5112" y="78399"/>
                    <a:pt x="3750" y="76094"/>
                  </a:cubicBezTo>
                  <a:cubicBezTo>
                    <a:pt x="3039" y="74958"/>
                    <a:pt x="2516" y="73689"/>
                    <a:pt x="2031" y="72425"/>
                  </a:cubicBezTo>
                  <a:cubicBezTo>
                    <a:pt x="1833" y="71775"/>
                    <a:pt x="1647" y="71123"/>
                    <a:pt x="1475" y="70468"/>
                  </a:cubicBezTo>
                  <a:cubicBezTo>
                    <a:pt x="1296" y="69813"/>
                    <a:pt x="1231" y="69149"/>
                    <a:pt x="1123" y="68487"/>
                  </a:cubicBezTo>
                  <a:cubicBezTo>
                    <a:pt x="793" y="65858"/>
                    <a:pt x="926" y="63234"/>
                    <a:pt x="1458" y="60946"/>
                  </a:cubicBezTo>
                  <a:cubicBezTo>
                    <a:pt x="1963" y="58633"/>
                    <a:pt x="2720" y="56508"/>
                    <a:pt x="3639" y="54618"/>
                  </a:cubicBezTo>
                  <a:cubicBezTo>
                    <a:pt x="5456" y="50795"/>
                    <a:pt x="7732" y="47631"/>
                    <a:pt x="10136" y="44791"/>
                  </a:cubicBezTo>
                  <a:cubicBezTo>
                    <a:pt x="12547" y="41952"/>
                    <a:pt x="15114" y="39427"/>
                    <a:pt x="17746" y="37082"/>
                  </a:cubicBezTo>
                  <a:cubicBezTo>
                    <a:pt x="18516" y="36425"/>
                    <a:pt x="18966" y="35926"/>
                    <a:pt x="18811" y="35904"/>
                  </a:cubicBezTo>
                  <a:lnTo>
                    <a:pt x="18811" y="35904"/>
                  </a:lnTo>
                  <a:cubicBezTo>
                    <a:pt x="18599" y="35939"/>
                    <a:pt x="17823" y="36420"/>
                    <a:pt x="17061" y="37113"/>
                  </a:cubicBezTo>
                  <a:cubicBezTo>
                    <a:pt x="13333" y="40369"/>
                    <a:pt x="9721" y="43948"/>
                    <a:pt x="6526" y="48367"/>
                  </a:cubicBezTo>
                  <a:cubicBezTo>
                    <a:pt x="4941" y="50595"/>
                    <a:pt x="3451" y="53026"/>
                    <a:pt x="2243" y="55850"/>
                  </a:cubicBezTo>
                  <a:cubicBezTo>
                    <a:pt x="1051" y="58663"/>
                    <a:pt x="119" y="61941"/>
                    <a:pt x="72" y="65653"/>
                  </a:cubicBezTo>
                  <a:cubicBezTo>
                    <a:pt x="1" y="69345"/>
                    <a:pt x="1012" y="73382"/>
                    <a:pt x="2999" y="76698"/>
                  </a:cubicBezTo>
                  <a:cubicBezTo>
                    <a:pt x="4967" y="80049"/>
                    <a:pt x="7677" y="82579"/>
                    <a:pt x="10366" y="84410"/>
                  </a:cubicBezTo>
                  <a:cubicBezTo>
                    <a:pt x="13077" y="86255"/>
                    <a:pt x="15822" y="87506"/>
                    <a:pt x="18508" y="88487"/>
                  </a:cubicBezTo>
                  <a:cubicBezTo>
                    <a:pt x="21202" y="89480"/>
                    <a:pt x="23840" y="90126"/>
                    <a:pt x="26446" y="90625"/>
                  </a:cubicBezTo>
                  <a:cubicBezTo>
                    <a:pt x="29177" y="91838"/>
                    <a:pt x="33556" y="92990"/>
                    <a:pt x="38499" y="93553"/>
                  </a:cubicBezTo>
                  <a:cubicBezTo>
                    <a:pt x="41244" y="93887"/>
                    <a:pt x="44160" y="94048"/>
                    <a:pt x="47080" y="94048"/>
                  </a:cubicBezTo>
                  <a:cubicBezTo>
                    <a:pt x="49424" y="94048"/>
                    <a:pt x="51770" y="93944"/>
                    <a:pt x="54032" y="93742"/>
                  </a:cubicBezTo>
                  <a:cubicBezTo>
                    <a:pt x="57797" y="93453"/>
                    <a:pt x="61199" y="92781"/>
                    <a:pt x="64586" y="92005"/>
                  </a:cubicBezTo>
                  <a:lnTo>
                    <a:pt x="64586" y="92005"/>
                  </a:lnTo>
                  <a:cubicBezTo>
                    <a:pt x="62979" y="92218"/>
                    <a:pt x="61400" y="92391"/>
                    <a:pt x="59786" y="92564"/>
                  </a:cubicBezTo>
                  <a:cubicBezTo>
                    <a:pt x="64534" y="91857"/>
                    <a:pt x="68458" y="90766"/>
                    <a:pt x="72261" y="89528"/>
                  </a:cubicBezTo>
                  <a:lnTo>
                    <a:pt x="73314" y="89340"/>
                  </a:lnTo>
                  <a:cubicBezTo>
                    <a:pt x="82542" y="88055"/>
                    <a:pt x="92832" y="84712"/>
                    <a:pt x="102146" y="81119"/>
                  </a:cubicBezTo>
                  <a:lnTo>
                    <a:pt x="101312" y="80883"/>
                  </a:lnTo>
                  <a:cubicBezTo>
                    <a:pt x="103057" y="80278"/>
                    <a:pt x="104180" y="80170"/>
                    <a:pt x="106064" y="79408"/>
                  </a:cubicBezTo>
                  <a:lnTo>
                    <a:pt x="106064" y="79408"/>
                  </a:lnTo>
                  <a:cubicBezTo>
                    <a:pt x="105494" y="79529"/>
                    <a:pt x="104959" y="79628"/>
                    <a:pt x="104384" y="79731"/>
                  </a:cubicBezTo>
                  <a:lnTo>
                    <a:pt x="104498" y="79687"/>
                  </a:lnTo>
                  <a:cubicBezTo>
                    <a:pt x="106589" y="79074"/>
                    <a:pt x="109009" y="78071"/>
                    <a:pt x="111436" y="76838"/>
                  </a:cubicBezTo>
                  <a:cubicBezTo>
                    <a:pt x="117093" y="74852"/>
                    <a:pt x="123621" y="71498"/>
                    <a:pt x="129994" y="67011"/>
                  </a:cubicBezTo>
                  <a:cubicBezTo>
                    <a:pt x="136372" y="62534"/>
                    <a:pt x="142596" y="56959"/>
                    <a:pt x="147802" y="50713"/>
                  </a:cubicBezTo>
                  <a:cubicBezTo>
                    <a:pt x="148611" y="49786"/>
                    <a:pt x="149280" y="48794"/>
                    <a:pt x="149267" y="48588"/>
                  </a:cubicBezTo>
                  <a:cubicBezTo>
                    <a:pt x="149264" y="48557"/>
                    <a:pt x="149249" y="48542"/>
                    <a:pt x="149223" y="48542"/>
                  </a:cubicBezTo>
                  <a:cubicBezTo>
                    <a:pt x="149062" y="48542"/>
                    <a:pt x="148484" y="49087"/>
                    <a:pt x="147781" y="49905"/>
                  </a:cubicBezTo>
                  <a:cubicBezTo>
                    <a:pt x="144438" y="53401"/>
                    <a:pt x="141166" y="56099"/>
                    <a:pt x="137382" y="59144"/>
                  </a:cubicBezTo>
                  <a:cubicBezTo>
                    <a:pt x="130311" y="64771"/>
                    <a:pt x="123114" y="68899"/>
                    <a:pt x="115135" y="73135"/>
                  </a:cubicBezTo>
                  <a:cubicBezTo>
                    <a:pt x="114650" y="73362"/>
                    <a:pt x="114162" y="73563"/>
                    <a:pt x="113679" y="73771"/>
                  </a:cubicBezTo>
                  <a:lnTo>
                    <a:pt x="111456" y="74421"/>
                  </a:lnTo>
                  <a:lnTo>
                    <a:pt x="111748" y="74277"/>
                  </a:lnTo>
                  <a:lnTo>
                    <a:pt x="114495" y="73034"/>
                  </a:lnTo>
                  <a:lnTo>
                    <a:pt x="113948" y="73182"/>
                  </a:lnTo>
                  <a:cubicBezTo>
                    <a:pt x="117415" y="71417"/>
                    <a:pt x="120801" y="69519"/>
                    <a:pt x="124111" y="67488"/>
                  </a:cubicBezTo>
                  <a:cubicBezTo>
                    <a:pt x="130528" y="63844"/>
                    <a:pt x="137187" y="58987"/>
                    <a:pt x="143089" y="52979"/>
                  </a:cubicBezTo>
                  <a:cubicBezTo>
                    <a:pt x="146038" y="49973"/>
                    <a:pt x="148797" y="46677"/>
                    <a:pt x="151184" y="43057"/>
                  </a:cubicBezTo>
                  <a:cubicBezTo>
                    <a:pt x="153564" y="39458"/>
                    <a:pt x="155543" y="35393"/>
                    <a:pt x="156643" y="30958"/>
                  </a:cubicBezTo>
                  <a:cubicBezTo>
                    <a:pt x="157036" y="29422"/>
                    <a:pt x="157149" y="28281"/>
                    <a:pt x="156996" y="28281"/>
                  </a:cubicBezTo>
                  <a:cubicBezTo>
                    <a:pt x="156986" y="28281"/>
                    <a:pt x="156974" y="28286"/>
                    <a:pt x="156961" y="28297"/>
                  </a:cubicBezTo>
                  <a:cubicBezTo>
                    <a:pt x="156876" y="28413"/>
                    <a:pt x="156720" y="28834"/>
                    <a:pt x="156528" y="29413"/>
                  </a:cubicBezTo>
                  <a:cubicBezTo>
                    <a:pt x="156332" y="29989"/>
                    <a:pt x="156146" y="30776"/>
                    <a:pt x="155890" y="31498"/>
                  </a:cubicBezTo>
                  <a:cubicBezTo>
                    <a:pt x="154424" y="35627"/>
                    <a:pt x="152313" y="39081"/>
                    <a:pt x="150041" y="42095"/>
                  </a:cubicBezTo>
                  <a:cubicBezTo>
                    <a:pt x="147757" y="45111"/>
                    <a:pt x="145293" y="47724"/>
                    <a:pt x="142796" y="49996"/>
                  </a:cubicBezTo>
                  <a:cubicBezTo>
                    <a:pt x="142762" y="50026"/>
                    <a:pt x="142738" y="50037"/>
                    <a:pt x="142721" y="50037"/>
                  </a:cubicBezTo>
                  <a:cubicBezTo>
                    <a:pt x="142660" y="50037"/>
                    <a:pt x="142675" y="49896"/>
                    <a:pt x="142574" y="49896"/>
                  </a:cubicBezTo>
                  <a:cubicBezTo>
                    <a:pt x="142530" y="49896"/>
                    <a:pt x="142466" y="49922"/>
                    <a:pt x="142364" y="49997"/>
                  </a:cubicBezTo>
                  <a:lnTo>
                    <a:pt x="141743" y="50470"/>
                  </a:lnTo>
                  <a:cubicBezTo>
                    <a:pt x="142365" y="49916"/>
                    <a:pt x="143013" y="49316"/>
                    <a:pt x="143679" y="48624"/>
                  </a:cubicBezTo>
                  <a:cubicBezTo>
                    <a:pt x="145933" y="45777"/>
                    <a:pt x="146682" y="44593"/>
                    <a:pt x="147227" y="43803"/>
                  </a:cubicBezTo>
                  <a:lnTo>
                    <a:pt x="147240" y="43792"/>
                  </a:lnTo>
                  <a:cubicBezTo>
                    <a:pt x="147240" y="43792"/>
                    <a:pt x="147244" y="43786"/>
                    <a:pt x="147399" y="43552"/>
                  </a:cubicBezTo>
                  <a:cubicBezTo>
                    <a:pt x="147650" y="43190"/>
                    <a:pt x="147869" y="42871"/>
                    <a:pt x="148167" y="42384"/>
                  </a:cubicBezTo>
                  <a:cubicBezTo>
                    <a:pt x="148161" y="42384"/>
                    <a:pt x="148155" y="42381"/>
                    <a:pt x="148151" y="42376"/>
                  </a:cubicBezTo>
                  <a:lnTo>
                    <a:pt x="148336" y="42072"/>
                  </a:lnTo>
                  <a:lnTo>
                    <a:pt x="149343" y="40757"/>
                  </a:lnTo>
                  <a:cubicBezTo>
                    <a:pt x="149707" y="40240"/>
                    <a:pt x="150017" y="39707"/>
                    <a:pt x="150137" y="39417"/>
                  </a:cubicBezTo>
                  <a:cubicBezTo>
                    <a:pt x="150297" y="39262"/>
                    <a:pt x="150465" y="39093"/>
                    <a:pt x="150670" y="38872"/>
                  </a:cubicBezTo>
                  <a:cubicBezTo>
                    <a:pt x="151544" y="37493"/>
                    <a:pt x="151991" y="36823"/>
                    <a:pt x="152385" y="36063"/>
                  </a:cubicBezTo>
                  <a:lnTo>
                    <a:pt x="153043" y="34847"/>
                  </a:lnTo>
                  <a:cubicBezTo>
                    <a:pt x="153290" y="34369"/>
                    <a:pt x="153553" y="33755"/>
                    <a:pt x="153921" y="32959"/>
                  </a:cubicBezTo>
                  <a:cubicBezTo>
                    <a:pt x="153921" y="32959"/>
                    <a:pt x="153918" y="32958"/>
                    <a:pt x="153913" y="32958"/>
                  </a:cubicBezTo>
                  <a:cubicBezTo>
                    <a:pt x="153895" y="32958"/>
                    <a:pt x="153848" y="32965"/>
                    <a:pt x="153769" y="33025"/>
                  </a:cubicBezTo>
                  <a:cubicBezTo>
                    <a:pt x="153837" y="32914"/>
                    <a:pt x="154205" y="31770"/>
                    <a:pt x="154671" y="30449"/>
                  </a:cubicBezTo>
                  <a:cubicBezTo>
                    <a:pt x="154848" y="29776"/>
                    <a:pt x="154936" y="29441"/>
                    <a:pt x="155091" y="28853"/>
                  </a:cubicBezTo>
                  <a:cubicBezTo>
                    <a:pt x="155255" y="28277"/>
                    <a:pt x="155450" y="27402"/>
                    <a:pt x="155683" y="25601"/>
                  </a:cubicBezTo>
                  <a:lnTo>
                    <a:pt x="155683" y="25601"/>
                  </a:lnTo>
                  <a:lnTo>
                    <a:pt x="155646" y="25822"/>
                  </a:lnTo>
                  <a:cubicBezTo>
                    <a:pt x="155620" y="26050"/>
                    <a:pt x="155499" y="26463"/>
                    <a:pt x="155279" y="27300"/>
                  </a:cubicBezTo>
                  <a:lnTo>
                    <a:pt x="155324" y="27116"/>
                  </a:lnTo>
                  <a:cubicBezTo>
                    <a:pt x="155362" y="26929"/>
                    <a:pt x="155476" y="26576"/>
                    <a:pt x="155612" y="25819"/>
                  </a:cubicBezTo>
                  <a:lnTo>
                    <a:pt x="155612" y="25819"/>
                  </a:lnTo>
                  <a:cubicBezTo>
                    <a:pt x="155608" y="25832"/>
                    <a:pt x="155577" y="25893"/>
                    <a:pt x="155380" y="26172"/>
                  </a:cubicBezTo>
                  <a:lnTo>
                    <a:pt x="155380" y="26172"/>
                  </a:lnTo>
                  <a:cubicBezTo>
                    <a:pt x="155403" y="26130"/>
                    <a:pt x="155469" y="25989"/>
                    <a:pt x="155653" y="25505"/>
                  </a:cubicBezTo>
                  <a:lnTo>
                    <a:pt x="155524" y="24822"/>
                  </a:lnTo>
                  <a:cubicBezTo>
                    <a:pt x="155524" y="24822"/>
                    <a:pt x="155525" y="24820"/>
                    <a:pt x="155606" y="24438"/>
                  </a:cubicBezTo>
                  <a:cubicBezTo>
                    <a:pt x="155708" y="24063"/>
                    <a:pt x="155809" y="23280"/>
                    <a:pt x="155933" y="21652"/>
                  </a:cubicBezTo>
                  <a:cubicBezTo>
                    <a:pt x="155877" y="21402"/>
                    <a:pt x="155786" y="20789"/>
                    <a:pt x="155408" y="19312"/>
                  </a:cubicBezTo>
                  <a:cubicBezTo>
                    <a:pt x="155408" y="19312"/>
                    <a:pt x="155245" y="18910"/>
                    <a:pt x="155101" y="18630"/>
                  </a:cubicBezTo>
                  <a:cubicBezTo>
                    <a:pt x="155033" y="18616"/>
                    <a:pt x="155039" y="18599"/>
                    <a:pt x="154450" y="17441"/>
                  </a:cubicBezTo>
                  <a:cubicBezTo>
                    <a:pt x="154450" y="17441"/>
                    <a:pt x="154449" y="17441"/>
                    <a:pt x="154449" y="17441"/>
                  </a:cubicBezTo>
                  <a:cubicBezTo>
                    <a:pt x="154440" y="17441"/>
                    <a:pt x="154375" y="17446"/>
                    <a:pt x="154348" y="17580"/>
                  </a:cubicBezTo>
                  <a:cubicBezTo>
                    <a:pt x="154406" y="17973"/>
                    <a:pt x="154404" y="17974"/>
                    <a:pt x="154258" y="18124"/>
                  </a:cubicBezTo>
                  <a:cubicBezTo>
                    <a:pt x="154258" y="18124"/>
                    <a:pt x="154336" y="18569"/>
                    <a:pt x="154442" y="19181"/>
                  </a:cubicBezTo>
                  <a:cubicBezTo>
                    <a:pt x="154510" y="19475"/>
                    <a:pt x="154561" y="19658"/>
                    <a:pt x="154602" y="20045"/>
                  </a:cubicBezTo>
                  <a:cubicBezTo>
                    <a:pt x="154637" y="20430"/>
                    <a:pt x="154761" y="21024"/>
                    <a:pt x="154805" y="22108"/>
                  </a:cubicBezTo>
                  <a:cubicBezTo>
                    <a:pt x="154760" y="21924"/>
                    <a:pt x="154722" y="21752"/>
                    <a:pt x="154657" y="21596"/>
                  </a:cubicBezTo>
                  <a:cubicBezTo>
                    <a:pt x="154540" y="21491"/>
                    <a:pt x="154465" y="21420"/>
                    <a:pt x="154403" y="21420"/>
                  </a:cubicBezTo>
                  <a:cubicBezTo>
                    <a:pt x="154230" y="21420"/>
                    <a:pt x="154166" y="21971"/>
                    <a:pt x="153632" y="23840"/>
                  </a:cubicBezTo>
                  <a:cubicBezTo>
                    <a:pt x="153632" y="23840"/>
                    <a:pt x="153564" y="24187"/>
                    <a:pt x="153446" y="24795"/>
                  </a:cubicBezTo>
                  <a:cubicBezTo>
                    <a:pt x="153384" y="25099"/>
                    <a:pt x="153333" y="25478"/>
                    <a:pt x="153234" y="25898"/>
                  </a:cubicBezTo>
                  <a:lnTo>
                    <a:pt x="152872" y="27307"/>
                  </a:lnTo>
                  <a:cubicBezTo>
                    <a:pt x="152236" y="29667"/>
                    <a:pt x="152246" y="29688"/>
                    <a:pt x="151147" y="32180"/>
                  </a:cubicBezTo>
                  <a:cubicBezTo>
                    <a:pt x="151147" y="32180"/>
                    <a:pt x="150895" y="32716"/>
                    <a:pt x="150417" y="33603"/>
                  </a:cubicBezTo>
                  <a:cubicBezTo>
                    <a:pt x="149948" y="34199"/>
                    <a:pt x="149839" y="34326"/>
                    <a:pt x="149473" y="34748"/>
                  </a:cubicBezTo>
                  <a:lnTo>
                    <a:pt x="149466" y="34759"/>
                  </a:lnTo>
                  <a:cubicBezTo>
                    <a:pt x="149695" y="34308"/>
                    <a:pt x="149904" y="33861"/>
                    <a:pt x="150059" y="33480"/>
                  </a:cubicBezTo>
                  <a:cubicBezTo>
                    <a:pt x="150309" y="32807"/>
                    <a:pt x="150358" y="32449"/>
                    <a:pt x="150245" y="32449"/>
                  </a:cubicBezTo>
                  <a:cubicBezTo>
                    <a:pt x="150168" y="32449"/>
                    <a:pt x="150018" y="32613"/>
                    <a:pt x="149806" y="32955"/>
                  </a:cubicBezTo>
                  <a:cubicBezTo>
                    <a:pt x="149820" y="32340"/>
                    <a:pt x="149684" y="32087"/>
                    <a:pt x="149440" y="32087"/>
                  </a:cubicBezTo>
                  <a:cubicBezTo>
                    <a:pt x="149398" y="32087"/>
                    <a:pt x="149353" y="32094"/>
                    <a:pt x="149305" y="32109"/>
                  </a:cubicBezTo>
                  <a:cubicBezTo>
                    <a:pt x="148986" y="32214"/>
                    <a:pt x="148508" y="32628"/>
                    <a:pt x="147911" y="33186"/>
                  </a:cubicBezTo>
                  <a:cubicBezTo>
                    <a:pt x="147973" y="32680"/>
                    <a:pt x="147902" y="32402"/>
                    <a:pt x="147693" y="32363"/>
                  </a:cubicBezTo>
                  <a:cubicBezTo>
                    <a:pt x="147901" y="31465"/>
                    <a:pt x="147944" y="30699"/>
                    <a:pt x="147952" y="30112"/>
                  </a:cubicBezTo>
                  <a:cubicBezTo>
                    <a:pt x="147923" y="29512"/>
                    <a:pt x="147804" y="29069"/>
                    <a:pt x="147633" y="28777"/>
                  </a:cubicBezTo>
                  <a:lnTo>
                    <a:pt x="147265" y="28435"/>
                  </a:lnTo>
                  <a:cubicBezTo>
                    <a:pt x="146726" y="28747"/>
                    <a:pt x="145941" y="29868"/>
                    <a:pt x="144668" y="31457"/>
                  </a:cubicBezTo>
                  <a:lnTo>
                    <a:pt x="144266" y="31926"/>
                  </a:lnTo>
                  <a:lnTo>
                    <a:pt x="144206" y="31240"/>
                  </a:lnTo>
                  <a:cubicBezTo>
                    <a:pt x="143142" y="32084"/>
                    <a:pt x="141660" y="33365"/>
                    <a:pt x="140028" y="34571"/>
                  </a:cubicBezTo>
                  <a:cubicBezTo>
                    <a:pt x="138421" y="35794"/>
                    <a:pt x="136570" y="36905"/>
                    <a:pt x="135059" y="37596"/>
                  </a:cubicBezTo>
                  <a:cubicBezTo>
                    <a:pt x="134350" y="37996"/>
                    <a:pt x="133611" y="38371"/>
                    <a:pt x="132893" y="38745"/>
                  </a:cubicBezTo>
                  <a:cubicBezTo>
                    <a:pt x="131248" y="39504"/>
                    <a:pt x="128900" y="40927"/>
                    <a:pt x="126110" y="42591"/>
                  </a:cubicBezTo>
                  <a:cubicBezTo>
                    <a:pt x="125110" y="43165"/>
                    <a:pt x="124144" y="43760"/>
                    <a:pt x="123125" y="44307"/>
                  </a:cubicBezTo>
                  <a:lnTo>
                    <a:pt x="121264" y="45427"/>
                  </a:lnTo>
                  <a:cubicBezTo>
                    <a:pt x="124062" y="43038"/>
                    <a:pt x="125153" y="41284"/>
                    <a:pt x="124066" y="40941"/>
                  </a:cubicBezTo>
                  <a:cubicBezTo>
                    <a:pt x="123925" y="40898"/>
                    <a:pt x="123752" y="40877"/>
                    <a:pt x="123550" y="40877"/>
                  </a:cubicBezTo>
                  <a:cubicBezTo>
                    <a:pt x="123089" y="40877"/>
                    <a:pt x="122476" y="40986"/>
                    <a:pt x="121745" y="41186"/>
                  </a:cubicBezTo>
                  <a:cubicBezTo>
                    <a:pt x="120656" y="41449"/>
                    <a:pt x="119355" y="41928"/>
                    <a:pt x="117812" y="42493"/>
                  </a:cubicBezTo>
                  <a:cubicBezTo>
                    <a:pt x="114757" y="43647"/>
                    <a:pt x="110928" y="45285"/>
                    <a:pt x="106999" y="47171"/>
                  </a:cubicBezTo>
                  <a:cubicBezTo>
                    <a:pt x="101704" y="49597"/>
                    <a:pt x="96325" y="51832"/>
                    <a:pt x="90921" y="53993"/>
                  </a:cubicBezTo>
                  <a:cubicBezTo>
                    <a:pt x="85512" y="56143"/>
                    <a:pt x="80042" y="58200"/>
                    <a:pt x="74506" y="59999"/>
                  </a:cubicBezTo>
                  <a:cubicBezTo>
                    <a:pt x="68976" y="61801"/>
                    <a:pt x="63361" y="63355"/>
                    <a:pt x="57716" y="64632"/>
                  </a:cubicBezTo>
                  <a:cubicBezTo>
                    <a:pt x="52073" y="65879"/>
                    <a:pt x="46363" y="66892"/>
                    <a:pt x="40781" y="67365"/>
                  </a:cubicBezTo>
                  <a:cubicBezTo>
                    <a:pt x="39737" y="67480"/>
                    <a:pt x="38743" y="67504"/>
                    <a:pt x="37724" y="67583"/>
                  </a:cubicBezTo>
                  <a:cubicBezTo>
                    <a:pt x="36815" y="67602"/>
                    <a:pt x="35875" y="67660"/>
                    <a:pt x="34989" y="67660"/>
                  </a:cubicBezTo>
                  <a:cubicBezTo>
                    <a:pt x="34920" y="67660"/>
                    <a:pt x="34851" y="67660"/>
                    <a:pt x="34782" y="67659"/>
                  </a:cubicBezTo>
                  <a:cubicBezTo>
                    <a:pt x="34475" y="67666"/>
                    <a:pt x="34171" y="67670"/>
                    <a:pt x="33871" y="67670"/>
                  </a:cubicBezTo>
                  <a:cubicBezTo>
                    <a:pt x="32267" y="67670"/>
                    <a:pt x="30751" y="67574"/>
                    <a:pt x="29304" y="67445"/>
                  </a:cubicBezTo>
                  <a:cubicBezTo>
                    <a:pt x="27580" y="67288"/>
                    <a:pt x="26042" y="67018"/>
                    <a:pt x="24747" y="66695"/>
                  </a:cubicBezTo>
                  <a:cubicBezTo>
                    <a:pt x="23454" y="66376"/>
                    <a:pt x="22454" y="65978"/>
                    <a:pt x="21906" y="65735"/>
                  </a:cubicBezTo>
                  <a:cubicBezTo>
                    <a:pt x="21838" y="65705"/>
                    <a:pt x="21768" y="65678"/>
                    <a:pt x="21696" y="65656"/>
                  </a:cubicBezTo>
                  <a:cubicBezTo>
                    <a:pt x="21629" y="65632"/>
                    <a:pt x="21616" y="65610"/>
                    <a:pt x="21565" y="65594"/>
                  </a:cubicBezTo>
                  <a:cubicBezTo>
                    <a:pt x="21518" y="65578"/>
                    <a:pt x="21468" y="65565"/>
                    <a:pt x="21418" y="65557"/>
                  </a:cubicBezTo>
                  <a:cubicBezTo>
                    <a:pt x="21399" y="65546"/>
                    <a:pt x="21378" y="65540"/>
                    <a:pt x="21357" y="65540"/>
                  </a:cubicBezTo>
                  <a:cubicBezTo>
                    <a:pt x="21356" y="65540"/>
                    <a:pt x="21354" y="65540"/>
                    <a:pt x="21353" y="65540"/>
                  </a:cubicBezTo>
                  <a:cubicBezTo>
                    <a:pt x="21260" y="65541"/>
                    <a:pt x="21269" y="65545"/>
                    <a:pt x="21221" y="65569"/>
                  </a:cubicBezTo>
                  <a:lnTo>
                    <a:pt x="21062" y="65648"/>
                  </a:lnTo>
                  <a:cubicBezTo>
                    <a:pt x="21041" y="65658"/>
                    <a:pt x="21051" y="65655"/>
                    <a:pt x="21041" y="65661"/>
                  </a:cubicBezTo>
                  <a:cubicBezTo>
                    <a:pt x="21025" y="65671"/>
                    <a:pt x="21007" y="65680"/>
                    <a:pt x="20990" y="65687"/>
                  </a:cubicBezTo>
                  <a:lnTo>
                    <a:pt x="20990" y="65687"/>
                  </a:lnTo>
                  <a:cubicBezTo>
                    <a:pt x="20975" y="65676"/>
                    <a:pt x="20915" y="65679"/>
                    <a:pt x="20874" y="65643"/>
                  </a:cubicBezTo>
                  <a:cubicBezTo>
                    <a:pt x="20814" y="65551"/>
                    <a:pt x="20703" y="65372"/>
                    <a:pt x="20697" y="65025"/>
                  </a:cubicBezTo>
                  <a:cubicBezTo>
                    <a:pt x="20646" y="64356"/>
                    <a:pt x="20876" y="63175"/>
                    <a:pt x="21431" y="61829"/>
                  </a:cubicBezTo>
                  <a:cubicBezTo>
                    <a:pt x="21972" y="60480"/>
                    <a:pt x="22832" y="58958"/>
                    <a:pt x="23911" y="57436"/>
                  </a:cubicBezTo>
                  <a:cubicBezTo>
                    <a:pt x="25825" y="54408"/>
                    <a:pt x="28457" y="51383"/>
                    <a:pt x="31300" y="48530"/>
                  </a:cubicBezTo>
                  <a:cubicBezTo>
                    <a:pt x="34177" y="45672"/>
                    <a:pt x="37357" y="42987"/>
                    <a:pt x="40687" y="40444"/>
                  </a:cubicBezTo>
                  <a:cubicBezTo>
                    <a:pt x="47370" y="35370"/>
                    <a:pt x="54699" y="30937"/>
                    <a:pt x="62405" y="27056"/>
                  </a:cubicBezTo>
                  <a:cubicBezTo>
                    <a:pt x="65646" y="25426"/>
                    <a:pt x="68756" y="23986"/>
                    <a:pt x="71758" y="22604"/>
                  </a:cubicBezTo>
                  <a:cubicBezTo>
                    <a:pt x="74784" y="21284"/>
                    <a:pt x="77699" y="20008"/>
                    <a:pt x="80613" y="18876"/>
                  </a:cubicBezTo>
                  <a:cubicBezTo>
                    <a:pt x="86428" y="16564"/>
                    <a:pt x="92188" y="14646"/>
                    <a:pt x="98488" y="13065"/>
                  </a:cubicBezTo>
                  <a:cubicBezTo>
                    <a:pt x="98856" y="12981"/>
                    <a:pt x="98881" y="12920"/>
                    <a:pt x="98677" y="12912"/>
                  </a:cubicBezTo>
                  <a:lnTo>
                    <a:pt x="98677" y="12912"/>
                  </a:lnTo>
                  <a:cubicBezTo>
                    <a:pt x="98374" y="12918"/>
                    <a:pt x="97853" y="13012"/>
                    <a:pt x="97527" y="13103"/>
                  </a:cubicBezTo>
                  <a:cubicBezTo>
                    <a:pt x="87472" y="15351"/>
                    <a:pt x="77604" y="18659"/>
                    <a:pt x="67940" y="22800"/>
                  </a:cubicBezTo>
                  <a:cubicBezTo>
                    <a:pt x="58292" y="26952"/>
                    <a:pt x="48828" y="31981"/>
                    <a:pt x="39928" y="38087"/>
                  </a:cubicBezTo>
                  <a:cubicBezTo>
                    <a:pt x="37887" y="39485"/>
                    <a:pt x="35942" y="40917"/>
                    <a:pt x="34056" y="42363"/>
                  </a:cubicBezTo>
                  <a:cubicBezTo>
                    <a:pt x="33837" y="42509"/>
                    <a:pt x="33596" y="42670"/>
                    <a:pt x="33354" y="42865"/>
                  </a:cubicBezTo>
                  <a:cubicBezTo>
                    <a:pt x="31642" y="44169"/>
                    <a:pt x="29947" y="45508"/>
                    <a:pt x="28361" y="46918"/>
                  </a:cubicBezTo>
                  <a:cubicBezTo>
                    <a:pt x="28902" y="46413"/>
                    <a:pt x="29443" y="45908"/>
                    <a:pt x="30015" y="45421"/>
                  </a:cubicBezTo>
                  <a:cubicBezTo>
                    <a:pt x="31129" y="44450"/>
                    <a:pt x="32032" y="43524"/>
                    <a:pt x="31995" y="43296"/>
                  </a:cubicBezTo>
                  <a:cubicBezTo>
                    <a:pt x="31982" y="43278"/>
                    <a:pt x="31959" y="43269"/>
                    <a:pt x="31925" y="43269"/>
                  </a:cubicBezTo>
                  <a:cubicBezTo>
                    <a:pt x="31829" y="43269"/>
                    <a:pt x="31653" y="43340"/>
                    <a:pt x="31422" y="43464"/>
                  </a:cubicBezTo>
                  <a:cubicBezTo>
                    <a:pt x="35588" y="39781"/>
                    <a:pt x="40023" y="36416"/>
                    <a:pt x="44659" y="33328"/>
                  </a:cubicBezTo>
                  <a:cubicBezTo>
                    <a:pt x="46069" y="32452"/>
                    <a:pt x="47373" y="31646"/>
                    <a:pt x="48473" y="30907"/>
                  </a:cubicBezTo>
                  <a:cubicBezTo>
                    <a:pt x="54191" y="27912"/>
                    <a:pt x="60100" y="25186"/>
                    <a:pt x="66186" y="22853"/>
                  </a:cubicBezTo>
                  <a:lnTo>
                    <a:pt x="67698" y="22290"/>
                  </a:lnTo>
                  <a:cubicBezTo>
                    <a:pt x="69704" y="21548"/>
                    <a:pt x="71591" y="20705"/>
                    <a:pt x="72498" y="20184"/>
                  </a:cubicBezTo>
                  <a:cubicBezTo>
                    <a:pt x="72791" y="20016"/>
                    <a:pt x="72956" y="19888"/>
                    <a:pt x="73028" y="19793"/>
                  </a:cubicBezTo>
                  <a:cubicBezTo>
                    <a:pt x="86917" y="14442"/>
                    <a:pt x="101799" y="10880"/>
                    <a:pt x="115740" y="9817"/>
                  </a:cubicBezTo>
                  <a:cubicBezTo>
                    <a:pt x="116447" y="9751"/>
                    <a:pt x="116819" y="9686"/>
                    <a:pt x="116703" y="9603"/>
                  </a:cubicBezTo>
                  <a:lnTo>
                    <a:pt x="116703" y="9603"/>
                  </a:lnTo>
                  <a:cubicBezTo>
                    <a:pt x="116851" y="9613"/>
                    <a:pt x="116998" y="9618"/>
                    <a:pt x="117146" y="9618"/>
                  </a:cubicBezTo>
                  <a:cubicBezTo>
                    <a:pt x="117306" y="9618"/>
                    <a:pt x="117465" y="9612"/>
                    <a:pt x="117625" y="9601"/>
                  </a:cubicBezTo>
                  <a:cubicBezTo>
                    <a:pt x="118455" y="9524"/>
                    <a:pt x="119339" y="9460"/>
                    <a:pt x="120257" y="9446"/>
                  </a:cubicBezTo>
                  <a:cubicBezTo>
                    <a:pt x="120792" y="9427"/>
                    <a:pt x="121339" y="9416"/>
                    <a:pt x="121896" y="9416"/>
                  </a:cubicBezTo>
                  <a:cubicBezTo>
                    <a:pt x="122297" y="9416"/>
                    <a:pt x="122703" y="9421"/>
                    <a:pt x="123112" y="9434"/>
                  </a:cubicBezTo>
                  <a:cubicBezTo>
                    <a:pt x="123540" y="9430"/>
                    <a:pt x="123775" y="9395"/>
                    <a:pt x="123581" y="9342"/>
                  </a:cubicBezTo>
                  <a:cubicBezTo>
                    <a:pt x="123380" y="9277"/>
                    <a:pt x="122898" y="9228"/>
                    <a:pt x="122513" y="9228"/>
                  </a:cubicBezTo>
                  <a:cubicBezTo>
                    <a:pt x="122290" y="9225"/>
                    <a:pt x="122068" y="9224"/>
                    <a:pt x="121847" y="9224"/>
                  </a:cubicBezTo>
                  <a:cubicBezTo>
                    <a:pt x="120068" y="9224"/>
                    <a:pt x="118330" y="9312"/>
                    <a:pt x="116726" y="9451"/>
                  </a:cubicBezTo>
                  <a:cubicBezTo>
                    <a:pt x="116533" y="9469"/>
                    <a:pt x="116406" y="9495"/>
                    <a:pt x="116372" y="9521"/>
                  </a:cubicBezTo>
                  <a:cubicBezTo>
                    <a:pt x="116182" y="9504"/>
                    <a:pt x="115939" y="9495"/>
                    <a:pt x="115670" y="9495"/>
                  </a:cubicBezTo>
                  <a:cubicBezTo>
                    <a:pt x="115368" y="9495"/>
                    <a:pt x="115032" y="9506"/>
                    <a:pt x="114698" y="9530"/>
                  </a:cubicBezTo>
                  <a:cubicBezTo>
                    <a:pt x="107460" y="9930"/>
                    <a:pt x="100358" y="11122"/>
                    <a:pt x="93366" y="12790"/>
                  </a:cubicBezTo>
                  <a:cubicBezTo>
                    <a:pt x="86368" y="14450"/>
                    <a:pt x="79469" y="16607"/>
                    <a:pt x="72558" y="19137"/>
                  </a:cubicBezTo>
                  <a:cubicBezTo>
                    <a:pt x="79235" y="16419"/>
                    <a:pt x="86283" y="14138"/>
                    <a:pt x="93832" y="12312"/>
                  </a:cubicBezTo>
                  <a:cubicBezTo>
                    <a:pt x="102806" y="10183"/>
                    <a:pt x="111278" y="8725"/>
                    <a:pt x="120530" y="8725"/>
                  </a:cubicBezTo>
                  <a:cubicBezTo>
                    <a:pt x="120665" y="8725"/>
                    <a:pt x="120799" y="8725"/>
                    <a:pt x="120934" y="8726"/>
                  </a:cubicBezTo>
                  <a:cubicBezTo>
                    <a:pt x="120989" y="8727"/>
                    <a:pt x="121042" y="8728"/>
                    <a:pt x="121093" y="8728"/>
                  </a:cubicBezTo>
                  <a:cubicBezTo>
                    <a:pt x="121492" y="8728"/>
                    <a:pt x="121746" y="8690"/>
                    <a:pt x="121701" y="8645"/>
                  </a:cubicBezTo>
                  <a:cubicBezTo>
                    <a:pt x="121640" y="8597"/>
                    <a:pt x="121254" y="8546"/>
                    <a:pt x="120784" y="8546"/>
                  </a:cubicBezTo>
                  <a:cubicBezTo>
                    <a:pt x="120774" y="8546"/>
                    <a:pt x="120765" y="8546"/>
                    <a:pt x="120755" y="8546"/>
                  </a:cubicBezTo>
                  <a:cubicBezTo>
                    <a:pt x="120499" y="8544"/>
                    <a:pt x="120243" y="8543"/>
                    <a:pt x="119988" y="8543"/>
                  </a:cubicBezTo>
                  <a:cubicBezTo>
                    <a:pt x="110614" y="8543"/>
                    <a:pt x="101797" y="10107"/>
                    <a:pt x="93142" y="12244"/>
                  </a:cubicBezTo>
                  <a:cubicBezTo>
                    <a:pt x="84241" y="14486"/>
                    <a:pt x="75463" y="17468"/>
                    <a:pt x="66179" y="21157"/>
                  </a:cubicBezTo>
                  <a:lnTo>
                    <a:pt x="63998" y="22027"/>
                  </a:lnTo>
                  <a:cubicBezTo>
                    <a:pt x="69485" y="19313"/>
                    <a:pt x="75109" y="16882"/>
                    <a:pt x="80846" y="14745"/>
                  </a:cubicBezTo>
                  <a:cubicBezTo>
                    <a:pt x="89694" y="12048"/>
                    <a:pt x="98738" y="9997"/>
                    <a:pt x="107858" y="8929"/>
                  </a:cubicBezTo>
                  <a:cubicBezTo>
                    <a:pt x="112004" y="8465"/>
                    <a:pt x="116192" y="8157"/>
                    <a:pt x="120351" y="8157"/>
                  </a:cubicBezTo>
                  <a:cubicBezTo>
                    <a:pt x="125307" y="8157"/>
                    <a:pt x="130223" y="8594"/>
                    <a:pt x="134979" y="9724"/>
                  </a:cubicBezTo>
                  <a:cubicBezTo>
                    <a:pt x="135637" y="9889"/>
                    <a:pt x="136203" y="10009"/>
                    <a:pt x="136428" y="10009"/>
                  </a:cubicBezTo>
                  <a:cubicBezTo>
                    <a:pt x="136493" y="10009"/>
                    <a:pt x="136530" y="9999"/>
                    <a:pt x="136532" y="9976"/>
                  </a:cubicBezTo>
                  <a:cubicBezTo>
                    <a:pt x="136549" y="9865"/>
                    <a:pt x="135860" y="9559"/>
                    <a:pt x="135003" y="9347"/>
                  </a:cubicBezTo>
                  <a:cubicBezTo>
                    <a:pt x="130060" y="7948"/>
                    <a:pt x="124845" y="7430"/>
                    <a:pt x="119639" y="7308"/>
                  </a:cubicBezTo>
                  <a:cubicBezTo>
                    <a:pt x="119042" y="7297"/>
                    <a:pt x="118444" y="7291"/>
                    <a:pt x="117846" y="7291"/>
                  </a:cubicBezTo>
                  <a:cubicBezTo>
                    <a:pt x="113224" y="7291"/>
                    <a:pt x="108587" y="7632"/>
                    <a:pt x="103977" y="8193"/>
                  </a:cubicBezTo>
                  <a:lnTo>
                    <a:pt x="106147" y="7800"/>
                  </a:lnTo>
                  <a:cubicBezTo>
                    <a:pt x="106868" y="7691"/>
                    <a:pt x="107592" y="7594"/>
                    <a:pt x="108320" y="7515"/>
                  </a:cubicBezTo>
                  <a:cubicBezTo>
                    <a:pt x="111968" y="7137"/>
                    <a:pt x="115640" y="6914"/>
                    <a:pt x="119315" y="6914"/>
                  </a:cubicBezTo>
                  <a:cubicBezTo>
                    <a:pt x="122403" y="6914"/>
                    <a:pt x="125493" y="7071"/>
                    <a:pt x="128571" y="7425"/>
                  </a:cubicBezTo>
                  <a:cubicBezTo>
                    <a:pt x="129830" y="7563"/>
                    <a:pt x="130972" y="7745"/>
                    <a:pt x="131839" y="7784"/>
                  </a:cubicBezTo>
                  <a:cubicBezTo>
                    <a:pt x="132213" y="7819"/>
                    <a:pt x="132533" y="7838"/>
                    <a:pt x="132783" y="7838"/>
                  </a:cubicBezTo>
                  <a:cubicBezTo>
                    <a:pt x="133108" y="7838"/>
                    <a:pt x="133316" y="7805"/>
                    <a:pt x="133371" y="7732"/>
                  </a:cubicBezTo>
                  <a:cubicBezTo>
                    <a:pt x="133422" y="7598"/>
                    <a:pt x="132993" y="7377"/>
                    <a:pt x="132244" y="7123"/>
                  </a:cubicBezTo>
                  <a:cubicBezTo>
                    <a:pt x="131242" y="6831"/>
                    <a:pt x="130221" y="6615"/>
                    <a:pt x="129187" y="6474"/>
                  </a:cubicBezTo>
                  <a:lnTo>
                    <a:pt x="129187" y="6474"/>
                  </a:lnTo>
                  <a:cubicBezTo>
                    <a:pt x="129588" y="6499"/>
                    <a:pt x="129983" y="6541"/>
                    <a:pt x="130386" y="6594"/>
                  </a:cubicBezTo>
                  <a:cubicBezTo>
                    <a:pt x="130566" y="6618"/>
                    <a:pt x="130724" y="6629"/>
                    <a:pt x="130835" y="6629"/>
                  </a:cubicBezTo>
                  <a:cubicBezTo>
                    <a:pt x="130974" y="6629"/>
                    <a:pt x="131039" y="6611"/>
                    <a:pt x="130983" y="6577"/>
                  </a:cubicBezTo>
                  <a:cubicBezTo>
                    <a:pt x="130835" y="6502"/>
                    <a:pt x="130326" y="6388"/>
                    <a:pt x="129932" y="6337"/>
                  </a:cubicBezTo>
                  <a:cubicBezTo>
                    <a:pt x="128479" y="6213"/>
                    <a:pt x="127056" y="6107"/>
                    <a:pt x="125628" y="6077"/>
                  </a:cubicBezTo>
                  <a:cubicBezTo>
                    <a:pt x="123355" y="5887"/>
                    <a:pt x="121081" y="5801"/>
                    <a:pt x="118808" y="5801"/>
                  </a:cubicBezTo>
                  <a:cubicBezTo>
                    <a:pt x="114565" y="5801"/>
                    <a:pt x="110328" y="6103"/>
                    <a:pt x="106128" y="6602"/>
                  </a:cubicBezTo>
                  <a:cubicBezTo>
                    <a:pt x="99670" y="7364"/>
                    <a:pt x="93290" y="8631"/>
                    <a:pt x="86996" y="10203"/>
                  </a:cubicBezTo>
                  <a:cubicBezTo>
                    <a:pt x="90367" y="9300"/>
                    <a:pt x="93778" y="8480"/>
                    <a:pt x="97228" y="7776"/>
                  </a:cubicBezTo>
                  <a:cubicBezTo>
                    <a:pt x="100682" y="7091"/>
                    <a:pt x="104173" y="6516"/>
                    <a:pt x="107698" y="6082"/>
                  </a:cubicBezTo>
                  <a:cubicBezTo>
                    <a:pt x="111826" y="5584"/>
                    <a:pt x="116010" y="5274"/>
                    <a:pt x="120222" y="5274"/>
                  </a:cubicBezTo>
                  <a:cubicBezTo>
                    <a:pt x="123198" y="5274"/>
                    <a:pt x="126189" y="5429"/>
                    <a:pt x="129185" y="5780"/>
                  </a:cubicBezTo>
                  <a:cubicBezTo>
                    <a:pt x="129182" y="5780"/>
                    <a:pt x="129179" y="5780"/>
                    <a:pt x="129176" y="5780"/>
                  </a:cubicBezTo>
                  <a:cubicBezTo>
                    <a:pt x="128888" y="5780"/>
                    <a:pt x="128851" y="5835"/>
                    <a:pt x="129202" y="5914"/>
                  </a:cubicBezTo>
                  <a:cubicBezTo>
                    <a:pt x="129504" y="5974"/>
                    <a:pt x="130113" y="6059"/>
                    <a:pt x="130414" y="6079"/>
                  </a:cubicBezTo>
                  <a:cubicBezTo>
                    <a:pt x="130450" y="6081"/>
                    <a:pt x="130481" y="6081"/>
                    <a:pt x="130508" y="6081"/>
                  </a:cubicBezTo>
                  <a:cubicBezTo>
                    <a:pt x="130750" y="6081"/>
                    <a:pt x="130682" y="6018"/>
                    <a:pt x="130407" y="5944"/>
                  </a:cubicBezTo>
                  <a:lnTo>
                    <a:pt x="130375" y="5937"/>
                  </a:lnTo>
                  <a:lnTo>
                    <a:pt x="130375" y="5937"/>
                  </a:lnTo>
                  <a:cubicBezTo>
                    <a:pt x="134242" y="6516"/>
                    <a:pt x="138145" y="7388"/>
                    <a:pt x="141838" y="9147"/>
                  </a:cubicBezTo>
                  <a:cubicBezTo>
                    <a:pt x="143676" y="10023"/>
                    <a:pt x="145483" y="11081"/>
                    <a:pt x="147066" y="12516"/>
                  </a:cubicBezTo>
                  <a:cubicBezTo>
                    <a:pt x="148651" y="13929"/>
                    <a:pt x="150029" y="15690"/>
                    <a:pt x="150916" y="17713"/>
                  </a:cubicBezTo>
                  <a:cubicBezTo>
                    <a:pt x="151112" y="18169"/>
                    <a:pt x="151325" y="18547"/>
                    <a:pt x="151387" y="18547"/>
                  </a:cubicBezTo>
                  <a:cubicBezTo>
                    <a:pt x="151389" y="18547"/>
                    <a:pt x="151391" y="18547"/>
                    <a:pt x="151393" y="18546"/>
                  </a:cubicBezTo>
                  <a:cubicBezTo>
                    <a:pt x="151445" y="18516"/>
                    <a:pt x="151300" y="18059"/>
                    <a:pt x="151062" y="17529"/>
                  </a:cubicBezTo>
                  <a:cubicBezTo>
                    <a:pt x="150298" y="15846"/>
                    <a:pt x="149228" y="14297"/>
                    <a:pt x="147931" y="13058"/>
                  </a:cubicBezTo>
                  <a:cubicBezTo>
                    <a:pt x="146660" y="11790"/>
                    <a:pt x="145227" y="10739"/>
                    <a:pt x="143725" y="9903"/>
                  </a:cubicBezTo>
                  <a:cubicBezTo>
                    <a:pt x="140724" y="8196"/>
                    <a:pt x="137520" y="7143"/>
                    <a:pt x="134314" y="6446"/>
                  </a:cubicBezTo>
                  <a:cubicBezTo>
                    <a:pt x="129723" y="5451"/>
                    <a:pt x="125111" y="5091"/>
                    <a:pt x="120539" y="5091"/>
                  </a:cubicBezTo>
                  <a:cubicBezTo>
                    <a:pt x="118707" y="5091"/>
                    <a:pt x="116881" y="5149"/>
                    <a:pt x="115066" y="5247"/>
                  </a:cubicBezTo>
                  <a:cubicBezTo>
                    <a:pt x="108712" y="5599"/>
                    <a:pt x="102456" y="6522"/>
                    <a:pt x="96326" y="7791"/>
                  </a:cubicBezTo>
                  <a:cubicBezTo>
                    <a:pt x="90195" y="9067"/>
                    <a:pt x="84184" y="10698"/>
                    <a:pt x="78325" y="12643"/>
                  </a:cubicBezTo>
                  <a:cubicBezTo>
                    <a:pt x="77038" y="13030"/>
                    <a:pt x="75753" y="13440"/>
                    <a:pt x="74470" y="13873"/>
                  </a:cubicBezTo>
                  <a:lnTo>
                    <a:pt x="74466" y="13870"/>
                  </a:lnTo>
                  <a:cubicBezTo>
                    <a:pt x="74375" y="13859"/>
                    <a:pt x="74267" y="13853"/>
                    <a:pt x="74142" y="13853"/>
                  </a:cubicBezTo>
                  <a:cubicBezTo>
                    <a:pt x="73632" y="13853"/>
                    <a:pt x="72854" y="13949"/>
                    <a:pt x="71894" y="14161"/>
                  </a:cubicBezTo>
                  <a:cubicBezTo>
                    <a:pt x="80166" y="11269"/>
                    <a:pt x="88582" y="8902"/>
                    <a:pt x="97196" y="7199"/>
                  </a:cubicBezTo>
                  <a:cubicBezTo>
                    <a:pt x="104396" y="5932"/>
                    <a:pt x="111695" y="5083"/>
                    <a:pt x="119081" y="5053"/>
                  </a:cubicBezTo>
                  <a:cubicBezTo>
                    <a:pt x="119159" y="5054"/>
                    <a:pt x="119237" y="5055"/>
                    <a:pt x="119313" y="5055"/>
                  </a:cubicBezTo>
                  <a:cubicBezTo>
                    <a:pt x="120272" y="5055"/>
                    <a:pt x="121040" y="4982"/>
                    <a:pt x="121066" y="4867"/>
                  </a:cubicBezTo>
                  <a:cubicBezTo>
                    <a:pt x="121101" y="4756"/>
                    <a:pt x="120218" y="4655"/>
                    <a:pt x="119093" y="4637"/>
                  </a:cubicBezTo>
                  <a:lnTo>
                    <a:pt x="116370" y="4682"/>
                  </a:lnTo>
                  <a:lnTo>
                    <a:pt x="113655" y="4801"/>
                  </a:lnTo>
                  <a:cubicBezTo>
                    <a:pt x="115138" y="4588"/>
                    <a:pt x="116111" y="4339"/>
                    <a:pt x="116205" y="4108"/>
                  </a:cubicBezTo>
                  <a:cubicBezTo>
                    <a:pt x="116301" y="3885"/>
                    <a:pt x="115541" y="3724"/>
                    <a:pt x="114261" y="3637"/>
                  </a:cubicBezTo>
                  <a:cubicBezTo>
                    <a:pt x="117007" y="3418"/>
                    <a:pt x="119765" y="3294"/>
                    <a:pt x="122533" y="3294"/>
                  </a:cubicBezTo>
                  <a:cubicBezTo>
                    <a:pt x="123825" y="3294"/>
                    <a:pt x="125119" y="3321"/>
                    <a:pt x="126416" y="3378"/>
                  </a:cubicBezTo>
                  <a:cubicBezTo>
                    <a:pt x="130488" y="3571"/>
                    <a:pt x="134586" y="4036"/>
                    <a:pt x="138696" y="5152"/>
                  </a:cubicBezTo>
                  <a:cubicBezTo>
                    <a:pt x="138983" y="5230"/>
                    <a:pt x="139196" y="5272"/>
                    <a:pt x="139288" y="5272"/>
                  </a:cubicBezTo>
                  <a:cubicBezTo>
                    <a:pt x="139351" y="5272"/>
                    <a:pt x="139358" y="5253"/>
                    <a:pt x="139297" y="5212"/>
                  </a:cubicBezTo>
                  <a:cubicBezTo>
                    <a:pt x="139143" y="5112"/>
                    <a:pt x="138659" y="4932"/>
                    <a:pt x="138181" y="4805"/>
                  </a:cubicBezTo>
                  <a:cubicBezTo>
                    <a:pt x="135207" y="3965"/>
                    <a:pt x="132255" y="3488"/>
                    <a:pt x="129340" y="3176"/>
                  </a:cubicBezTo>
                  <a:cubicBezTo>
                    <a:pt x="126774" y="2899"/>
                    <a:pt x="124232" y="2796"/>
                    <a:pt x="121712" y="2796"/>
                  </a:cubicBezTo>
                  <a:cubicBezTo>
                    <a:pt x="121369" y="2796"/>
                    <a:pt x="121026" y="2798"/>
                    <a:pt x="120684" y="2801"/>
                  </a:cubicBezTo>
                  <a:cubicBezTo>
                    <a:pt x="114967" y="2827"/>
                    <a:pt x="109368" y="3420"/>
                    <a:pt x="103826" y="4224"/>
                  </a:cubicBezTo>
                  <a:cubicBezTo>
                    <a:pt x="95038" y="5184"/>
                    <a:pt x="86534" y="6800"/>
                    <a:pt x="77368" y="9390"/>
                  </a:cubicBezTo>
                  <a:cubicBezTo>
                    <a:pt x="64039" y="13227"/>
                    <a:pt x="52009" y="18442"/>
                    <a:pt x="40668" y="24936"/>
                  </a:cubicBezTo>
                  <a:cubicBezTo>
                    <a:pt x="36504" y="27127"/>
                    <a:pt x="32437" y="29508"/>
                    <a:pt x="28528" y="32131"/>
                  </a:cubicBezTo>
                  <a:cubicBezTo>
                    <a:pt x="29004" y="31657"/>
                    <a:pt x="29247" y="31316"/>
                    <a:pt x="29161" y="31194"/>
                  </a:cubicBezTo>
                  <a:cubicBezTo>
                    <a:pt x="29139" y="31162"/>
                    <a:pt x="29076" y="31158"/>
                    <a:pt x="29009" y="31156"/>
                  </a:cubicBezTo>
                  <a:cubicBezTo>
                    <a:pt x="32479" y="28866"/>
                    <a:pt x="36051" y="26745"/>
                    <a:pt x="39743" y="24733"/>
                  </a:cubicBezTo>
                  <a:cubicBezTo>
                    <a:pt x="48304" y="20084"/>
                    <a:pt x="57024" y="16216"/>
                    <a:pt x="65843" y="12934"/>
                  </a:cubicBezTo>
                  <a:cubicBezTo>
                    <a:pt x="74648" y="9632"/>
                    <a:pt x="83592" y="6957"/>
                    <a:pt x="92674" y="4911"/>
                  </a:cubicBezTo>
                  <a:cubicBezTo>
                    <a:pt x="101764" y="2897"/>
                    <a:pt x="110990" y="1429"/>
                    <a:pt x="120547" y="1236"/>
                  </a:cubicBezTo>
                  <a:cubicBezTo>
                    <a:pt x="121172" y="1217"/>
                    <a:pt x="121800" y="1209"/>
                    <a:pt x="122429" y="1209"/>
                  </a:cubicBezTo>
                  <a:cubicBezTo>
                    <a:pt x="124203" y="1209"/>
                    <a:pt x="125992" y="1276"/>
                    <a:pt x="127789" y="1373"/>
                  </a:cubicBezTo>
                  <a:cubicBezTo>
                    <a:pt x="130235" y="1566"/>
                    <a:pt x="132699" y="1818"/>
                    <a:pt x="135210" y="2295"/>
                  </a:cubicBezTo>
                  <a:cubicBezTo>
                    <a:pt x="137720" y="2782"/>
                    <a:pt x="140266" y="3437"/>
                    <a:pt x="142843" y="4440"/>
                  </a:cubicBezTo>
                  <a:cubicBezTo>
                    <a:pt x="145413" y="5453"/>
                    <a:pt x="148044" y="6845"/>
                    <a:pt x="150507" y="8918"/>
                  </a:cubicBezTo>
                  <a:cubicBezTo>
                    <a:pt x="151131" y="9447"/>
                    <a:pt x="151693" y="10020"/>
                    <a:pt x="152208" y="10489"/>
                  </a:cubicBezTo>
                  <a:cubicBezTo>
                    <a:pt x="152718" y="10971"/>
                    <a:pt x="153132" y="11475"/>
                    <a:pt x="153494" y="11836"/>
                  </a:cubicBezTo>
                  <a:cubicBezTo>
                    <a:pt x="154075" y="12417"/>
                    <a:pt x="154429" y="12816"/>
                    <a:pt x="154552" y="12816"/>
                  </a:cubicBezTo>
                  <a:cubicBezTo>
                    <a:pt x="154583" y="12816"/>
                    <a:pt x="154600" y="12791"/>
                    <a:pt x="154601" y="12736"/>
                  </a:cubicBezTo>
                  <a:cubicBezTo>
                    <a:pt x="154618" y="12459"/>
                    <a:pt x="154158" y="11634"/>
                    <a:pt x="153362" y="10541"/>
                  </a:cubicBezTo>
                  <a:cubicBezTo>
                    <a:pt x="152558" y="9484"/>
                    <a:pt x="151369" y="8252"/>
                    <a:pt x="150036" y="7257"/>
                  </a:cubicBezTo>
                  <a:cubicBezTo>
                    <a:pt x="147551" y="5346"/>
                    <a:pt x="144987" y="4085"/>
                    <a:pt x="142499" y="3123"/>
                  </a:cubicBezTo>
                  <a:cubicBezTo>
                    <a:pt x="140000" y="2149"/>
                    <a:pt x="137566" y="1565"/>
                    <a:pt x="135172" y="1094"/>
                  </a:cubicBezTo>
                  <a:cubicBezTo>
                    <a:pt x="130909" y="308"/>
                    <a:pt x="126796" y="0"/>
                    <a:pt x="12276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4" name="Google Shape;26654;p78">
              <a:extLst>
                <a:ext uri="{FF2B5EF4-FFF2-40B4-BE49-F238E27FC236}">
                  <a16:creationId xmlns:a16="http://schemas.microsoft.com/office/drawing/2014/main" id="{78EB9C41-0E44-545F-9D57-6C03C6C14D35}"/>
                </a:ext>
              </a:extLst>
            </p:cNvPr>
            <p:cNvSpPr/>
            <p:nvPr/>
          </p:nvSpPr>
          <p:spPr>
            <a:xfrm>
              <a:off x="979774" y="1934674"/>
              <a:ext cx="3633650" cy="1884125"/>
            </a:xfrm>
            <a:custGeom>
              <a:avLst/>
              <a:gdLst/>
              <a:ahLst/>
              <a:cxnLst/>
              <a:rect l="l" t="t" r="r" b="b"/>
              <a:pathLst>
                <a:path w="145346" h="75365" extrusionOk="0">
                  <a:moveTo>
                    <a:pt x="112183" y="0"/>
                  </a:moveTo>
                  <a:cubicBezTo>
                    <a:pt x="97664" y="0"/>
                    <a:pt x="79989" y="3463"/>
                    <a:pt x="62579" y="9754"/>
                  </a:cubicBezTo>
                  <a:cubicBezTo>
                    <a:pt x="44015" y="16463"/>
                    <a:pt x="27275" y="25840"/>
                    <a:pt x="16041" y="35821"/>
                  </a:cubicBezTo>
                  <a:cubicBezTo>
                    <a:pt x="4807" y="45803"/>
                    <a:pt x="0" y="55572"/>
                    <a:pt x="2677" y="62979"/>
                  </a:cubicBezTo>
                  <a:cubicBezTo>
                    <a:pt x="5354" y="70386"/>
                    <a:pt x="15296" y="74825"/>
                    <a:pt x="30315" y="75319"/>
                  </a:cubicBezTo>
                  <a:cubicBezTo>
                    <a:pt x="31250" y="75349"/>
                    <a:pt x="32199" y="75365"/>
                    <a:pt x="33162" y="75365"/>
                  </a:cubicBezTo>
                  <a:cubicBezTo>
                    <a:pt x="47681" y="75365"/>
                    <a:pt x="65357" y="71902"/>
                    <a:pt x="82766" y="65611"/>
                  </a:cubicBezTo>
                  <a:cubicBezTo>
                    <a:pt x="101330" y="58902"/>
                    <a:pt x="118070" y="49525"/>
                    <a:pt x="129304" y="39544"/>
                  </a:cubicBezTo>
                  <a:cubicBezTo>
                    <a:pt x="140538" y="29562"/>
                    <a:pt x="145346" y="19793"/>
                    <a:pt x="142668" y="12386"/>
                  </a:cubicBezTo>
                  <a:cubicBezTo>
                    <a:pt x="139992" y="4979"/>
                    <a:pt x="130050" y="540"/>
                    <a:pt x="115030" y="46"/>
                  </a:cubicBezTo>
                  <a:cubicBezTo>
                    <a:pt x="114096" y="16"/>
                    <a:pt x="113147" y="0"/>
                    <a:pt x="112183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6" name="Google Shape;26655;p78">
              <a:extLst>
                <a:ext uri="{FF2B5EF4-FFF2-40B4-BE49-F238E27FC236}">
                  <a16:creationId xmlns:a16="http://schemas.microsoft.com/office/drawing/2014/main" id="{C6E22F9C-3551-ECBC-513E-48C9CE0310B3}"/>
                </a:ext>
              </a:extLst>
            </p:cNvPr>
            <p:cNvSpPr/>
            <p:nvPr/>
          </p:nvSpPr>
          <p:spPr>
            <a:xfrm>
              <a:off x="2010575" y="2405225"/>
              <a:ext cx="1684375" cy="889075"/>
            </a:xfrm>
            <a:custGeom>
              <a:avLst/>
              <a:gdLst/>
              <a:ahLst/>
              <a:cxnLst/>
              <a:rect l="l" t="t" r="r" b="b"/>
              <a:pathLst>
                <a:path w="67375" h="35563" extrusionOk="0">
                  <a:moveTo>
                    <a:pt x="30649" y="8898"/>
                  </a:moveTo>
                  <a:cubicBezTo>
                    <a:pt x="30654" y="8925"/>
                    <a:pt x="30665" y="8949"/>
                    <a:pt x="30682" y="8971"/>
                  </a:cubicBezTo>
                  <a:lnTo>
                    <a:pt x="30682" y="8971"/>
                  </a:lnTo>
                  <a:cubicBezTo>
                    <a:pt x="30672" y="8945"/>
                    <a:pt x="30661" y="8921"/>
                    <a:pt x="30649" y="8898"/>
                  </a:cubicBezTo>
                  <a:close/>
                  <a:moveTo>
                    <a:pt x="36414" y="7887"/>
                  </a:moveTo>
                  <a:lnTo>
                    <a:pt x="36414" y="7887"/>
                  </a:lnTo>
                  <a:cubicBezTo>
                    <a:pt x="35186" y="8071"/>
                    <a:pt x="33767" y="8690"/>
                    <a:pt x="32368" y="9088"/>
                  </a:cubicBezTo>
                  <a:cubicBezTo>
                    <a:pt x="32326" y="9087"/>
                    <a:pt x="32283" y="9086"/>
                    <a:pt x="32240" y="9086"/>
                  </a:cubicBezTo>
                  <a:cubicBezTo>
                    <a:pt x="31947" y="9086"/>
                    <a:pt x="31613" y="9110"/>
                    <a:pt x="31328" y="9110"/>
                  </a:cubicBezTo>
                  <a:cubicBezTo>
                    <a:pt x="31023" y="9110"/>
                    <a:pt x="30773" y="9083"/>
                    <a:pt x="30682" y="8971"/>
                  </a:cubicBezTo>
                  <a:lnTo>
                    <a:pt x="30682" y="8971"/>
                  </a:lnTo>
                  <a:cubicBezTo>
                    <a:pt x="30729" y="9084"/>
                    <a:pt x="30766" y="9215"/>
                    <a:pt x="30878" y="9318"/>
                  </a:cubicBezTo>
                  <a:cubicBezTo>
                    <a:pt x="29827" y="9789"/>
                    <a:pt x="28784" y="10275"/>
                    <a:pt x="27750" y="10777"/>
                  </a:cubicBezTo>
                  <a:lnTo>
                    <a:pt x="29811" y="10334"/>
                  </a:lnTo>
                  <a:lnTo>
                    <a:pt x="29811" y="10334"/>
                  </a:lnTo>
                  <a:cubicBezTo>
                    <a:pt x="29062" y="10923"/>
                    <a:pt x="26922" y="11467"/>
                    <a:pt x="26916" y="12152"/>
                  </a:cubicBezTo>
                  <a:cubicBezTo>
                    <a:pt x="29433" y="10362"/>
                    <a:pt x="34148" y="9429"/>
                    <a:pt x="36414" y="7887"/>
                  </a:cubicBezTo>
                  <a:close/>
                  <a:moveTo>
                    <a:pt x="53371" y="1"/>
                  </a:moveTo>
                  <a:cubicBezTo>
                    <a:pt x="53004" y="1"/>
                    <a:pt x="52638" y="18"/>
                    <a:pt x="52273" y="52"/>
                  </a:cubicBezTo>
                  <a:cubicBezTo>
                    <a:pt x="51205" y="136"/>
                    <a:pt x="50137" y="306"/>
                    <a:pt x="49017" y="306"/>
                  </a:cubicBezTo>
                  <a:cubicBezTo>
                    <a:pt x="48987" y="306"/>
                    <a:pt x="48957" y="306"/>
                    <a:pt x="48928" y="306"/>
                  </a:cubicBezTo>
                  <a:lnTo>
                    <a:pt x="48928" y="306"/>
                  </a:lnTo>
                  <a:lnTo>
                    <a:pt x="50078" y="543"/>
                  </a:lnTo>
                  <a:cubicBezTo>
                    <a:pt x="48634" y="1109"/>
                    <a:pt x="47795" y="960"/>
                    <a:pt x="46453" y="1342"/>
                  </a:cubicBezTo>
                  <a:lnTo>
                    <a:pt x="45580" y="773"/>
                  </a:lnTo>
                  <a:cubicBezTo>
                    <a:pt x="44143" y="1253"/>
                    <a:pt x="45030" y="1471"/>
                    <a:pt x="44037" y="2019"/>
                  </a:cubicBezTo>
                  <a:cubicBezTo>
                    <a:pt x="43913" y="2002"/>
                    <a:pt x="43779" y="1993"/>
                    <a:pt x="43637" y="1993"/>
                  </a:cubicBezTo>
                  <a:cubicBezTo>
                    <a:pt x="42169" y="1993"/>
                    <a:pt x="39900" y="2856"/>
                    <a:pt x="39341" y="2970"/>
                  </a:cubicBezTo>
                  <a:cubicBezTo>
                    <a:pt x="38838" y="2760"/>
                    <a:pt x="39766" y="2404"/>
                    <a:pt x="39932" y="2166"/>
                  </a:cubicBezTo>
                  <a:lnTo>
                    <a:pt x="39932" y="2166"/>
                  </a:lnTo>
                  <a:cubicBezTo>
                    <a:pt x="38310" y="2800"/>
                    <a:pt x="38593" y="3418"/>
                    <a:pt x="36551" y="3967"/>
                  </a:cubicBezTo>
                  <a:lnTo>
                    <a:pt x="36467" y="3793"/>
                  </a:lnTo>
                  <a:cubicBezTo>
                    <a:pt x="31863" y="6072"/>
                    <a:pt x="25805" y="7880"/>
                    <a:pt x="20937" y="10666"/>
                  </a:cubicBezTo>
                  <a:cubicBezTo>
                    <a:pt x="21023" y="10639"/>
                    <a:pt x="21086" y="10628"/>
                    <a:pt x="21136" y="10628"/>
                  </a:cubicBezTo>
                  <a:cubicBezTo>
                    <a:pt x="21295" y="10628"/>
                    <a:pt x="21312" y="10741"/>
                    <a:pt x="21455" y="10796"/>
                  </a:cubicBezTo>
                  <a:cubicBezTo>
                    <a:pt x="18818" y="12054"/>
                    <a:pt x="15992" y="13454"/>
                    <a:pt x="13458" y="15082"/>
                  </a:cubicBezTo>
                  <a:cubicBezTo>
                    <a:pt x="10929" y="16706"/>
                    <a:pt x="8686" y="18565"/>
                    <a:pt x="7287" y="20566"/>
                  </a:cubicBezTo>
                  <a:lnTo>
                    <a:pt x="7287" y="20566"/>
                  </a:lnTo>
                  <a:cubicBezTo>
                    <a:pt x="8517" y="19588"/>
                    <a:pt x="10421" y="18657"/>
                    <a:pt x="12294" y="17714"/>
                  </a:cubicBezTo>
                  <a:cubicBezTo>
                    <a:pt x="14167" y="16763"/>
                    <a:pt x="16014" y="15785"/>
                    <a:pt x="17174" y="14535"/>
                  </a:cubicBezTo>
                  <a:cubicBezTo>
                    <a:pt x="18265" y="14476"/>
                    <a:pt x="19415" y="13428"/>
                    <a:pt x="20183" y="13428"/>
                  </a:cubicBezTo>
                  <a:cubicBezTo>
                    <a:pt x="20306" y="13428"/>
                    <a:pt x="20419" y="13455"/>
                    <a:pt x="20521" y="13517"/>
                  </a:cubicBezTo>
                  <a:cubicBezTo>
                    <a:pt x="24764" y="12009"/>
                    <a:pt x="26019" y="10187"/>
                    <a:pt x="30145" y="8718"/>
                  </a:cubicBezTo>
                  <a:cubicBezTo>
                    <a:pt x="30199" y="8711"/>
                    <a:pt x="30247" y="8708"/>
                    <a:pt x="30290" y="8708"/>
                  </a:cubicBezTo>
                  <a:cubicBezTo>
                    <a:pt x="30503" y="8708"/>
                    <a:pt x="30591" y="8788"/>
                    <a:pt x="30649" y="8898"/>
                  </a:cubicBezTo>
                  <a:lnTo>
                    <a:pt x="30649" y="8898"/>
                  </a:lnTo>
                  <a:cubicBezTo>
                    <a:pt x="30648" y="8895"/>
                    <a:pt x="30648" y="8893"/>
                    <a:pt x="30648" y="8890"/>
                  </a:cubicBezTo>
                  <a:cubicBezTo>
                    <a:pt x="34322" y="6628"/>
                    <a:pt x="37836" y="6109"/>
                    <a:pt x="42002" y="4865"/>
                  </a:cubicBezTo>
                  <a:cubicBezTo>
                    <a:pt x="42707" y="4654"/>
                    <a:pt x="43603" y="4481"/>
                    <a:pt x="44187" y="4481"/>
                  </a:cubicBezTo>
                  <a:cubicBezTo>
                    <a:pt x="44471" y="4481"/>
                    <a:pt x="44681" y="4522"/>
                    <a:pt x="44759" y="4620"/>
                  </a:cubicBezTo>
                  <a:cubicBezTo>
                    <a:pt x="44077" y="4864"/>
                    <a:pt x="44659" y="5036"/>
                    <a:pt x="44116" y="5306"/>
                  </a:cubicBezTo>
                  <a:cubicBezTo>
                    <a:pt x="45570" y="4742"/>
                    <a:pt x="44036" y="4076"/>
                    <a:pt x="46274" y="3824"/>
                  </a:cubicBezTo>
                  <a:lnTo>
                    <a:pt x="46274" y="3824"/>
                  </a:lnTo>
                  <a:lnTo>
                    <a:pt x="46182" y="5017"/>
                  </a:lnTo>
                  <a:cubicBezTo>
                    <a:pt x="46501" y="4378"/>
                    <a:pt x="47116" y="4292"/>
                    <a:pt x="47833" y="4292"/>
                  </a:cubicBezTo>
                  <a:cubicBezTo>
                    <a:pt x="48100" y="4292"/>
                    <a:pt x="48382" y="4304"/>
                    <a:pt x="48667" y="4304"/>
                  </a:cubicBezTo>
                  <a:cubicBezTo>
                    <a:pt x="49253" y="4304"/>
                    <a:pt x="49856" y="4253"/>
                    <a:pt x="50392" y="3945"/>
                  </a:cubicBezTo>
                  <a:lnTo>
                    <a:pt x="50392" y="3945"/>
                  </a:lnTo>
                  <a:cubicBezTo>
                    <a:pt x="51007" y="4358"/>
                    <a:pt x="49979" y="4708"/>
                    <a:pt x="48787" y="4898"/>
                  </a:cubicBezTo>
                  <a:cubicBezTo>
                    <a:pt x="48820" y="4899"/>
                    <a:pt x="48853" y="4899"/>
                    <a:pt x="48885" y="4899"/>
                  </a:cubicBezTo>
                  <a:cubicBezTo>
                    <a:pt x="50176" y="4899"/>
                    <a:pt x="50252" y="4250"/>
                    <a:pt x="51337" y="4175"/>
                  </a:cubicBezTo>
                  <a:lnTo>
                    <a:pt x="51337" y="4175"/>
                  </a:lnTo>
                  <a:cubicBezTo>
                    <a:pt x="51012" y="4529"/>
                    <a:pt x="50695" y="4890"/>
                    <a:pt x="50387" y="5255"/>
                  </a:cubicBezTo>
                  <a:cubicBezTo>
                    <a:pt x="50726" y="4919"/>
                    <a:pt x="51061" y="4797"/>
                    <a:pt x="51380" y="4797"/>
                  </a:cubicBezTo>
                  <a:cubicBezTo>
                    <a:pt x="52071" y="4797"/>
                    <a:pt x="52691" y="5366"/>
                    <a:pt x="53132" y="5564"/>
                  </a:cubicBezTo>
                  <a:cubicBezTo>
                    <a:pt x="53203" y="5325"/>
                    <a:pt x="52574" y="4603"/>
                    <a:pt x="53964" y="4603"/>
                  </a:cubicBezTo>
                  <a:cubicBezTo>
                    <a:pt x="53986" y="4603"/>
                    <a:pt x="54008" y="4604"/>
                    <a:pt x="54030" y="4604"/>
                  </a:cubicBezTo>
                  <a:cubicBezTo>
                    <a:pt x="54664" y="4731"/>
                    <a:pt x="54339" y="4982"/>
                    <a:pt x="54486" y="5123"/>
                  </a:cubicBezTo>
                  <a:cubicBezTo>
                    <a:pt x="54543" y="4891"/>
                    <a:pt x="55073" y="4468"/>
                    <a:pt x="56098" y="4468"/>
                  </a:cubicBezTo>
                  <a:cubicBezTo>
                    <a:pt x="56150" y="4468"/>
                    <a:pt x="56204" y="4469"/>
                    <a:pt x="56259" y="4472"/>
                  </a:cubicBezTo>
                  <a:cubicBezTo>
                    <a:pt x="56355" y="4802"/>
                    <a:pt x="55434" y="4923"/>
                    <a:pt x="55341" y="5260"/>
                  </a:cubicBezTo>
                  <a:cubicBezTo>
                    <a:pt x="56051" y="5266"/>
                    <a:pt x="56693" y="5252"/>
                    <a:pt x="57064" y="5585"/>
                  </a:cubicBezTo>
                  <a:cubicBezTo>
                    <a:pt x="57742" y="5526"/>
                    <a:pt x="57809" y="5427"/>
                    <a:pt x="57793" y="5293"/>
                  </a:cubicBezTo>
                  <a:cubicBezTo>
                    <a:pt x="57784" y="5164"/>
                    <a:pt x="57699" y="4998"/>
                    <a:pt x="58216" y="4926"/>
                  </a:cubicBezTo>
                  <a:cubicBezTo>
                    <a:pt x="59194" y="5259"/>
                    <a:pt x="59016" y="5518"/>
                    <a:pt x="58657" y="5785"/>
                  </a:cubicBezTo>
                  <a:cubicBezTo>
                    <a:pt x="58273" y="6073"/>
                    <a:pt x="57782" y="6401"/>
                    <a:pt x="57784" y="6791"/>
                  </a:cubicBezTo>
                  <a:cubicBezTo>
                    <a:pt x="56318" y="6940"/>
                    <a:pt x="55114" y="7080"/>
                    <a:pt x="54606" y="7333"/>
                  </a:cubicBezTo>
                  <a:cubicBezTo>
                    <a:pt x="55188" y="7249"/>
                    <a:pt x="55771" y="7188"/>
                    <a:pt x="56419" y="7188"/>
                  </a:cubicBezTo>
                  <a:cubicBezTo>
                    <a:pt x="56430" y="7188"/>
                    <a:pt x="56441" y="7188"/>
                    <a:pt x="56452" y="7188"/>
                  </a:cubicBezTo>
                  <a:cubicBezTo>
                    <a:pt x="56297" y="7366"/>
                    <a:pt x="56497" y="7570"/>
                    <a:pt x="56548" y="7761"/>
                  </a:cubicBezTo>
                  <a:cubicBezTo>
                    <a:pt x="56611" y="7949"/>
                    <a:pt x="56527" y="8107"/>
                    <a:pt x="56073" y="8225"/>
                  </a:cubicBezTo>
                  <a:cubicBezTo>
                    <a:pt x="56558" y="8513"/>
                    <a:pt x="57219" y="8633"/>
                    <a:pt x="57742" y="9164"/>
                  </a:cubicBezTo>
                  <a:cubicBezTo>
                    <a:pt x="58229" y="9732"/>
                    <a:pt x="58103" y="10468"/>
                    <a:pt x="57874" y="11047"/>
                  </a:cubicBezTo>
                  <a:cubicBezTo>
                    <a:pt x="58128" y="10933"/>
                    <a:pt x="58351" y="10731"/>
                    <a:pt x="58602" y="10731"/>
                  </a:cubicBezTo>
                  <a:cubicBezTo>
                    <a:pt x="58632" y="10731"/>
                    <a:pt x="58662" y="10733"/>
                    <a:pt x="58693" y="10740"/>
                  </a:cubicBezTo>
                  <a:cubicBezTo>
                    <a:pt x="58555" y="11262"/>
                    <a:pt x="58257" y="11332"/>
                    <a:pt x="57958" y="11332"/>
                  </a:cubicBezTo>
                  <a:cubicBezTo>
                    <a:pt x="57847" y="11332"/>
                    <a:pt x="57736" y="11323"/>
                    <a:pt x="57633" y="11323"/>
                  </a:cubicBezTo>
                  <a:cubicBezTo>
                    <a:pt x="57606" y="11323"/>
                    <a:pt x="57580" y="11323"/>
                    <a:pt x="57554" y="11325"/>
                  </a:cubicBezTo>
                  <a:cubicBezTo>
                    <a:pt x="57491" y="11819"/>
                    <a:pt x="58193" y="12077"/>
                    <a:pt x="58306" y="12673"/>
                  </a:cubicBezTo>
                  <a:cubicBezTo>
                    <a:pt x="57886" y="12895"/>
                    <a:pt x="57586" y="13037"/>
                    <a:pt x="57352" y="13172"/>
                  </a:cubicBezTo>
                  <a:lnTo>
                    <a:pt x="57023" y="13353"/>
                  </a:lnTo>
                  <a:lnTo>
                    <a:pt x="56665" y="13575"/>
                  </a:lnTo>
                  <a:cubicBezTo>
                    <a:pt x="56189" y="13847"/>
                    <a:pt x="55719" y="14074"/>
                    <a:pt x="54783" y="14258"/>
                  </a:cubicBezTo>
                  <a:lnTo>
                    <a:pt x="55267" y="14734"/>
                  </a:lnTo>
                  <a:cubicBezTo>
                    <a:pt x="53952" y="15022"/>
                    <a:pt x="54380" y="15958"/>
                    <a:pt x="53027" y="16378"/>
                  </a:cubicBezTo>
                  <a:cubicBezTo>
                    <a:pt x="52887" y="16299"/>
                    <a:pt x="53229" y="15875"/>
                    <a:pt x="53479" y="15513"/>
                  </a:cubicBezTo>
                  <a:lnTo>
                    <a:pt x="53479" y="15513"/>
                  </a:lnTo>
                  <a:cubicBezTo>
                    <a:pt x="52611" y="16355"/>
                    <a:pt x="52263" y="15643"/>
                    <a:pt x="51421" y="16473"/>
                  </a:cubicBezTo>
                  <a:lnTo>
                    <a:pt x="51796" y="15355"/>
                  </a:lnTo>
                  <a:lnTo>
                    <a:pt x="51796" y="15355"/>
                  </a:lnTo>
                  <a:cubicBezTo>
                    <a:pt x="51264" y="15722"/>
                    <a:pt x="50582" y="16277"/>
                    <a:pt x="50263" y="16277"/>
                  </a:cubicBezTo>
                  <a:cubicBezTo>
                    <a:pt x="50136" y="16277"/>
                    <a:pt x="50067" y="16187"/>
                    <a:pt x="50089" y="15961"/>
                  </a:cubicBezTo>
                  <a:lnTo>
                    <a:pt x="50089" y="15961"/>
                  </a:lnTo>
                  <a:cubicBezTo>
                    <a:pt x="49118" y="17447"/>
                    <a:pt x="46476" y="18542"/>
                    <a:pt x="44848" y="19823"/>
                  </a:cubicBezTo>
                  <a:lnTo>
                    <a:pt x="44712" y="19242"/>
                  </a:lnTo>
                  <a:cubicBezTo>
                    <a:pt x="44085" y="20348"/>
                    <a:pt x="41221" y="20858"/>
                    <a:pt x="40721" y="21988"/>
                  </a:cubicBezTo>
                  <a:lnTo>
                    <a:pt x="40483" y="21832"/>
                  </a:lnTo>
                  <a:cubicBezTo>
                    <a:pt x="39946" y="22351"/>
                    <a:pt x="39401" y="22865"/>
                    <a:pt x="38848" y="23375"/>
                  </a:cubicBezTo>
                  <a:cubicBezTo>
                    <a:pt x="38719" y="23418"/>
                    <a:pt x="38607" y="23436"/>
                    <a:pt x="38511" y="23436"/>
                  </a:cubicBezTo>
                  <a:cubicBezTo>
                    <a:pt x="38013" y="23436"/>
                    <a:pt x="37927" y="22951"/>
                    <a:pt x="37924" y="22951"/>
                  </a:cubicBezTo>
                  <a:lnTo>
                    <a:pt x="37924" y="22951"/>
                  </a:lnTo>
                  <a:cubicBezTo>
                    <a:pt x="37923" y="22951"/>
                    <a:pt x="37925" y="22964"/>
                    <a:pt x="37928" y="22995"/>
                  </a:cubicBezTo>
                  <a:cubicBezTo>
                    <a:pt x="36050" y="23928"/>
                    <a:pt x="34517" y="24538"/>
                    <a:pt x="33151" y="24711"/>
                  </a:cubicBezTo>
                  <a:cubicBezTo>
                    <a:pt x="33098" y="25560"/>
                    <a:pt x="31075" y="26497"/>
                    <a:pt x="29420" y="27118"/>
                  </a:cubicBezTo>
                  <a:cubicBezTo>
                    <a:pt x="25298" y="28175"/>
                    <a:pt x="21072" y="29345"/>
                    <a:pt x="16872" y="30328"/>
                  </a:cubicBezTo>
                  <a:cubicBezTo>
                    <a:pt x="14773" y="30819"/>
                    <a:pt x="12680" y="31252"/>
                    <a:pt x="10613" y="31568"/>
                  </a:cubicBezTo>
                  <a:cubicBezTo>
                    <a:pt x="9076" y="31790"/>
                    <a:pt x="7550" y="31965"/>
                    <a:pt x="6059" y="31965"/>
                  </a:cubicBezTo>
                  <a:cubicBezTo>
                    <a:pt x="5546" y="31965"/>
                    <a:pt x="5038" y="31945"/>
                    <a:pt x="4535" y="31898"/>
                  </a:cubicBezTo>
                  <a:cubicBezTo>
                    <a:pt x="3960" y="31778"/>
                    <a:pt x="3240" y="31825"/>
                    <a:pt x="2415" y="31703"/>
                  </a:cubicBezTo>
                  <a:cubicBezTo>
                    <a:pt x="1618" y="31593"/>
                    <a:pt x="585" y="31210"/>
                    <a:pt x="0" y="30216"/>
                  </a:cubicBezTo>
                  <a:lnTo>
                    <a:pt x="0" y="30216"/>
                  </a:lnTo>
                  <a:cubicBezTo>
                    <a:pt x="208" y="30847"/>
                    <a:pt x="518" y="31293"/>
                    <a:pt x="823" y="31556"/>
                  </a:cubicBezTo>
                  <a:cubicBezTo>
                    <a:pt x="1119" y="31855"/>
                    <a:pt x="1408" y="31989"/>
                    <a:pt x="1684" y="32140"/>
                  </a:cubicBezTo>
                  <a:cubicBezTo>
                    <a:pt x="2247" y="32385"/>
                    <a:pt x="2801" y="32543"/>
                    <a:pt x="3744" y="32807"/>
                  </a:cubicBezTo>
                  <a:cubicBezTo>
                    <a:pt x="5103" y="33345"/>
                    <a:pt x="5539" y="34186"/>
                    <a:pt x="6798" y="34786"/>
                  </a:cubicBezTo>
                  <a:lnTo>
                    <a:pt x="6200" y="34079"/>
                  </a:lnTo>
                  <a:cubicBezTo>
                    <a:pt x="6617" y="33994"/>
                    <a:pt x="6919" y="33965"/>
                    <a:pt x="7149" y="33965"/>
                  </a:cubicBezTo>
                  <a:cubicBezTo>
                    <a:pt x="7678" y="33965"/>
                    <a:pt x="7830" y="34120"/>
                    <a:pt x="8146" y="34120"/>
                  </a:cubicBezTo>
                  <a:cubicBezTo>
                    <a:pt x="8346" y="34120"/>
                    <a:pt x="8610" y="34058"/>
                    <a:pt x="9076" y="33857"/>
                  </a:cubicBezTo>
                  <a:lnTo>
                    <a:pt x="9076" y="33857"/>
                  </a:lnTo>
                  <a:lnTo>
                    <a:pt x="9029" y="34919"/>
                  </a:lnTo>
                  <a:cubicBezTo>
                    <a:pt x="9230" y="34713"/>
                    <a:pt x="9545" y="34640"/>
                    <a:pt x="9892" y="34640"/>
                  </a:cubicBezTo>
                  <a:cubicBezTo>
                    <a:pt x="10471" y="34640"/>
                    <a:pt x="11135" y="34844"/>
                    <a:pt x="11496" y="34982"/>
                  </a:cubicBezTo>
                  <a:lnTo>
                    <a:pt x="11933" y="34212"/>
                  </a:lnTo>
                  <a:cubicBezTo>
                    <a:pt x="13161" y="34508"/>
                    <a:pt x="13958" y="34578"/>
                    <a:pt x="14408" y="35190"/>
                  </a:cubicBezTo>
                  <a:lnTo>
                    <a:pt x="14206" y="34539"/>
                  </a:lnTo>
                  <a:lnTo>
                    <a:pt x="14206" y="34539"/>
                  </a:lnTo>
                  <a:cubicBezTo>
                    <a:pt x="14289" y="34603"/>
                    <a:pt x="14461" y="34626"/>
                    <a:pt x="14688" y="34626"/>
                  </a:cubicBezTo>
                  <a:cubicBezTo>
                    <a:pt x="15317" y="34626"/>
                    <a:pt x="16363" y="34445"/>
                    <a:pt x="17056" y="34445"/>
                  </a:cubicBezTo>
                  <a:cubicBezTo>
                    <a:pt x="17669" y="34445"/>
                    <a:pt x="18005" y="34587"/>
                    <a:pt x="17529" y="35123"/>
                  </a:cubicBezTo>
                  <a:cubicBezTo>
                    <a:pt x="17846" y="34910"/>
                    <a:pt x="18098" y="34516"/>
                    <a:pt x="18858" y="34452"/>
                  </a:cubicBezTo>
                  <a:lnTo>
                    <a:pt x="19098" y="35087"/>
                  </a:lnTo>
                  <a:cubicBezTo>
                    <a:pt x="19887" y="34804"/>
                    <a:pt x="20739" y="34513"/>
                    <a:pt x="21280" y="34513"/>
                  </a:cubicBezTo>
                  <a:cubicBezTo>
                    <a:pt x="21461" y="34513"/>
                    <a:pt x="21607" y="34545"/>
                    <a:pt x="21705" y="34621"/>
                  </a:cubicBezTo>
                  <a:cubicBezTo>
                    <a:pt x="21158" y="34902"/>
                    <a:pt x="21023" y="35232"/>
                    <a:pt x="20891" y="35562"/>
                  </a:cubicBezTo>
                  <a:cubicBezTo>
                    <a:pt x="25475" y="34638"/>
                    <a:pt x="21379" y="33236"/>
                    <a:pt x="25294" y="32188"/>
                  </a:cubicBezTo>
                  <a:lnTo>
                    <a:pt x="25294" y="32188"/>
                  </a:lnTo>
                  <a:lnTo>
                    <a:pt x="25360" y="32620"/>
                  </a:lnTo>
                  <a:lnTo>
                    <a:pt x="26230" y="31906"/>
                  </a:lnTo>
                  <a:lnTo>
                    <a:pt x="27414" y="32146"/>
                  </a:lnTo>
                  <a:cubicBezTo>
                    <a:pt x="28397" y="30344"/>
                    <a:pt x="32881" y="30622"/>
                    <a:pt x="34916" y="29035"/>
                  </a:cubicBezTo>
                  <a:cubicBezTo>
                    <a:pt x="35768" y="28595"/>
                    <a:pt x="37258" y="28989"/>
                    <a:pt x="38924" y="28225"/>
                  </a:cubicBezTo>
                  <a:lnTo>
                    <a:pt x="38567" y="27646"/>
                  </a:lnTo>
                  <a:lnTo>
                    <a:pt x="38567" y="27646"/>
                  </a:lnTo>
                  <a:cubicBezTo>
                    <a:pt x="38610" y="27649"/>
                    <a:pt x="38657" y="27650"/>
                    <a:pt x="38706" y="27650"/>
                  </a:cubicBezTo>
                  <a:cubicBezTo>
                    <a:pt x="39559" y="27650"/>
                    <a:pt x="41181" y="27291"/>
                    <a:pt x="42829" y="26964"/>
                  </a:cubicBezTo>
                  <a:cubicBezTo>
                    <a:pt x="43976" y="26740"/>
                    <a:pt x="45140" y="26541"/>
                    <a:pt x="46078" y="26541"/>
                  </a:cubicBezTo>
                  <a:cubicBezTo>
                    <a:pt x="46564" y="26541"/>
                    <a:pt x="46990" y="26594"/>
                    <a:pt x="47321" y="26726"/>
                  </a:cubicBezTo>
                  <a:cubicBezTo>
                    <a:pt x="47724" y="26310"/>
                    <a:pt x="47788" y="26204"/>
                    <a:pt x="47703" y="26204"/>
                  </a:cubicBezTo>
                  <a:cubicBezTo>
                    <a:pt x="47616" y="26204"/>
                    <a:pt x="47371" y="26316"/>
                    <a:pt x="47174" y="26316"/>
                  </a:cubicBezTo>
                  <a:cubicBezTo>
                    <a:pt x="47064" y="26316"/>
                    <a:pt x="46969" y="26281"/>
                    <a:pt x="46925" y="26172"/>
                  </a:cubicBezTo>
                  <a:cubicBezTo>
                    <a:pt x="48262" y="25039"/>
                    <a:pt x="49012" y="24929"/>
                    <a:pt x="49743" y="24929"/>
                  </a:cubicBezTo>
                  <a:cubicBezTo>
                    <a:pt x="49919" y="24929"/>
                    <a:pt x="50094" y="24935"/>
                    <a:pt x="50276" y="24935"/>
                  </a:cubicBezTo>
                  <a:cubicBezTo>
                    <a:pt x="50557" y="24935"/>
                    <a:pt x="50855" y="24920"/>
                    <a:pt x="51197" y="24842"/>
                  </a:cubicBezTo>
                  <a:cubicBezTo>
                    <a:pt x="51596" y="24513"/>
                    <a:pt x="51648" y="24413"/>
                    <a:pt x="51538" y="24413"/>
                  </a:cubicBezTo>
                  <a:cubicBezTo>
                    <a:pt x="51369" y="24413"/>
                    <a:pt x="50815" y="24649"/>
                    <a:pt x="50553" y="24649"/>
                  </a:cubicBezTo>
                  <a:cubicBezTo>
                    <a:pt x="50409" y="24649"/>
                    <a:pt x="50353" y="24578"/>
                    <a:pt x="50496" y="24357"/>
                  </a:cubicBezTo>
                  <a:cubicBezTo>
                    <a:pt x="53042" y="23542"/>
                    <a:pt x="51959" y="22643"/>
                    <a:pt x="54959" y="21346"/>
                  </a:cubicBezTo>
                  <a:lnTo>
                    <a:pt x="54959" y="21346"/>
                  </a:lnTo>
                  <a:cubicBezTo>
                    <a:pt x="55435" y="21495"/>
                    <a:pt x="54381" y="22010"/>
                    <a:pt x="54221" y="22401"/>
                  </a:cubicBezTo>
                  <a:cubicBezTo>
                    <a:pt x="55030" y="21509"/>
                    <a:pt x="56385" y="20587"/>
                    <a:pt x="57872" y="19527"/>
                  </a:cubicBezTo>
                  <a:cubicBezTo>
                    <a:pt x="58617" y="19001"/>
                    <a:pt x="59394" y="18428"/>
                    <a:pt x="60151" y="17823"/>
                  </a:cubicBezTo>
                  <a:lnTo>
                    <a:pt x="60796" y="17286"/>
                  </a:lnTo>
                  <a:cubicBezTo>
                    <a:pt x="61077" y="17048"/>
                    <a:pt x="61344" y="16785"/>
                    <a:pt x="61610" y="16534"/>
                  </a:cubicBezTo>
                  <a:cubicBezTo>
                    <a:pt x="62159" y="16038"/>
                    <a:pt x="62627" y="15507"/>
                    <a:pt x="63072" y="14989"/>
                  </a:cubicBezTo>
                  <a:cubicBezTo>
                    <a:pt x="65335" y="12775"/>
                    <a:pt x="67375" y="9311"/>
                    <a:pt x="65849" y="5716"/>
                  </a:cubicBezTo>
                  <a:cubicBezTo>
                    <a:pt x="65534" y="4839"/>
                    <a:pt x="64965" y="4110"/>
                    <a:pt x="64347" y="3460"/>
                  </a:cubicBezTo>
                  <a:cubicBezTo>
                    <a:pt x="63715" y="2813"/>
                    <a:pt x="62970" y="2257"/>
                    <a:pt x="62107" y="1811"/>
                  </a:cubicBezTo>
                  <a:cubicBezTo>
                    <a:pt x="60409" y="886"/>
                    <a:pt x="58291" y="378"/>
                    <a:pt x="56200" y="109"/>
                  </a:cubicBezTo>
                  <a:lnTo>
                    <a:pt x="56010" y="340"/>
                  </a:lnTo>
                  <a:cubicBezTo>
                    <a:pt x="55587" y="226"/>
                    <a:pt x="55154" y="148"/>
                    <a:pt x="54718" y="106"/>
                  </a:cubicBezTo>
                  <a:cubicBezTo>
                    <a:pt x="54447" y="62"/>
                    <a:pt x="54172" y="23"/>
                    <a:pt x="53904" y="13"/>
                  </a:cubicBezTo>
                  <a:cubicBezTo>
                    <a:pt x="53727" y="5"/>
                    <a:pt x="53549" y="1"/>
                    <a:pt x="53371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7" name="Google Shape;26656;p78">
              <a:extLst>
                <a:ext uri="{FF2B5EF4-FFF2-40B4-BE49-F238E27FC236}">
                  <a16:creationId xmlns:a16="http://schemas.microsoft.com/office/drawing/2014/main" id="{7C68ED34-6782-3EAA-8158-577C16C73D3D}"/>
                </a:ext>
              </a:extLst>
            </p:cNvPr>
            <p:cNvSpPr/>
            <p:nvPr/>
          </p:nvSpPr>
          <p:spPr>
            <a:xfrm>
              <a:off x="1341700" y="2229700"/>
              <a:ext cx="2817825" cy="1380825"/>
            </a:xfrm>
            <a:custGeom>
              <a:avLst/>
              <a:gdLst/>
              <a:ahLst/>
              <a:cxnLst/>
              <a:rect l="l" t="t" r="r" b="b"/>
              <a:pathLst>
                <a:path w="112713" h="55233" extrusionOk="0">
                  <a:moveTo>
                    <a:pt x="47658" y="10814"/>
                  </a:moveTo>
                  <a:lnTo>
                    <a:pt x="47658" y="10814"/>
                  </a:lnTo>
                  <a:cubicBezTo>
                    <a:pt x="47672" y="10840"/>
                    <a:pt x="47687" y="10866"/>
                    <a:pt x="47705" y="10889"/>
                  </a:cubicBezTo>
                  <a:lnTo>
                    <a:pt x="47705" y="10889"/>
                  </a:lnTo>
                  <a:cubicBezTo>
                    <a:pt x="47703" y="10857"/>
                    <a:pt x="47686" y="10833"/>
                    <a:pt x="47658" y="10814"/>
                  </a:cubicBezTo>
                  <a:close/>
                  <a:moveTo>
                    <a:pt x="55044" y="6285"/>
                  </a:moveTo>
                  <a:lnTo>
                    <a:pt x="55044" y="6285"/>
                  </a:lnTo>
                  <a:cubicBezTo>
                    <a:pt x="52550" y="7531"/>
                    <a:pt x="49197" y="8786"/>
                    <a:pt x="45974" y="10140"/>
                  </a:cubicBezTo>
                  <a:cubicBezTo>
                    <a:pt x="42749" y="11486"/>
                    <a:pt x="39663" y="12945"/>
                    <a:pt x="37676" y="14360"/>
                  </a:cubicBezTo>
                  <a:cubicBezTo>
                    <a:pt x="39783" y="13549"/>
                    <a:pt x="42281" y="12242"/>
                    <a:pt x="44775" y="11286"/>
                  </a:cubicBezTo>
                  <a:cubicBezTo>
                    <a:pt x="45652" y="11101"/>
                    <a:pt x="46858" y="10767"/>
                    <a:pt x="47409" y="10767"/>
                  </a:cubicBezTo>
                  <a:cubicBezTo>
                    <a:pt x="47523" y="10767"/>
                    <a:pt x="47609" y="10781"/>
                    <a:pt x="47658" y="10814"/>
                  </a:cubicBezTo>
                  <a:lnTo>
                    <a:pt x="47658" y="10814"/>
                  </a:lnTo>
                  <a:cubicBezTo>
                    <a:pt x="47601" y="10706"/>
                    <a:pt x="47560" y="10578"/>
                    <a:pt x="47391" y="10503"/>
                  </a:cubicBezTo>
                  <a:cubicBezTo>
                    <a:pt x="49299" y="9633"/>
                    <a:pt x="51223" y="8792"/>
                    <a:pt x="53166" y="7992"/>
                  </a:cubicBezTo>
                  <a:lnTo>
                    <a:pt x="53166" y="7992"/>
                  </a:lnTo>
                  <a:cubicBezTo>
                    <a:pt x="51925" y="8321"/>
                    <a:pt x="50696" y="8687"/>
                    <a:pt x="49463" y="9043"/>
                  </a:cubicBezTo>
                  <a:cubicBezTo>
                    <a:pt x="50906" y="8156"/>
                    <a:pt x="54803" y="7013"/>
                    <a:pt x="55044" y="6285"/>
                  </a:cubicBezTo>
                  <a:close/>
                  <a:moveTo>
                    <a:pt x="93716" y="1"/>
                  </a:moveTo>
                  <a:lnTo>
                    <a:pt x="93716" y="1"/>
                  </a:lnTo>
                  <a:cubicBezTo>
                    <a:pt x="90905" y="123"/>
                    <a:pt x="87092" y="153"/>
                    <a:pt x="83279" y="569"/>
                  </a:cubicBezTo>
                  <a:cubicBezTo>
                    <a:pt x="79470" y="980"/>
                    <a:pt x="75676" y="1743"/>
                    <a:pt x="72997" y="2969"/>
                  </a:cubicBezTo>
                  <a:cubicBezTo>
                    <a:pt x="72962" y="2969"/>
                    <a:pt x="72927" y="2968"/>
                    <a:pt x="72892" y="2968"/>
                  </a:cubicBezTo>
                  <a:cubicBezTo>
                    <a:pt x="70993" y="2968"/>
                    <a:pt x="68533" y="4067"/>
                    <a:pt x="67250" y="4067"/>
                  </a:cubicBezTo>
                  <a:cubicBezTo>
                    <a:pt x="67053" y="4067"/>
                    <a:pt x="66884" y="4041"/>
                    <a:pt x="66749" y="3981"/>
                  </a:cubicBezTo>
                  <a:cubicBezTo>
                    <a:pt x="62721" y="4887"/>
                    <a:pt x="60011" y="5980"/>
                    <a:pt x="57380" y="7118"/>
                  </a:cubicBezTo>
                  <a:cubicBezTo>
                    <a:pt x="54753" y="8274"/>
                    <a:pt x="52207" y="9495"/>
                    <a:pt x="48530" y="10921"/>
                  </a:cubicBezTo>
                  <a:cubicBezTo>
                    <a:pt x="48298" y="10983"/>
                    <a:pt x="48132" y="11008"/>
                    <a:pt x="48011" y="11008"/>
                  </a:cubicBezTo>
                  <a:cubicBezTo>
                    <a:pt x="47842" y="11008"/>
                    <a:pt x="47760" y="10959"/>
                    <a:pt x="47705" y="10889"/>
                  </a:cubicBezTo>
                  <a:lnTo>
                    <a:pt x="47705" y="10889"/>
                  </a:lnTo>
                  <a:cubicBezTo>
                    <a:pt x="47705" y="10890"/>
                    <a:pt x="47705" y="10892"/>
                    <a:pt x="47706" y="10894"/>
                  </a:cubicBezTo>
                  <a:cubicBezTo>
                    <a:pt x="41022" y="14600"/>
                    <a:pt x="35122" y="16771"/>
                    <a:pt x="28487" y="20817"/>
                  </a:cubicBezTo>
                  <a:cubicBezTo>
                    <a:pt x="26891" y="21784"/>
                    <a:pt x="24734" y="23040"/>
                    <a:pt x="24174" y="23040"/>
                  </a:cubicBezTo>
                  <a:cubicBezTo>
                    <a:pt x="24152" y="23040"/>
                    <a:pt x="24132" y="23038"/>
                    <a:pt x="24115" y="23034"/>
                  </a:cubicBezTo>
                  <a:cubicBezTo>
                    <a:pt x="25139" y="22266"/>
                    <a:pt x="24176" y="22536"/>
                    <a:pt x="24987" y="21848"/>
                  </a:cubicBezTo>
                  <a:lnTo>
                    <a:pt x="24987" y="21848"/>
                  </a:lnTo>
                  <a:cubicBezTo>
                    <a:pt x="22799" y="23550"/>
                    <a:pt x="25357" y="22994"/>
                    <a:pt x="21967" y="25018"/>
                  </a:cubicBezTo>
                  <a:lnTo>
                    <a:pt x="21759" y="23768"/>
                  </a:lnTo>
                  <a:cubicBezTo>
                    <a:pt x="21110" y="25640"/>
                    <a:pt x="17571" y="26290"/>
                    <a:pt x="15784" y="28619"/>
                  </a:cubicBezTo>
                  <a:cubicBezTo>
                    <a:pt x="15693" y="28641"/>
                    <a:pt x="15618" y="28652"/>
                    <a:pt x="15560" y="28652"/>
                  </a:cubicBezTo>
                  <a:cubicBezTo>
                    <a:pt x="14921" y="28652"/>
                    <a:pt x="16135" y="27383"/>
                    <a:pt x="17747" y="26187"/>
                  </a:cubicBezTo>
                  <a:lnTo>
                    <a:pt x="17747" y="26187"/>
                  </a:lnTo>
                  <a:cubicBezTo>
                    <a:pt x="15620" y="27492"/>
                    <a:pt x="15864" y="28178"/>
                    <a:pt x="14323" y="29389"/>
                  </a:cubicBezTo>
                  <a:lnTo>
                    <a:pt x="15168" y="27442"/>
                  </a:lnTo>
                  <a:lnTo>
                    <a:pt x="15168" y="27442"/>
                  </a:lnTo>
                  <a:cubicBezTo>
                    <a:pt x="14102" y="29494"/>
                    <a:pt x="12116" y="29689"/>
                    <a:pt x="11003" y="30294"/>
                  </a:cubicBezTo>
                  <a:cubicBezTo>
                    <a:pt x="11074" y="30576"/>
                    <a:pt x="12366" y="30357"/>
                    <a:pt x="10426" y="32133"/>
                  </a:cubicBezTo>
                  <a:cubicBezTo>
                    <a:pt x="10077" y="32405"/>
                    <a:pt x="9899" y="32485"/>
                    <a:pt x="9795" y="32485"/>
                  </a:cubicBezTo>
                  <a:cubicBezTo>
                    <a:pt x="9651" y="32485"/>
                    <a:pt x="9649" y="32333"/>
                    <a:pt x="9529" y="32333"/>
                  </a:cubicBezTo>
                  <a:cubicBezTo>
                    <a:pt x="9513" y="32333"/>
                    <a:pt x="9494" y="32335"/>
                    <a:pt x="9472" y="32342"/>
                  </a:cubicBezTo>
                  <a:cubicBezTo>
                    <a:pt x="9557" y="32632"/>
                    <a:pt x="9176" y="33591"/>
                    <a:pt x="8094" y="34919"/>
                  </a:cubicBezTo>
                  <a:cubicBezTo>
                    <a:pt x="8088" y="34919"/>
                    <a:pt x="8082" y="34919"/>
                    <a:pt x="8077" y="34919"/>
                  </a:cubicBezTo>
                  <a:cubicBezTo>
                    <a:pt x="7655" y="34919"/>
                    <a:pt x="8456" y="33713"/>
                    <a:pt x="8298" y="33408"/>
                  </a:cubicBezTo>
                  <a:lnTo>
                    <a:pt x="8298" y="33408"/>
                  </a:lnTo>
                  <a:cubicBezTo>
                    <a:pt x="7860" y="33908"/>
                    <a:pt x="7491" y="34385"/>
                    <a:pt x="7115" y="34797"/>
                  </a:cubicBezTo>
                  <a:cubicBezTo>
                    <a:pt x="6762" y="35229"/>
                    <a:pt x="6404" y="35597"/>
                    <a:pt x="6003" y="35904"/>
                  </a:cubicBezTo>
                  <a:cubicBezTo>
                    <a:pt x="5538" y="36786"/>
                    <a:pt x="5547" y="36954"/>
                    <a:pt x="5677" y="36954"/>
                  </a:cubicBezTo>
                  <a:cubicBezTo>
                    <a:pt x="5757" y="36954"/>
                    <a:pt x="5883" y="36891"/>
                    <a:pt x="5972" y="36891"/>
                  </a:cubicBezTo>
                  <a:cubicBezTo>
                    <a:pt x="6082" y="36891"/>
                    <a:pt x="6135" y="36989"/>
                    <a:pt x="5973" y="37428"/>
                  </a:cubicBezTo>
                  <a:cubicBezTo>
                    <a:pt x="5297" y="38378"/>
                    <a:pt x="4962" y="38689"/>
                    <a:pt x="4746" y="38689"/>
                  </a:cubicBezTo>
                  <a:cubicBezTo>
                    <a:pt x="4638" y="38689"/>
                    <a:pt x="4560" y="38612"/>
                    <a:pt x="4483" y="38499"/>
                  </a:cubicBezTo>
                  <a:cubicBezTo>
                    <a:pt x="4314" y="38250"/>
                    <a:pt x="4209" y="37817"/>
                    <a:pt x="3896" y="37817"/>
                  </a:cubicBezTo>
                  <a:cubicBezTo>
                    <a:pt x="3794" y="37817"/>
                    <a:pt x="3668" y="37864"/>
                    <a:pt x="3511" y="37980"/>
                  </a:cubicBezTo>
                  <a:cubicBezTo>
                    <a:pt x="4439" y="35131"/>
                    <a:pt x="6822" y="32232"/>
                    <a:pt x="7706" y="30989"/>
                  </a:cubicBezTo>
                  <a:lnTo>
                    <a:pt x="7706" y="30989"/>
                  </a:lnTo>
                  <a:cubicBezTo>
                    <a:pt x="6498" y="32359"/>
                    <a:pt x="5366" y="33823"/>
                    <a:pt x="4368" y="35408"/>
                  </a:cubicBezTo>
                  <a:cubicBezTo>
                    <a:pt x="4360" y="35373"/>
                    <a:pt x="4338" y="35356"/>
                    <a:pt x="4304" y="35356"/>
                  </a:cubicBezTo>
                  <a:cubicBezTo>
                    <a:pt x="4110" y="35356"/>
                    <a:pt x="3537" y="35898"/>
                    <a:pt x="3144" y="36316"/>
                  </a:cubicBezTo>
                  <a:cubicBezTo>
                    <a:pt x="2948" y="36514"/>
                    <a:pt x="2779" y="36662"/>
                    <a:pt x="2696" y="36662"/>
                  </a:cubicBezTo>
                  <a:cubicBezTo>
                    <a:pt x="2581" y="36662"/>
                    <a:pt x="2634" y="36375"/>
                    <a:pt x="3016" y="35530"/>
                  </a:cubicBezTo>
                  <a:lnTo>
                    <a:pt x="3016" y="35530"/>
                  </a:lnTo>
                  <a:cubicBezTo>
                    <a:pt x="2156" y="36738"/>
                    <a:pt x="1338" y="38138"/>
                    <a:pt x="788" y="39829"/>
                  </a:cubicBezTo>
                  <a:cubicBezTo>
                    <a:pt x="243" y="41498"/>
                    <a:pt x="0" y="43569"/>
                    <a:pt x="550" y="45603"/>
                  </a:cubicBezTo>
                  <a:cubicBezTo>
                    <a:pt x="1072" y="47641"/>
                    <a:pt x="2386" y="49380"/>
                    <a:pt x="3793" y="50483"/>
                  </a:cubicBezTo>
                  <a:cubicBezTo>
                    <a:pt x="5207" y="51607"/>
                    <a:pt x="6679" y="52280"/>
                    <a:pt x="8029" y="52749"/>
                  </a:cubicBezTo>
                  <a:cubicBezTo>
                    <a:pt x="7679" y="52523"/>
                    <a:pt x="7276" y="52283"/>
                    <a:pt x="6995" y="52083"/>
                  </a:cubicBezTo>
                  <a:cubicBezTo>
                    <a:pt x="6715" y="51864"/>
                    <a:pt x="6560" y="51678"/>
                    <a:pt x="6693" y="51613"/>
                  </a:cubicBezTo>
                  <a:lnTo>
                    <a:pt x="6693" y="51613"/>
                  </a:lnTo>
                  <a:cubicBezTo>
                    <a:pt x="8061" y="52184"/>
                    <a:pt x="8629" y="52435"/>
                    <a:pt x="8918" y="52673"/>
                  </a:cubicBezTo>
                  <a:cubicBezTo>
                    <a:pt x="9207" y="52912"/>
                    <a:pt x="9208" y="53115"/>
                    <a:pt x="9446" y="53348"/>
                  </a:cubicBezTo>
                  <a:cubicBezTo>
                    <a:pt x="9837" y="53413"/>
                    <a:pt x="10154" y="53441"/>
                    <a:pt x="10418" y="53441"/>
                  </a:cubicBezTo>
                  <a:cubicBezTo>
                    <a:pt x="11583" y="53441"/>
                    <a:pt x="11732" y="52906"/>
                    <a:pt x="12791" y="52732"/>
                  </a:cubicBezTo>
                  <a:cubicBezTo>
                    <a:pt x="14743" y="53389"/>
                    <a:pt x="15907" y="53565"/>
                    <a:pt x="16976" y="53745"/>
                  </a:cubicBezTo>
                  <a:cubicBezTo>
                    <a:pt x="18051" y="53926"/>
                    <a:pt x="19044" y="54110"/>
                    <a:pt x="20771" y="54550"/>
                  </a:cubicBezTo>
                  <a:lnTo>
                    <a:pt x="20570" y="53877"/>
                  </a:lnTo>
                  <a:lnTo>
                    <a:pt x="20570" y="53877"/>
                  </a:lnTo>
                  <a:cubicBezTo>
                    <a:pt x="21107" y="54006"/>
                    <a:pt x="21544" y="54054"/>
                    <a:pt x="21926" y="54054"/>
                  </a:cubicBezTo>
                  <a:cubicBezTo>
                    <a:pt x="22408" y="54054"/>
                    <a:pt x="22803" y="53977"/>
                    <a:pt x="23201" y="53889"/>
                  </a:cubicBezTo>
                  <a:cubicBezTo>
                    <a:pt x="23747" y="53780"/>
                    <a:pt x="24299" y="53647"/>
                    <a:pt x="25108" y="53647"/>
                  </a:cubicBezTo>
                  <a:cubicBezTo>
                    <a:pt x="25363" y="53647"/>
                    <a:pt x="25643" y="53660"/>
                    <a:pt x="25957" y="53692"/>
                  </a:cubicBezTo>
                  <a:cubicBezTo>
                    <a:pt x="26110" y="53829"/>
                    <a:pt x="25121" y="54048"/>
                    <a:pt x="24321" y="54241"/>
                  </a:cubicBezTo>
                  <a:cubicBezTo>
                    <a:pt x="24734" y="54183"/>
                    <a:pt x="25069" y="54161"/>
                    <a:pt x="25353" y="54161"/>
                  </a:cubicBezTo>
                  <a:cubicBezTo>
                    <a:pt x="26298" y="54161"/>
                    <a:pt x="26683" y="54408"/>
                    <a:pt x="27528" y="54408"/>
                  </a:cubicBezTo>
                  <a:cubicBezTo>
                    <a:pt x="27847" y="54408"/>
                    <a:pt x="28231" y="54373"/>
                    <a:pt x="28735" y="54276"/>
                  </a:cubicBezTo>
                  <a:lnTo>
                    <a:pt x="28735" y="54276"/>
                  </a:lnTo>
                  <a:lnTo>
                    <a:pt x="26993" y="55156"/>
                  </a:lnTo>
                  <a:cubicBezTo>
                    <a:pt x="28099" y="55075"/>
                    <a:pt x="29498" y="54848"/>
                    <a:pt x="30232" y="54848"/>
                  </a:cubicBezTo>
                  <a:cubicBezTo>
                    <a:pt x="30707" y="54848"/>
                    <a:pt x="30904" y="54943"/>
                    <a:pt x="30566" y="55232"/>
                  </a:cubicBezTo>
                  <a:cubicBezTo>
                    <a:pt x="33647" y="54177"/>
                    <a:pt x="39132" y="53603"/>
                    <a:pt x="42873" y="52348"/>
                  </a:cubicBezTo>
                  <a:lnTo>
                    <a:pt x="42873" y="52348"/>
                  </a:lnTo>
                  <a:lnTo>
                    <a:pt x="42737" y="52969"/>
                  </a:lnTo>
                  <a:cubicBezTo>
                    <a:pt x="44577" y="51898"/>
                    <a:pt x="50007" y="51336"/>
                    <a:pt x="51475" y="50042"/>
                  </a:cubicBezTo>
                  <a:lnTo>
                    <a:pt x="51823" y="50191"/>
                  </a:lnTo>
                  <a:cubicBezTo>
                    <a:pt x="53043" y="49582"/>
                    <a:pt x="54257" y="48975"/>
                    <a:pt x="55456" y="48338"/>
                  </a:cubicBezTo>
                  <a:cubicBezTo>
                    <a:pt x="55783" y="48254"/>
                    <a:pt x="56037" y="48221"/>
                    <a:pt x="56235" y="48221"/>
                  </a:cubicBezTo>
                  <a:cubicBezTo>
                    <a:pt x="56969" y="48221"/>
                    <a:pt x="56929" y="48674"/>
                    <a:pt x="56935" y="48674"/>
                  </a:cubicBezTo>
                  <a:cubicBezTo>
                    <a:pt x="56936" y="48674"/>
                    <a:pt x="56938" y="48659"/>
                    <a:pt x="56946" y="48626"/>
                  </a:cubicBezTo>
                  <a:cubicBezTo>
                    <a:pt x="60709" y="47310"/>
                    <a:pt x="63627" y="46224"/>
                    <a:pt x="66137" y="45634"/>
                  </a:cubicBezTo>
                  <a:cubicBezTo>
                    <a:pt x="66477" y="44683"/>
                    <a:pt x="70311" y="43041"/>
                    <a:pt x="73327" y="41661"/>
                  </a:cubicBezTo>
                  <a:cubicBezTo>
                    <a:pt x="80782" y="38799"/>
                    <a:pt x="88230" y="35029"/>
                    <a:pt x="95015" y="30459"/>
                  </a:cubicBezTo>
                  <a:cubicBezTo>
                    <a:pt x="98395" y="28161"/>
                    <a:pt x="101620" y="25676"/>
                    <a:pt x="104505" y="22937"/>
                  </a:cubicBezTo>
                  <a:cubicBezTo>
                    <a:pt x="107373" y="20204"/>
                    <a:pt x="109986" y="17230"/>
                    <a:pt x="111673" y="13880"/>
                  </a:cubicBezTo>
                  <a:cubicBezTo>
                    <a:pt x="112206" y="12906"/>
                    <a:pt x="112617" y="11588"/>
                    <a:pt x="112653" y="10214"/>
                  </a:cubicBezTo>
                  <a:cubicBezTo>
                    <a:pt x="112713" y="8839"/>
                    <a:pt x="112380" y="7492"/>
                    <a:pt x="111808" y="6491"/>
                  </a:cubicBezTo>
                  <a:lnTo>
                    <a:pt x="111808" y="6491"/>
                  </a:lnTo>
                  <a:cubicBezTo>
                    <a:pt x="112136" y="7854"/>
                    <a:pt x="112097" y="8642"/>
                    <a:pt x="112046" y="9452"/>
                  </a:cubicBezTo>
                  <a:cubicBezTo>
                    <a:pt x="111997" y="10256"/>
                    <a:pt x="111870" y="11110"/>
                    <a:pt x="111184" y="12520"/>
                  </a:cubicBezTo>
                  <a:cubicBezTo>
                    <a:pt x="110568" y="13531"/>
                    <a:pt x="109892" y="14073"/>
                    <a:pt x="109225" y="14529"/>
                  </a:cubicBezTo>
                  <a:cubicBezTo>
                    <a:pt x="108901" y="14763"/>
                    <a:pt x="108545" y="14960"/>
                    <a:pt x="108185" y="15184"/>
                  </a:cubicBezTo>
                  <a:cubicBezTo>
                    <a:pt x="107827" y="15409"/>
                    <a:pt x="107454" y="15653"/>
                    <a:pt x="107027" y="15946"/>
                  </a:cubicBezTo>
                  <a:cubicBezTo>
                    <a:pt x="107414" y="15831"/>
                    <a:pt x="107809" y="15715"/>
                    <a:pt x="108183" y="15578"/>
                  </a:cubicBezTo>
                  <a:lnTo>
                    <a:pt x="108183" y="15578"/>
                  </a:lnTo>
                  <a:cubicBezTo>
                    <a:pt x="107386" y="16982"/>
                    <a:pt x="106921" y="17337"/>
                    <a:pt x="106547" y="17628"/>
                  </a:cubicBezTo>
                  <a:cubicBezTo>
                    <a:pt x="106170" y="17926"/>
                    <a:pt x="105883" y="18170"/>
                    <a:pt x="105185" y="19304"/>
                  </a:cubicBezTo>
                  <a:lnTo>
                    <a:pt x="104523" y="18468"/>
                  </a:lnTo>
                  <a:cubicBezTo>
                    <a:pt x="104281" y="19497"/>
                    <a:pt x="102264" y="20669"/>
                    <a:pt x="101379" y="21045"/>
                  </a:cubicBezTo>
                  <a:cubicBezTo>
                    <a:pt x="101326" y="21414"/>
                    <a:pt x="101255" y="21774"/>
                    <a:pt x="101190" y="22143"/>
                  </a:cubicBezTo>
                  <a:cubicBezTo>
                    <a:pt x="99541" y="23016"/>
                    <a:pt x="98416" y="23621"/>
                    <a:pt x="97556" y="23621"/>
                  </a:cubicBezTo>
                  <a:cubicBezTo>
                    <a:pt x="97450" y="23621"/>
                    <a:pt x="97347" y="23612"/>
                    <a:pt x="97249" y="23593"/>
                  </a:cubicBezTo>
                  <a:lnTo>
                    <a:pt x="97249" y="23593"/>
                  </a:lnTo>
                  <a:lnTo>
                    <a:pt x="97807" y="24019"/>
                  </a:lnTo>
                  <a:cubicBezTo>
                    <a:pt x="97373" y="24081"/>
                    <a:pt x="95770" y="25239"/>
                    <a:pt x="94410" y="26052"/>
                  </a:cubicBezTo>
                  <a:cubicBezTo>
                    <a:pt x="93615" y="26515"/>
                    <a:pt x="92922" y="26878"/>
                    <a:pt x="92619" y="26878"/>
                  </a:cubicBezTo>
                  <a:cubicBezTo>
                    <a:pt x="92399" y="26878"/>
                    <a:pt x="92385" y="26687"/>
                    <a:pt x="92686" y="26206"/>
                  </a:cubicBezTo>
                  <a:lnTo>
                    <a:pt x="92686" y="26206"/>
                  </a:lnTo>
                  <a:cubicBezTo>
                    <a:pt x="92273" y="26661"/>
                    <a:pt x="91988" y="27236"/>
                    <a:pt x="90831" y="27860"/>
                  </a:cubicBezTo>
                  <a:lnTo>
                    <a:pt x="90314" y="27392"/>
                  </a:lnTo>
                  <a:cubicBezTo>
                    <a:pt x="88841" y="28481"/>
                    <a:pt x="87121" y="29599"/>
                    <a:pt x="86417" y="29599"/>
                  </a:cubicBezTo>
                  <a:cubicBezTo>
                    <a:pt x="86396" y="29599"/>
                    <a:pt x="86376" y="29598"/>
                    <a:pt x="86357" y="29596"/>
                  </a:cubicBezTo>
                  <a:cubicBezTo>
                    <a:pt x="87170" y="28956"/>
                    <a:pt x="87324" y="28532"/>
                    <a:pt x="87470" y="28113"/>
                  </a:cubicBezTo>
                  <a:lnTo>
                    <a:pt x="87470" y="28113"/>
                  </a:lnTo>
                  <a:cubicBezTo>
                    <a:pt x="83995" y="30012"/>
                    <a:pt x="83844" y="30642"/>
                    <a:pt x="83849" y="31309"/>
                  </a:cubicBezTo>
                  <a:cubicBezTo>
                    <a:pt x="83837" y="31951"/>
                    <a:pt x="83954" y="32591"/>
                    <a:pt x="80757" y="34213"/>
                  </a:cubicBezTo>
                  <a:lnTo>
                    <a:pt x="80639" y="33787"/>
                  </a:lnTo>
                  <a:lnTo>
                    <a:pt x="79208" y="34996"/>
                  </a:lnTo>
                  <a:lnTo>
                    <a:pt x="77250" y="35308"/>
                  </a:lnTo>
                  <a:cubicBezTo>
                    <a:pt x="76393" y="36524"/>
                    <a:pt x="74072" y="37531"/>
                    <a:pt x="71498" y="38469"/>
                  </a:cubicBezTo>
                  <a:cubicBezTo>
                    <a:pt x="68924" y="39415"/>
                    <a:pt x="66092" y="40266"/>
                    <a:pt x="64191" y="41383"/>
                  </a:cubicBezTo>
                  <a:cubicBezTo>
                    <a:pt x="62622" y="42078"/>
                    <a:pt x="60222" y="42002"/>
                    <a:pt x="57180" y="43074"/>
                  </a:cubicBezTo>
                  <a:lnTo>
                    <a:pt x="57584" y="43649"/>
                  </a:lnTo>
                  <a:cubicBezTo>
                    <a:pt x="56235" y="43722"/>
                    <a:pt x="53210" y="44377"/>
                    <a:pt x="50169" y="44797"/>
                  </a:cubicBezTo>
                  <a:cubicBezTo>
                    <a:pt x="48396" y="45044"/>
                    <a:pt x="46622" y="45216"/>
                    <a:pt x="45188" y="45216"/>
                  </a:cubicBezTo>
                  <a:cubicBezTo>
                    <a:pt x="44161" y="45216"/>
                    <a:pt x="43307" y="45128"/>
                    <a:pt x="42751" y="44915"/>
                  </a:cubicBezTo>
                  <a:cubicBezTo>
                    <a:pt x="41853" y="45328"/>
                    <a:pt x="41719" y="45423"/>
                    <a:pt x="41885" y="45423"/>
                  </a:cubicBezTo>
                  <a:cubicBezTo>
                    <a:pt x="42028" y="45423"/>
                    <a:pt x="42392" y="45353"/>
                    <a:pt x="42684" y="45353"/>
                  </a:cubicBezTo>
                  <a:cubicBezTo>
                    <a:pt x="42900" y="45353"/>
                    <a:pt x="43076" y="45392"/>
                    <a:pt x="43092" y="45527"/>
                  </a:cubicBezTo>
                  <a:cubicBezTo>
                    <a:pt x="41055" y="46287"/>
                    <a:pt x="39833" y="46493"/>
                    <a:pt x="38873" y="46493"/>
                  </a:cubicBezTo>
                  <a:cubicBezTo>
                    <a:pt x="37742" y="46493"/>
                    <a:pt x="36975" y="46207"/>
                    <a:pt x="35668" y="46207"/>
                  </a:cubicBezTo>
                  <a:cubicBezTo>
                    <a:pt x="35647" y="46207"/>
                    <a:pt x="35627" y="46207"/>
                    <a:pt x="35606" y="46208"/>
                  </a:cubicBezTo>
                  <a:cubicBezTo>
                    <a:pt x="34581" y="46500"/>
                    <a:pt x="34610" y="46563"/>
                    <a:pt x="34985" y="46563"/>
                  </a:cubicBezTo>
                  <a:cubicBezTo>
                    <a:pt x="35268" y="46563"/>
                    <a:pt x="35747" y="46528"/>
                    <a:pt x="36118" y="46528"/>
                  </a:cubicBezTo>
                  <a:cubicBezTo>
                    <a:pt x="36591" y="46528"/>
                    <a:pt x="36887" y="46586"/>
                    <a:pt x="36377" y="46851"/>
                  </a:cubicBezTo>
                  <a:cubicBezTo>
                    <a:pt x="34152" y="46969"/>
                    <a:pt x="33301" y="47271"/>
                    <a:pt x="32310" y="47631"/>
                  </a:cubicBezTo>
                  <a:cubicBezTo>
                    <a:pt x="31325" y="47963"/>
                    <a:pt x="30194" y="48352"/>
                    <a:pt x="27486" y="48352"/>
                  </a:cubicBezTo>
                  <a:cubicBezTo>
                    <a:pt x="27479" y="48352"/>
                    <a:pt x="27472" y="48352"/>
                    <a:pt x="27465" y="48352"/>
                  </a:cubicBezTo>
                  <a:cubicBezTo>
                    <a:pt x="26899" y="48026"/>
                    <a:pt x="28836" y="47983"/>
                    <a:pt x="29368" y="47668"/>
                  </a:cubicBezTo>
                  <a:lnTo>
                    <a:pt x="29368" y="47668"/>
                  </a:lnTo>
                  <a:cubicBezTo>
                    <a:pt x="27533" y="48217"/>
                    <a:pt x="24822" y="48478"/>
                    <a:pt x="21942" y="48478"/>
                  </a:cubicBezTo>
                  <a:cubicBezTo>
                    <a:pt x="19014" y="48478"/>
                    <a:pt x="15911" y="48208"/>
                    <a:pt x="13380" y="47693"/>
                  </a:cubicBezTo>
                  <a:cubicBezTo>
                    <a:pt x="11990" y="47271"/>
                    <a:pt x="10501" y="46692"/>
                    <a:pt x="9387" y="45949"/>
                  </a:cubicBezTo>
                  <a:cubicBezTo>
                    <a:pt x="9075" y="45779"/>
                    <a:pt x="8899" y="45561"/>
                    <a:pt x="8641" y="45387"/>
                  </a:cubicBezTo>
                  <a:cubicBezTo>
                    <a:pt x="8478" y="45184"/>
                    <a:pt x="8247" y="45009"/>
                    <a:pt x="8157" y="44824"/>
                  </a:cubicBezTo>
                  <a:cubicBezTo>
                    <a:pt x="7907" y="44459"/>
                    <a:pt x="7789" y="44188"/>
                    <a:pt x="7784" y="43865"/>
                  </a:cubicBezTo>
                  <a:cubicBezTo>
                    <a:pt x="7767" y="43549"/>
                    <a:pt x="7808" y="43148"/>
                    <a:pt x="7955" y="42619"/>
                  </a:cubicBezTo>
                  <a:cubicBezTo>
                    <a:pt x="8156" y="42069"/>
                    <a:pt x="8420" y="41446"/>
                    <a:pt x="8836" y="40790"/>
                  </a:cubicBezTo>
                  <a:cubicBezTo>
                    <a:pt x="9624" y="39479"/>
                    <a:pt x="10832" y="38145"/>
                    <a:pt x="12070" y="36989"/>
                  </a:cubicBezTo>
                  <a:lnTo>
                    <a:pt x="11978" y="36732"/>
                  </a:lnTo>
                  <a:cubicBezTo>
                    <a:pt x="13168" y="35887"/>
                    <a:pt x="14278" y="34846"/>
                    <a:pt x="15462" y="33740"/>
                  </a:cubicBezTo>
                  <a:cubicBezTo>
                    <a:pt x="16675" y="32653"/>
                    <a:pt x="17952" y="31501"/>
                    <a:pt x="19487" y="30543"/>
                  </a:cubicBezTo>
                  <a:lnTo>
                    <a:pt x="19487" y="30543"/>
                  </a:lnTo>
                  <a:lnTo>
                    <a:pt x="17872" y="31325"/>
                  </a:lnTo>
                  <a:cubicBezTo>
                    <a:pt x="19483" y="29556"/>
                    <a:pt x="20724" y="28978"/>
                    <a:pt x="22502" y="27570"/>
                  </a:cubicBezTo>
                  <a:lnTo>
                    <a:pt x="23943" y="27461"/>
                  </a:lnTo>
                  <a:cubicBezTo>
                    <a:pt x="25876" y="25937"/>
                    <a:pt x="24530" y="26372"/>
                    <a:pt x="25863" y="25114"/>
                  </a:cubicBezTo>
                  <a:cubicBezTo>
                    <a:pt x="27999" y="24290"/>
                    <a:pt x="31982" y="21624"/>
                    <a:pt x="32968" y="21158"/>
                  </a:cubicBezTo>
                  <a:cubicBezTo>
                    <a:pt x="32996" y="21156"/>
                    <a:pt x="33021" y="21155"/>
                    <a:pt x="33044" y="21155"/>
                  </a:cubicBezTo>
                  <a:cubicBezTo>
                    <a:pt x="33680" y="21155"/>
                    <a:pt x="32347" y="22006"/>
                    <a:pt x="32130" y="22340"/>
                  </a:cubicBezTo>
                  <a:cubicBezTo>
                    <a:pt x="34590" y="20768"/>
                    <a:pt x="34101" y="20255"/>
                    <a:pt x="37376" y="18637"/>
                  </a:cubicBezTo>
                  <a:lnTo>
                    <a:pt x="37513" y="18782"/>
                  </a:lnTo>
                  <a:cubicBezTo>
                    <a:pt x="41224" y="16440"/>
                    <a:pt x="45729" y="14291"/>
                    <a:pt x="50453" y="12350"/>
                  </a:cubicBezTo>
                  <a:cubicBezTo>
                    <a:pt x="55186" y="10423"/>
                    <a:pt x="60124" y="8675"/>
                    <a:pt x="64755" y="7060"/>
                  </a:cubicBezTo>
                  <a:lnTo>
                    <a:pt x="64755" y="7060"/>
                  </a:lnTo>
                  <a:cubicBezTo>
                    <a:pt x="64583" y="7098"/>
                    <a:pt x="64465" y="7113"/>
                    <a:pt x="64379" y="7113"/>
                  </a:cubicBezTo>
                  <a:cubicBezTo>
                    <a:pt x="64141" y="7113"/>
                    <a:pt x="64151" y="6999"/>
                    <a:pt x="63941" y="6950"/>
                  </a:cubicBezTo>
                  <a:cubicBezTo>
                    <a:pt x="68888" y="5402"/>
                    <a:pt x="74301" y="4042"/>
                    <a:pt x="79483" y="2915"/>
                  </a:cubicBezTo>
                  <a:cubicBezTo>
                    <a:pt x="84670" y="1779"/>
                    <a:pt x="89610" y="876"/>
                    <a:pt x="93716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8" name="Google Shape;26657;p78">
              <a:extLst>
                <a:ext uri="{FF2B5EF4-FFF2-40B4-BE49-F238E27FC236}">
                  <a16:creationId xmlns:a16="http://schemas.microsoft.com/office/drawing/2014/main" id="{4B331D77-F6BD-CE45-3E14-A67ABDB76EAB}"/>
                </a:ext>
              </a:extLst>
            </p:cNvPr>
            <p:cNvSpPr/>
            <p:nvPr/>
          </p:nvSpPr>
          <p:spPr>
            <a:xfrm>
              <a:off x="1170925" y="3521500"/>
              <a:ext cx="963425" cy="198550"/>
            </a:xfrm>
            <a:custGeom>
              <a:avLst/>
              <a:gdLst/>
              <a:ahLst/>
              <a:cxnLst/>
              <a:rect l="l" t="t" r="r" b="b"/>
              <a:pathLst>
                <a:path w="38537" h="7942" extrusionOk="0">
                  <a:moveTo>
                    <a:pt x="115" y="0"/>
                  </a:moveTo>
                  <a:cubicBezTo>
                    <a:pt x="37" y="0"/>
                    <a:pt x="1" y="69"/>
                    <a:pt x="7" y="208"/>
                  </a:cubicBezTo>
                  <a:cubicBezTo>
                    <a:pt x="110" y="601"/>
                    <a:pt x="571" y="1817"/>
                    <a:pt x="2507" y="3242"/>
                  </a:cubicBezTo>
                  <a:cubicBezTo>
                    <a:pt x="3048" y="3680"/>
                    <a:pt x="3691" y="4052"/>
                    <a:pt x="4320" y="4443"/>
                  </a:cubicBezTo>
                  <a:cubicBezTo>
                    <a:pt x="4553" y="4586"/>
                    <a:pt x="4806" y="4710"/>
                    <a:pt x="5045" y="4841"/>
                  </a:cubicBezTo>
                  <a:cubicBezTo>
                    <a:pt x="4521" y="4680"/>
                    <a:pt x="3851" y="4303"/>
                    <a:pt x="3087" y="3874"/>
                  </a:cubicBezTo>
                  <a:lnTo>
                    <a:pt x="3087" y="3874"/>
                  </a:lnTo>
                  <a:cubicBezTo>
                    <a:pt x="4823" y="5047"/>
                    <a:pt x="7104" y="5995"/>
                    <a:pt x="9603" y="6659"/>
                  </a:cubicBezTo>
                  <a:cubicBezTo>
                    <a:pt x="12109" y="7319"/>
                    <a:pt x="14832" y="7707"/>
                    <a:pt x="17550" y="7863"/>
                  </a:cubicBezTo>
                  <a:cubicBezTo>
                    <a:pt x="18541" y="7917"/>
                    <a:pt x="19529" y="7941"/>
                    <a:pt x="20509" y="7941"/>
                  </a:cubicBezTo>
                  <a:cubicBezTo>
                    <a:pt x="24917" y="7941"/>
                    <a:pt x="29135" y="7439"/>
                    <a:pt x="32527" y="6795"/>
                  </a:cubicBezTo>
                  <a:cubicBezTo>
                    <a:pt x="35544" y="6488"/>
                    <a:pt x="38196" y="5852"/>
                    <a:pt x="38447" y="5543"/>
                  </a:cubicBezTo>
                  <a:cubicBezTo>
                    <a:pt x="38536" y="5429"/>
                    <a:pt x="38295" y="5379"/>
                    <a:pt x="37807" y="5379"/>
                  </a:cubicBezTo>
                  <a:cubicBezTo>
                    <a:pt x="36959" y="5379"/>
                    <a:pt x="35363" y="5532"/>
                    <a:pt x="33451" y="5773"/>
                  </a:cubicBezTo>
                  <a:cubicBezTo>
                    <a:pt x="32787" y="5818"/>
                    <a:pt x="32011" y="5888"/>
                    <a:pt x="31529" y="5902"/>
                  </a:cubicBezTo>
                  <a:cubicBezTo>
                    <a:pt x="29782" y="5940"/>
                    <a:pt x="27881" y="5985"/>
                    <a:pt x="25870" y="5985"/>
                  </a:cubicBezTo>
                  <a:cubicBezTo>
                    <a:pt x="22921" y="5985"/>
                    <a:pt x="19739" y="5889"/>
                    <a:pt x="16469" y="5535"/>
                  </a:cubicBezTo>
                  <a:lnTo>
                    <a:pt x="16469" y="5535"/>
                  </a:lnTo>
                  <a:cubicBezTo>
                    <a:pt x="17516" y="5693"/>
                    <a:pt x="18636" y="5800"/>
                    <a:pt x="19713" y="5899"/>
                  </a:cubicBezTo>
                  <a:cubicBezTo>
                    <a:pt x="18095" y="5796"/>
                    <a:pt x="16508" y="5661"/>
                    <a:pt x="14762" y="5457"/>
                  </a:cubicBezTo>
                  <a:lnTo>
                    <a:pt x="14762" y="5457"/>
                  </a:lnTo>
                  <a:lnTo>
                    <a:pt x="15346" y="5648"/>
                  </a:lnTo>
                  <a:cubicBezTo>
                    <a:pt x="12640" y="5239"/>
                    <a:pt x="9539" y="4613"/>
                    <a:pt x="6966" y="3721"/>
                  </a:cubicBezTo>
                  <a:cubicBezTo>
                    <a:pt x="4339" y="2863"/>
                    <a:pt x="2489" y="1669"/>
                    <a:pt x="1410" y="870"/>
                  </a:cubicBezTo>
                  <a:cubicBezTo>
                    <a:pt x="1108" y="679"/>
                    <a:pt x="920" y="494"/>
                    <a:pt x="742" y="358"/>
                  </a:cubicBezTo>
                  <a:cubicBezTo>
                    <a:pt x="563" y="223"/>
                    <a:pt x="412" y="128"/>
                    <a:pt x="293" y="71"/>
                  </a:cubicBezTo>
                  <a:cubicBezTo>
                    <a:pt x="220" y="24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9" name="Google Shape;26658;p78">
              <a:extLst>
                <a:ext uri="{FF2B5EF4-FFF2-40B4-BE49-F238E27FC236}">
                  <a16:creationId xmlns:a16="http://schemas.microsoft.com/office/drawing/2014/main" id="{D890954E-A5BF-F4E3-487E-5ED2222D40E5}"/>
                </a:ext>
              </a:extLst>
            </p:cNvPr>
            <p:cNvSpPr/>
            <p:nvPr/>
          </p:nvSpPr>
          <p:spPr>
            <a:xfrm>
              <a:off x="1128675" y="3521725"/>
              <a:ext cx="541100" cy="215550"/>
            </a:xfrm>
            <a:custGeom>
              <a:avLst/>
              <a:gdLst/>
              <a:ahLst/>
              <a:cxnLst/>
              <a:rect l="l" t="t" r="r" b="b"/>
              <a:pathLst>
                <a:path w="21644" h="8622" extrusionOk="0">
                  <a:moveTo>
                    <a:pt x="3023" y="3913"/>
                  </a:moveTo>
                  <a:lnTo>
                    <a:pt x="3023" y="3913"/>
                  </a:lnTo>
                  <a:cubicBezTo>
                    <a:pt x="3090" y="3968"/>
                    <a:pt x="3158" y="4022"/>
                    <a:pt x="3227" y="4075"/>
                  </a:cubicBezTo>
                  <a:cubicBezTo>
                    <a:pt x="3155" y="4024"/>
                    <a:pt x="3088" y="3969"/>
                    <a:pt x="3023" y="3913"/>
                  </a:cubicBezTo>
                  <a:close/>
                  <a:moveTo>
                    <a:pt x="7710" y="6086"/>
                  </a:moveTo>
                  <a:lnTo>
                    <a:pt x="7710" y="6086"/>
                  </a:lnTo>
                  <a:cubicBezTo>
                    <a:pt x="7876" y="6139"/>
                    <a:pt x="8047" y="6191"/>
                    <a:pt x="8221" y="6244"/>
                  </a:cubicBezTo>
                  <a:lnTo>
                    <a:pt x="8221" y="6244"/>
                  </a:lnTo>
                  <a:cubicBezTo>
                    <a:pt x="8383" y="6311"/>
                    <a:pt x="8546" y="6379"/>
                    <a:pt x="8710" y="6443"/>
                  </a:cubicBezTo>
                  <a:lnTo>
                    <a:pt x="8710" y="6443"/>
                  </a:lnTo>
                  <a:cubicBezTo>
                    <a:pt x="8575" y="6411"/>
                    <a:pt x="8452" y="6381"/>
                    <a:pt x="8342" y="6356"/>
                  </a:cubicBezTo>
                  <a:lnTo>
                    <a:pt x="8342" y="6356"/>
                  </a:lnTo>
                  <a:cubicBezTo>
                    <a:pt x="8421" y="6388"/>
                    <a:pt x="8500" y="6420"/>
                    <a:pt x="8579" y="6452"/>
                  </a:cubicBezTo>
                  <a:lnTo>
                    <a:pt x="8579" y="6452"/>
                  </a:lnTo>
                  <a:cubicBezTo>
                    <a:pt x="8396" y="6396"/>
                    <a:pt x="8214" y="6336"/>
                    <a:pt x="8026" y="6285"/>
                  </a:cubicBezTo>
                  <a:lnTo>
                    <a:pt x="8026" y="6285"/>
                  </a:lnTo>
                  <a:cubicBezTo>
                    <a:pt x="8112" y="6303"/>
                    <a:pt x="8218" y="6327"/>
                    <a:pt x="8342" y="6356"/>
                  </a:cubicBezTo>
                  <a:lnTo>
                    <a:pt x="8342" y="6356"/>
                  </a:lnTo>
                  <a:cubicBezTo>
                    <a:pt x="8129" y="6268"/>
                    <a:pt x="7919" y="6178"/>
                    <a:pt x="7710" y="6086"/>
                  </a:cubicBezTo>
                  <a:close/>
                  <a:moveTo>
                    <a:pt x="310" y="0"/>
                  </a:moveTo>
                  <a:cubicBezTo>
                    <a:pt x="199" y="0"/>
                    <a:pt x="262" y="289"/>
                    <a:pt x="227" y="420"/>
                  </a:cubicBezTo>
                  <a:cubicBezTo>
                    <a:pt x="221" y="417"/>
                    <a:pt x="215" y="416"/>
                    <a:pt x="210" y="416"/>
                  </a:cubicBezTo>
                  <a:cubicBezTo>
                    <a:pt x="1" y="416"/>
                    <a:pt x="689" y="2168"/>
                    <a:pt x="2819" y="3806"/>
                  </a:cubicBezTo>
                  <a:cubicBezTo>
                    <a:pt x="3427" y="4260"/>
                    <a:pt x="4058" y="4654"/>
                    <a:pt x="4659" y="4976"/>
                  </a:cubicBezTo>
                  <a:lnTo>
                    <a:pt x="4659" y="4976"/>
                  </a:lnTo>
                  <a:cubicBezTo>
                    <a:pt x="7430" y="6630"/>
                    <a:pt x="10906" y="7707"/>
                    <a:pt x="14253" y="8386"/>
                  </a:cubicBezTo>
                  <a:cubicBezTo>
                    <a:pt x="14917" y="8538"/>
                    <a:pt x="15759" y="8615"/>
                    <a:pt x="16123" y="8621"/>
                  </a:cubicBezTo>
                  <a:cubicBezTo>
                    <a:pt x="16436" y="8614"/>
                    <a:pt x="16152" y="8512"/>
                    <a:pt x="15455" y="8390"/>
                  </a:cubicBezTo>
                  <a:cubicBezTo>
                    <a:pt x="13009" y="7934"/>
                    <a:pt x="10696" y="7301"/>
                    <a:pt x="8579" y="6452"/>
                  </a:cubicBezTo>
                  <a:lnTo>
                    <a:pt x="8579" y="6452"/>
                  </a:lnTo>
                  <a:cubicBezTo>
                    <a:pt x="8770" y="6511"/>
                    <a:pt x="8962" y="6566"/>
                    <a:pt x="9162" y="6605"/>
                  </a:cubicBezTo>
                  <a:cubicBezTo>
                    <a:pt x="9010" y="6556"/>
                    <a:pt x="8859" y="6501"/>
                    <a:pt x="8710" y="6443"/>
                  </a:cubicBezTo>
                  <a:lnTo>
                    <a:pt x="8710" y="6443"/>
                  </a:lnTo>
                  <a:cubicBezTo>
                    <a:pt x="9238" y="6569"/>
                    <a:pt x="9946" y="6742"/>
                    <a:pt x="10715" y="6913"/>
                  </a:cubicBezTo>
                  <a:lnTo>
                    <a:pt x="10715" y="6913"/>
                  </a:lnTo>
                  <a:cubicBezTo>
                    <a:pt x="10856" y="6946"/>
                    <a:pt x="10999" y="6979"/>
                    <a:pt x="11142" y="7011"/>
                  </a:cubicBezTo>
                  <a:cubicBezTo>
                    <a:pt x="13270" y="7497"/>
                    <a:pt x="15688" y="7817"/>
                    <a:pt x="18030" y="7995"/>
                  </a:cubicBezTo>
                  <a:cubicBezTo>
                    <a:pt x="18590" y="8024"/>
                    <a:pt x="19142" y="8082"/>
                    <a:pt x="19708" y="8084"/>
                  </a:cubicBezTo>
                  <a:cubicBezTo>
                    <a:pt x="20520" y="8084"/>
                    <a:pt x="21061" y="8044"/>
                    <a:pt x="21233" y="7978"/>
                  </a:cubicBezTo>
                  <a:cubicBezTo>
                    <a:pt x="21644" y="7808"/>
                    <a:pt x="20171" y="7648"/>
                    <a:pt x="18023" y="7412"/>
                  </a:cubicBezTo>
                  <a:cubicBezTo>
                    <a:pt x="17189" y="7342"/>
                    <a:pt x="16374" y="7222"/>
                    <a:pt x="15559" y="7102"/>
                  </a:cubicBezTo>
                  <a:cubicBezTo>
                    <a:pt x="14073" y="6855"/>
                    <a:pt x="12418" y="6494"/>
                    <a:pt x="10751" y="6047"/>
                  </a:cubicBezTo>
                  <a:cubicBezTo>
                    <a:pt x="9095" y="5580"/>
                    <a:pt x="7467" y="4983"/>
                    <a:pt x="6025" y="4311"/>
                  </a:cubicBezTo>
                  <a:cubicBezTo>
                    <a:pt x="4588" y="3628"/>
                    <a:pt x="3419" y="2831"/>
                    <a:pt x="2500" y="2102"/>
                  </a:cubicBezTo>
                  <a:cubicBezTo>
                    <a:pt x="2286" y="1911"/>
                    <a:pt x="2075" y="1730"/>
                    <a:pt x="1866" y="1561"/>
                  </a:cubicBezTo>
                  <a:cubicBezTo>
                    <a:pt x="1672" y="1385"/>
                    <a:pt x="1523" y="1201"/>
                    <a:pt x="1354" y="1042"/>
                  </a:cubicBezTo>
                  <a:cubicBezTo>
                    <a:pt x="997" y="730"/>
                    <a:pt x="783" y="411"/>
                    <a:pt x="550" y="174"/>
                  </a:cubicBezTo>
                  <a:cubicBezTo>
                    <a:pt x="429" y="48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0" name="Google Shape;26659;p78">
              <a:extLst>
                <a:ext uri="{FF2B5EF4-FFF2-40B4-BE49-F238E27FC236}">
                  <a16:creationId xmlns:a16="http://schemas.microsoft.com/office/drawing/2014/main" id="{4AFCAD3A-4E7C-D547-C5D9-0D4E61A2735B}"/>
                </a:ext>
              </a:extLst>
            </p:cNvPr>
            <p:cNvSpPr/>
            <p:nvPr/>
          </p:nvSpPr>
          <p:spPr>
            <a:xfrm>
              <a:off x="1136475" y="3556600"/>
              <a:ext cx="39750" cy="45350"/>
            </a:xfrm>
            <a:custGeom>
              <a:avLst/>
              <a:gdLst/>
              <a:ahLst/>
              <a:cxnLst/>
              <a:rect l="l" t="t" r="r" b="b"/>
              <a:pathLst>
                <a:path w="1590" h="1814" extrusionOk="0">
                  <a:moveTo>
                    <a:pt x="0" y="1"/>
                  </a:moveTo>
                  <a:cubicBezTo>
                    <a:pt x="186" y="253"/>
                    <a:pt x="408" y="612"/>
                    <a:pt x="669" y="955"/>
                  </a:cubicBezTo>
                  <a:cubicBezTo>
                    <a:pt x="1170" y="1516"/>
                    <a:pt x="1483" y="1814"/>
                    <a:pt x="1567" y="1814"/>
                  </a:cubicBezTo>
                  <a:cubicBezTo>
                    <a:pt x="1579" y="1814"/>
                    <a:pt x="1587" y="1808"/>
                    <a:pt x="1589" y="1796"/>
                  </a:cubicBezTo>
                  <a:cubicBezTo>
                    <a:pt x="1198" y="1330"/>
                    <a:pt x="751" y="931"/>
                    <a:pt x="257" y="2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1" name="Google Shape;26660;p78">
              <a:extLst>
                <a:ext uri="{FF2B5EF4-FFF2-40B4-BE49-F238E27FC236}">
                  <a16:creationId xmlns:a16="http://schemas.microsoft.com/office/drawing/2014/main" id="{1499EBB4-6D12-E2FA-046F-03CD5BA00126}"/>
                </a:ext>
              </a:extLst>
            </p:cNvPr>
            <p:cNvSpPr/>
            <p:nvPr/>
          </p:nvSpPr>
          <p:spPr>
            <a:xfrm>
              <a:off x="1130575" y="3546250"/>
              <a:ext cx="5925" cy="10375"/>
            </a:xfrm>
            <a:custGeom>
              <a:avLst/>
              <a:gdLst/>
              <a:ahLst/>
              <a:cxnLst/>
              <a:rect l="l" t="t" r="r" b="b"/>
              <a:pathLst>
                <a:path w="237" h="415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26" y="296"/>
                  </a:lnTo>
                  <a:lnTo>
                    <a:pt x="190" y="368"/>
                  </a:lnTo>
                  <a:lnTo>
                    <a:pt x="236" y="415"/>
                  </a:lnTo>
                  <a:cubicBezTo>
                    <a:pt x="66" y="18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2" name="Google Shape;26661;p78">
              <a:extLst>
                <a:ext uri="{FF2B5EF4-FFF2-40B4-BE49-F238E27FC236}">
                  <a16:creationId xmlns:a16="http://schemas.microsoft.com/office/drawing/2014/main" id="{6698F361-1324-6192-0259-B9F4137C3AA7}"/>
                </a:ext>
              </a:extLst>
            </p:cNvPr>
            <p:cNvSpPr/>
            <p:nvPr/>
          </p:nvSpPr>
          <p:spPr>
            <a:xfrm>
              <a:off x="1024072" y="1805116"/>
              <a:ext cx="3688750" cy="2174850"/>
            </a:xfrm>
            <a:custGeom>
              <a:avLst/>
              <a:gdLst/>
              <a:ahLst/>
              <a:cxnLst/>
              <a:rect l="l" t="t" r="r" b="b"/>
              <a:pathLst>
                <a:path w="147550" h="86994" extrusionOk="0">
                  <a:moveTo>
                    <a:pt x="5558" y="71005"/>
                  </a:moveTo>
                  <a:cubicBezTo>
                    <a:pt x="5558" y="71005"/>
                    <a:pt x="5558" y="71005"/>
                    <a:pt x="5557" y="71005"/>
                  </a:cubicBezTo>
                  <a:cubicBezTo>
                    <a:pt x="5558" y="71006"/>
                    <a:pt x="5559" y="71007"/>
                    <a:pt x="5559" y="71007"/>
                  </a:cubicBezTo>
                  <a:lnTo>
                    <a:pt x="5559" y="71007"/>
                  </a:lnTo>
                  <a:cubicBezTo>
                    <a:pt x="5559" y="71006"/>
                    <a:pt x="5559" y="71005"/>
                    <a:pt x="5558" y="71005"/>
                  </a:cubicBezTo>
                  <a:close/>
                  <a:moveTo>
                    <a:pt x="8781" y="73976"/>
                  </a:moveTo>
                  <a:lnTo>
                    <a:pt x="8781" y="73976"/>
                  </a:lnTo>
                  <a:cubicBezTo>
                    <a:pt x="8963" y="74099"/>
                    <a:pt x="9104" y="74196"/>
                    <a:pt x="9351" y="74339"/>
                  </a:cubicBezTo>
                  <a:lnTo>
                    <a:pt x="9276" y="74296"/>
                  </a:lnTo>
                  <a:cubicBezTo>
                    <a:pt x="9104" y="74200"/>
                    <a:pt x="8939" y="74093"/>
                    <a:pt x="8781" y="73976"/>
                  </a:cubicBezTo>
                  <a:close/>
                  <a:moveTo>
                    <a:pt x="53817" y="74699"/>
                  </a:moveTo>
                  <a:lnTo>
                    <a:pt x="52481" y="75004"/>
                  </a:lnTo>
                  <a:cubicBezTo>
                    <a:pt x="52047" y="75114"/>
                    <a:pt x="51185" y="75263"/>
                    <a:pt x="51669" y="75282"/>
                  </a:cubicBezTo>
                  <a:cubicBezTo>
                    <a:pt x="48080" y="75923"/>
                    <a:pt x="44421" y="76468"/>
                    <a:pt x="40658" y="76883"/>
                  </a:cubicBezTo>
                  <a:lnTo>
                    <a:pt x="36552" y="77329"/>
                  </a:lnTo>
                  <a:lnTo>
                    <a:pt x="31481" y="77098"/>
                  </a:lnTo>
                  <a:lnTo>
                    <a:pt x="31481" y="77098"/>
                  </a:lnTo>
                  <a:cubicBezTo>
                    <a:pt x="31547" y="77098"/>
                    <a:pt x="31613" y="77098"/>
                    <a:pt x="31680" y="77098"/>
                  </a:cubicBezTo>
                  <a:cubicBezTo>
                    <a:pt x="34988" y="77098"/>
                    <a:pt x="38757" y="76818"/>
                    <a:pt x="42224" y="76443"/>
                  </a:cubicBezTo>
                  <a:cubicBezTo>
                    <a:pt x="46146" y="76019"/>
                    <a:pt x="49999" y="75423"/>
                    <a:pt x="53817" y="74699"/>
                  </a:cubicBezTo>
                  <a:close/>
                  <a:moveTo>
                    <a:pt x="23045" y="78696"/>
                  </a:moveTo>
                  <a:lnTo>
                    <a:pt x="24064" y="78919"/>
                  </a:lnTo>
                  <a:lnTo>
                    <a:pt x="24064" y="78919"/>
                  </a:lnTo>
                  <a:lnTo>
                    <a:pt x="24051" y="78918"/>
                  </a:lnTo>
                  <a:lnTo>
                    <a:pt x="23045" y="78696"/>
                  </a:lnTo>
                  <a:close/>
                  <a:moveTo>
                    <a:pt x="11126" y="79027"/>
                  </a:moveTo>
                  <a:lnTo>
                    <a:pt x="11126" y="79027"/>
                  </a:lnTo>
                  <a:cubicBezTo>
                    <a:pt x="11923" y="79081"/>
                    <a:pt x="12708" y="79142"/>
                    <a:pt x="13488" y="79168"/>
                  </a:cubicBezTo>
                  <a:cubicBezTo>
                    <a:pt x="13466" y="79168"/>
                    <a:pt x="13444" y="79168"/>
                    <a:pt x="13423" y="79168"/>
                  </a:cubicBezTo>
                  <a:cubicBezTo>
                    <a:pt x="12721" y="79168"/>
                    <a:pt x="12016" y="79136"/>
                    <a:pt x="11298" y="79113"/>
                  </a:cubicBezTo>
                  <a:lnTo>
                    <a:pt x="11126" y="79027"/>
                  </a:lnTo>
                  <a:close/>
                  <a:moveTo>
                    <a:pt x="112988" y="0"/>
                  </a:moveTo>
                  <a:cubicBezTo>
                    <a:pt x="107168" y="0"/>
                    <a:pt x="101528" y="615"/>
                    <a:pt x="95993" y="1448"/>
                  </a:cubicBezTo>
                  <a:cubicBezTo>
                    <a:pt x="86825" y="2891"/>
                    <a:pt x="77961" y="5170"/>
                    <a:pt x="69269" y="8028"/>
                  </a:cubicBezTo>
                  <a:cubicBezTo>
                    <a:pt x="61969" y="10449"/>
                    <a:pt x="55706" y="13041"/>
                    <a:pt x="49787" y="15825"/>
                  </a:cubicBezTo>
                  <a:cubicBezTo>
                    <a:pt x="43867" y="18602"/>
                    <a:pt x="38306" y="21608"/>
                    <a:pt x="32514" y="25097"/>
                  </a:cubicBezTo>
                  <a:cubicBezTo>
                    <a:pt x="32287" y="25238"/>
                    <a:pt x="32205" y="25303"/>
                    <a:pt x="32235" y="25303"/>
                  </a:cubicBezTo>
                  <a:cubicBezTo>
                    <a:pt x="32250" y="25303"/>
                    <a:pt x="32290" y="25288"/>
                    <a:pt x="32351" y="25260"/>
                  </a:cubicBezTo>
                  <a:cubicBezTo>
                    <a:pt x="32631" y="25117"/>
                    <a:pt x="33112" y="24854"/>
                    <a:pt x="33415" y="24675"/>
                  </a:cubicBezTo>
                  <a:cubicBezTo>
                    <a:pt x="42696" y="19311"/>
                    <a:pt x="52505" y="14803"/>
                    <a:pt x="62807" y="11066"/>
                  </a:cubicBezTo>
                  <a:cubicBezTo>
                    <a:pt x="73121" y="7366"/>
                    <a:pt x="83950" y="4379"/>
                    <a:pt x="95449" y="2721"/>
                  </a:cubicBezTo>
                  <a:cubicBezTo>
                    <a:pt x="98083" y="2333"/>
                    <a:pt x="100694" y="2060"/>
                    <a:pt x="103291" y="1859"/>
                  </a:cubicBezTo>
                  <a:lnTo>
                    <a:pt x="104236" y="1807"/>
                  </a:lnTo>
                  <a:cubicBezTo>
                    <a:pt x="106154" y="1714"/>
                    <a:pt x="108082" y="1636"/>
                    <a:pt x="110019" y="1636"/>
                  </a:cubicBezTo>
                  <a:cubicBezTo>
                    <a:pt x="110475" y="1636"/>
                    <a:pt x="110931" y="1641"/>
                    <a:pt x="111388" y="1650"/>
                  </a:cubicBezTo>
                  <a:cubicBezTo>
                    <a:pt x="111184" y="1649"/>
                    <a:pt x="110981" y="1649"/>
                    <a:pt x="110777" y="1649"/>
                  </a:cubicBezTo>
                  <a:cubicBezTo>
                    <a:pt x="110147" y="1649"/>
                    <a:pt x="109518" y="1655"/>
                    <a:pt x="108889" y="1683"/>
                  </a:cubicBezTo>
                  <a:cubicBezTo>
                    <a:pt x="107239" y="1710"/>
                    <a:pt x="105836" y="1870"/>
                    <a:pt x="105724" y="1983"/>
                  </a:cubicBezTo>
                  <a:cubicBezTo>
                    <a:pt x="105722" y="2026"/>
                    <a:pt x="105954" y="2052"/>
                    <a:pt x="106336" y="2064"/>
                  </a:cubicBezTo>
                  <a:cubicBezTo>
                    <a:pt x="100277" y="2460"/>
                    <a:pt x="94447" y="3368"/>
                    <a:pt x="88724" y="4559"/>
                  </a:cubicBezTo>
                  <a:cubicBezTo>
                    <a:pt x="87009" y="4878"/>
                    <a:pt x="85448" y="5247"/>
                    <a:pt x="84107" y="5575"/>
                  </a:cubicBezTo>
                  <a:cubicBezTo>
                    <a:pt x="77501" y="6936"/>
                    <a:pt x="70969" y="8701"/>
                    <a:pt x="64537" y="10808"/>
                  </a:cubicBezTo>
                  <a:lnTo>
                    <a:pt x="62939" y="11318"/>
                  </a:lnTo>
                  <a:cubicBezTo>
                    <a:pt x="60840" y="12044"/>
                    <a:pt x="58841" y="12815"/>
                    <a:pt x="57885" y="13298"/>
                  </a:cubicBezTo>
                  <a:cubicBezTo>
                    <a:pt x="57574" y="13448"/>
                    <a:pt x="57393" y="13550"/>
                    <a:pt x="57309" y="13617"/>
                  </a:cubicBezTo>
                  <a:cubicBezTo>
                    <a:pt x="43012" y="19263"/>
                    <a:pt x="29022" y="26569"/>
                    <a:pt x="17629" y="35700"/>
                  </a:cubicBezTo>
                  <a:cubicBezTo>
                    <a:pt x="17086" y="36124"/>
                    <a:pt x="16809" y="36397"/>
                    <a:pt x="16868" y="36397"/>
                  </a:cubicBezTo>
                  <a:cubicBezTo>
                    <a:pt x="16872" y="36397"/>
                    <a:pt x="16878" y="36395"/>
                    <a:pt x="16886" y="36392"/>
                  </a:cubicBezTo>
                  <a:lnTo>
                    <a:pt x="16886" y="36392"/>
                  </a:lnTo>
                  <a:cubicBezTo>
                    <a:pt x="16667" y="36556"/>
                    <a:pt x="16382" y="36781"/>
                    <a:pt x="16135" y="36992"/>
                  </a:cubicBezTo>
                  <a:cubicBezTo>
                    <a:pt x="15477" y="37560"/>
                    <a:pt x="14776" y="38157"/>
                    <a:pt x="14068" y="38808"/>
                  </a:cubicBezTo>
                  <a:cubicBezTo>
                    <a:pt x="13349" y="39446"/>
                    <a:pt x="12604" y="40113"/>
                    <a:pt x="11864" y="40829"/>
                  </a:cubicBezTo>
                  <a:cubicBezTo>
                    <a:pt x="11613" y="41073"/>
                    <a:pt x="11458" y="41238"/>
                    <a:pt x="11483" y="41238"/>
                  </a:cubicBezTo>
                  <a:cubicBezTo>
                    <a:pt x="11490" y="41238"/>
                    <a:pt x="11511" y="41225"/>
                    <a:pt x="11548" y="41198"/>
                  </a:cubicBezTo>
                  <a:cubicBezTo>
                    <a:pt x="11723" y="41074"/>
                    <a:pt x="12105" y="40740"/>
                    <a:pt x="12394" y="40461"/>
                  </a:cubicBezTo>
                  <a:cubicBezTo>
                    <a:pt x="13927" y="39027"/>
                    <a:pt x="15479" y="37686"/>
                    <a:pt x="16914" y="36468"/>
                  </a:cubicBezTo>
                  <a:cubicBezTo>
                    <a:pt x="17065" y="36336"/>
                    <a:pt x="17163" y="36242"/>
                    <a:pt x="17181" y="36209"/>
                  </a:cubicBezTo>
                  <a:cubicBezTo>
                    <a:pt x="17530" y="35976"/>
                    <a:pt x="18066" y="35586"/>
                    <a:pt x="18582" y="35182"/>
                  </a:cubicBezTo>
                  <a:cubicBezTo>
                    <a:pt x="24560" y="30624"/>
                    <a:pt x="30833" y="26697"/>
                    <a:pt x="37341" y="23194"/>
                  </a:cubicBezTo>
                  <a:cubicBezTo>
                    <a:pt x="40591" y="21438"/>
                    <a:pt x="43909" y="19788"/>
                    <a:pt x="47296" y="18246"/>
                  </a:cubicBezTo>
                  <a:cubicBezTo>
                    <a:pt x="50673" y="16688"/>
                    <a:pt x="54130" y="15238"/>
                    <a:pt x="57666" y="13896"/>
                  </a:cubicBezTo>
                  <a:lnTo>
                    <a:pt x="57666" y="13896"/>
                  </a:lnTo>
                  <a:cubicBezTo>
                    <a:pt x="54229" y="15268"/>
                    <a:pt x="50791" y="16748"/>
                    <a:pt x="47341" y="18365"/>
                  </a:cubicBezTo>
                  <a:cubicBezTo>
                    <a:pt x="43886" y="19974"/>
                    <a:pt x="40409" y="21701"/>
                    <a:pt x="36923" y="23621"/>
                  </a:cubicBezTo>
                  <a:cubicBezTo>
                    <a:pt x="28522" y="28260"/>
                    <a:pt x="21104" y="33158"/>
                    <a:pt x="13784" y="39534"/>
                  </a:cubicBezTo>
                  <a:cubicBezTo>
                    <a:pt x="13413" y="39851"/>
                    <a:pt x="13176" y="40085"/>
                    <a:pt x="13212" y="40085"/>
                  </a:cubicBezTo>
                  <a:cubicBezTo>
                    <a:pt x="13213" y="40085"/>
                    <a:pt x="13215" y="40084"/>
                    <a:pt x="13217" y="40084"/>
                  </a:cubicBezTo>
                  <a:cubicBezTo>
                    <a:pt x="13283" y="40060"/>
                    <a:pt x="13611" y="39806"/>
                    <a:pt x="13985" y="39479"/>
                  </a:cubicBezTo>
                  <a:cubicBezTo>
                    <a:pt x="17728" y="36214"/>
                    <a:pt x="21583" y="33333"/>
                    <a:pt x="25518" y="30697"/>
                  </a:cubicBezTo>
                  <a:cubicBezTo>
                    <a:pt x="29450" y="28056"/>
                    <a:pt x="33454" y="25648"/>
                    <a:pt x="37572" y="23402"/>
                  </a:cubicBezTo>
                  <a:cubicBezTo>
                    <a:pt x="45811" y="18923"/>
                    <a:pt x="54485" y="15047"/>
                    <a:pt x="64185" y="11754"/>
                  </a:cubicBezTo>
                  <a:lnTo>
                    <a:pt x="66471" y="11001"/>
                  </a:lnTo>
                  <a:lnTo>
                    <a:pt x="66471" y="11001"/>
                  </a:lnTo>
                  <a:cubicBezTo>
                    <a:pt x="60527" y="13161"/>
                    <a:pt x="54799" y="15539"/>
                    <a:pt x="49220" y="18172"/>
                  </a:cubicBezTo>
                  <a:cubicBezTo>
                    <a:pt x="40629" y="21961"/>
                    <a:pt x="32314" y="26367"/>
                    <a:pt x="24574" y="31603"/>
                  </a:cubicBezTo>
                  <a:cubicBezTo>
                    <a:pt x="20708" y="34222"/>
                    <a:pt x="16987" y="37050"/>
                    <a:pt x="13506" y="40146"/>
                  </a:cubicBezTo>
                  <a:cubicBezTo>
                    <a:pt x="11782" y="41712"/>
                    <a:pt x="10089" y="43313"/>
                    <a:pt x="8527" y="45039"/>
                  </a:cubicBezTo>
                  <a:cubicBezTo>
                    <a:pt x="6943" y="46742"/>
                    <a:pt x="5460" y="48542"/>
                    <a:pt x="4138" y="50460"/>
                  </a:cubicBezTo>
                  <a:cubicBezTo>
                    <a:pt x="3599" y="51193"/>
                    <a:pt x="3241" y="51839"/>
                    <a:pt x="3301" y="51851"/>
                  </a:cubicBezTo>
                  <a:cubicBezTo>
                    <a:pt x="3301" y="51851"/>
                    <a:pt x="3302" y="51851"/>
                    <a:pt x="3302" y="51851"/>
                  </a:cubicBezTo>
                  <a:cubicBezTo>
                    <a:pt x="3352" y="51851"/>
                    <a:pt x="3802" y="51228"/>
                    <a:pt x="4333" y="50505"/>
                  </a:cubicBezTo>
                  <a:cubicBezTo>
                    <a:pt x="7425" y="46241"/>
                    <a:pt x="11228" y="42560"/>
                    <a:pt x="15253" y="39190"/>
                  </a:cubicBezTo>
                  <a:cubicBezTo>
                    <a:pt x="19298" y="35831"/>
                    <a:pt x="23624" y="32817"/>
                    <a:pt x="28089" y="30033"/>
                  </a:cubicBezTo>
                  <a:lnTo>
                    <a:pt x="28089" y="30033"/>
                  </a:lnTo>
                  <a:lnTo>
                    <a:pt x="26267" y="31279"/>
                  </a:lnTo>
                  <a:cubicBezTo>
                    <a:pt x="25653" y="31677"/>
                    <a:pt x="25047" y="32088"/>
                    <a:pt x="24449" y="32511"/>
                  </a:cubicBezTo>
                  <a:cubicBezTo>
                    <a:pt x="18845" y="36287"/>
                    <a:pt x="13525" y="40543"/>
                    <a:pt x="8892" y="45507"/>
                  </a:cubicBezTo>
                  <a:cubicBezTo>
                    <a:pt x="8005" y="46413"/>
                    <a:pt x="7302" y="47338"/>
                    <a:pt x="6767" y="48006"/>
                  </a:cubicBezTo>
                  <a:cubicBezTo>
                    <a:pt x="6262" y="48701"/>
                    <a:pt x="5976" y="49182"/>
                    <a:pt x="5990" y="49278"/>
                  </a:cubicBezTo>
                  <a:cubicBezTo>
                    <a:pt x="5994" y="49282"/>
                    <a:pt x="5999" y="49284"/>
                    <a:pt x="6006" y="49284"/>
                  </a:cubicBezTo>
                  <a:cubicBezTo>
                    <a:pt x="6087" y="49284"/>
                    <a:pt x="6406" y="48972"/>
                    <a:pt x="6874" y="48446"/>
                  </a:cubicBezTo>
                  <a:lnTo>
                    <a:pt x="8904" y="46240"/>
                  </a:lnTo>
                  <a:lnTo>
                    <a:pt x="8904" y="46240"/>
                  </a:lnTo>
                  <a:cubicBezTo>
                    <a:pt x="8650" y="46516"/>
                    <a:pt x="8410" y="46802"/>
                    <a:pt x="8173" y="47095"/>
                  </a:cubicBezTo>
                  <a:cubicBezTo>
                    <a:pt x="7950" y="47362"/>
                    <a:pt x="7797" y="47574"/>
                    <a:pt x="7824" y="47574"/>
                  </a:cubicBezTo>
                  <a:cubicBezTo>
                    <a:pt x="7828" y="47574"/>
                    <a:pt x="7835" y="47570"/>
                    <a:pt x="7845" y="47563"/>
                  </a:cubicBezTo>
                  <a:cubicBezTo>
                    <a:pt x="7965" y="47462"/>
                    <a:pt x="8304" y="47092"/>
                    <a:pt x="8550" y="46797"/>
                  </a:cubicBezTo>
                  <a:cubicBezTo>
                    <a:pt x="9481" y="45734"/>
                    <a:pt x="10402" y="44694"/>
                    <a:pt x="11384" y="43702"/>
                  </a:cubicBezTo>
                  <a:cubicBezTo>
                    <a:pt x="15976" y="39245"/>
                    <a:pt x="21116" y="35353"/>
                    <a:pt x="26491" y="31844"/>
                  </a:cubicBezTo>
                  <a:cubicBezTo>
                    <a:pt x="31867" y="28327"/>
                    <a:pt x="37512" y="25221"/>
                    <a:pt x="43292" y="22402"/>
                  </a:cubicBezTo>
                  <a:lnTo>
                    <a:pt x="43292" y="22402"/>
                  </a:lnTo>
                  <a:cubicBezTo>
                    <a:pt x="40190" y="23942"/>
                    <a:pt x="37129" y="25578"/>
                    <a:pt x="34110" y="27308"/>
                  </a:cubicBezTo>
                  <a:cubicBezTo>
                    <a:pt x="31103" y="29057"/>
                    <a:pt x="28140" y="30901"/>
                    <a:pt x="25251" y="32864"/>
                  </a:cubicBezTo>
                  <a:cubicBezTo>
                    <a:pt x="19487" y="36797"/>
                    <a:pt x="13981" y="41218"/>
                    <a:pt x="9252" y="46371"/>
                  </a:cubicBezTo>
                  <a:cubicBezTo>
                    <a:pt x="9349" y="46254"/>
                    <a:pt x="9394" y="46187"/>
                    <a:pt x="9376" y="46187"/>
                  </a:cubicBezTo>
                  <a:cubicBezTo>
                    <a:pt x="9361" y="46187"/>
                    <a:pt x="9299" y="46238"/>
                    <a:pt x="9182" y="46350"/>
                  </a:cubicBezTo>
                  <a:cubicBezTo>
                    <a:pt x="8962" y="46553"/>
                    <a:pt x="8567" y="46993"/>
                    <a:pt x="8398" y="47227"/>
                  </a:cubicBezTo>
                  <a:cubicBezTo>
                    <a:pt x="8297" y="47359"/>
                    <a:pt x="8261" y="47419"/>
                    <a:pt x="8277" y="47419"/>
                  </a:cubicBezTo>
                  <a:cubicBezTo>
                    <a:pt x="8293" y="47419"/>
                    <a:pt x="8360" y="47359"/>
                    <a:pt x="8465" y="47250"/>
                  </a:cubicBezTo>
                  <a:lnTo>
                    <a:pt x="8486" y="47227"/>
                  </a:lnTo>
                  <a:lnTo>
                    <a:pt x="8486" y="47227"/>
                  </a:lnTo>
                  <a:cubicBezTo>
                    <a:pt x="6047" y="50056"/>
                    <a:pt x="3794" y="53095"/>
                    <a:pt x="2287" y="56463"/>
                  </a:cubicBezTo>
                  <a:cubicBezTo>
                    <a:pt x="738" y="59781"/>
                    <a:pt x="1" y="63542"/>
                    <a:pt x="993" y="66957"/>
                  </a:cubicBezTo>
                  <a:cubicBezTo>
                    <a:pt x="1104" y="67342"/>
                    <a:pt x="1221" y="67668"/>
                    <a:pt x="1251" y="67668"/>
                  </a:cubicBezTo>
                  <a:cubicBezTo>
                    <a:pt x="1252" y="67668"/>
                    <a:pt x="1252" y="67667"/>
                    <a:pt x="1253" y="67667"/>
                  </a:cubicBezTo>
                  <a:cubicBezTo>
                    <a:pt x="1279" y="67648"/>
                    <a:pt x="1197" y="67280"/>
                    <a:pt x="1068" y="66845"/>
                  </a:cubicBezTo>
                  <a:cubicBezTo>
                    <a:pt x="686" y="65452"/>
                    <a:pt x="531" y="63982"/>
                    <a:pt x="696" y="62512"/>
                  </a:cubicBezTo>
                  <a:cubicBezTo>
                    <a:pt x="823" y="61045"/>
                    <a:pt x="1167" y="59578"/>
                    <a:pt x="1701" y="58165"/>
                  </a:cubicBezTo>
                  <a:cubicBezTo>
                    <a:pt x="2734" y="55326"/>
                    <a:pt x="4329" y="52663"/>
                    <a:pt x="6187" y="50203"/>
                  </a:cubicBezTo>
                  <a:cubicBezTo>
                    <a:pt x="9912" y="45270"/>
                    <a:pt x="14546" y="41028"/>
                    <a:pt x="19433" y="37213"/>
                  </a:cubicBezTo>
                  <a:cubicBezTo>
                    <a:pt x="29269" y="29606"/>
                    <a:pt x="40220" y="23613"/>
                    <a:pt x="51435" y="18728"/>
                  </a:cubicBezTo>
                  <a:cubicBezTo>
                    <a:pt x="52660" y="18200"/>
                    <a:pt x="53899" y="17694"/>
                    <a:pt x="55151" y="17206"/>
                  </a:cubicBezTo>
                  <a:lnTo>
                    <a:pt x="55154" y="17207"/>
                  </a:lnTo>
                  <a:cubicBezTo>
                    <a:pt x="55586" y="17153"/>
                    <a:pt x="56434" y="16893"/>
                    <a:pt x="57587" y="16549"/>
                  </a:cubicBezTo>
                  <a:lnTo>
                    <a:pt x="57587" y="16549"/>
                  </a:lnTo>
                  <a:cubicBezTo>
                    <a:pt x="49510" y="19667"/>
                    <a:pt x="41676" y="23300"/>
                    <a:pt x="34190" y="27593"/>
                  </a:cubicBezTo>
                  <a:cubicBezTo>
                    <a:pt x="27947" y="31143"/>
                    <a:pt x="21916" y="35096"/>
                    <a:pt x="16400" y="39688"/>
                  </a:cubicBezTo>
                  <a:cubicBezTo>
                    <a:pt x="15615" y="40360"/>
                    <a:pt x="14992" y="40959"/>
                    <a:pt x="15015" y="41021"/>
                  </a:cubicBezTo>
                  <a:cubicBezTo>
                    <a:pt x="15015" y="41025"/>
                    <a:pt x="15018" y="41026"/>
                    <a:pt x="15023" y="41026"/>
                  </a:cubicBezTo>
                  <a:cubicBezTo>
                    <a:pt x="15102" y="41026"/>
                    <a:pt x="15747" y="40519"/>
                    <a:pt x="16525" y="39855"/>
                  </a:cubicBezTo>
                  <a:lnTo>
                    <a:pt x="18571" y="38198"/>
                  </a:lnTo>
                  <a:lnTo>
                    <a:pt x="20661" y="36596"/>
                  </a:lnTo>
                  <a:lnTo>
                    <a:pt x="20661" y="36596"/>
                  </a:lnTo>
                  <a:cubicBezTo>
                    <a:pt x="19554" y="37534"/>
                    <a:pt x="18865" y="38187"/>
                    <a:pt x="18859" y="38334"/>
                  </a:cubicBezTo>
                  <a:cubicBezTo>
                    <a:pt x="18857" y="38356"/>
                    <a:pt x="18870" y="38366"/>
                    <a:pt x="18895" y="38366"/>
                  </a:cubicBezTo>
                  <a:cubicBezTo>
                    <a:pt x="19044" y="38366"/>
                    <a:pt x="19633" y="38017"/>
                    <a:pt x="20495" y="37437"/>
                  </a:cubicBezTo>
                  <a:lnTo>
                    <a:pt x="20495" y="37437"/>
                  </a:lnTo>
                  <a:cubicBezTo>
                    <a:pt x="17461" y="39814"/>
                    <a:pt x="14582" y="42344"/>
                    <a:pt x="11974" y="45054"/>
                  </a:cubicBezTo>
                  <a:cubicBezTo>
                    <a:pt x="9365" y="47758"/>
                    <a:pt x="7011" y="50651"/>
                    <a:pt x="5224" y="53730"/>
                  </a:cubicBezTo>
                  <a:cubicBezTo>
                    <a:pt x="5053" y="54023"/>
                    <a:pt x="4958" y="54211"/>
                    <a:pt x="4981" y="54211"/>
                  </a:cubicBezTo>
                  <a:cubicBezTo>
                    <a:pt x="4987" y="54211"/>
                    <a:pt x="4999" y="54201"/>
                    <a:pt x="5017" y="54180"/>
                  </a:cubicBezTo>
                  <a:cubicBezTo>
                    <a:pt x="5117" y="54066"/>
                    <a:pt x="5354" y="53710"/>
                    <a:pt x="5561" y="53355"/>
                  </a:cubicBezTo>
                  <a:cubicBezTo>
                    <a:pt x="8338" y="48978"/>
                    <a:pt x="12010" y="45060"/>
                    <a:pt x="15995" y="41536"/>
                  </a:cubicBezTo>
                  <a:cubicBezTo>
                    <a:pt x="19977" y="37991"/>
                    <a:pt x="24324" y="34831"/>
                    <a:pt x="28830" y="31906"/>
                  </a:cubicBezTo>
                  <a:cubicBezTo>
                    <a:pt x="36080" y="27488"/>
                    <a:pt x="43572" y="23806"/>
                    <a:pt x="52067" y="20302"/>
                  </a:cubicBezTo>
                  <a:cubicBezTo>
                    <a:pt x="64452" y="15228"/>
                    <a:pt x="76551" y="11555"/>
                    <a:pt x="88857" y="9234"/>
                  </a:cubicBezTo>
                  <a:cubicBezTo>
                    <a:pt x="93301" y="8509"/>
                    <a:pt x="97755" y="7989"/>
                    <a:pt x="102172" y="7721"/>
                  </a:cubicBezTo>
                  <a:lnTo>
                    <a:pt x="102172" y="7721"/>
                  </a:lnTo>
                  <a:cubicBezTo>
                    <a:pt x="101555" y="7817"/>
                    <a:pt x="101192" y="7910"/>
                    <a:pt x="101198" y="7990"/>
                  </a:cubicBezTo>
                  <a:cubicBezTo>
                    <a:pt x="101199" y="8009"/>
                    <a:pt x="101247" y="8023"/>
                    <a:pt x="101300" y="8038"/>
                  </a:cubicBezTo>
                  <a:cubicBezTo>
                    <a:pt x="97419" y="8310"/>
                    <a:pt x="93518" y="8785"/>
                    <a:pt x="89574" y="9436"/>
                  </a:cubicBezTo>
                  <a:cubicBezTo>
                    <a:pt x="80427" y="10935"/>
                    <a:pt x="71545" y="13318"/>
                    <a:pt x="62980" y="16290"/>
                  </a:cubicBezTo>
                  <a:cubicBezTo>
                    <a:pt x="54418" y="19275"/>
                    <a:pt x="46155" y="22847"/>
                    <a:pt x="38339" y="27099"/>
                  </a:cubicBezTo>
                  <a:cubicBezTo>
                    <a:pt x="30534" y="31347"/>
                    <a:pt x="23111" y="36241"/>
                    <a:pt x="16616" y="42032"/>
                  </a:cubicBezTo>
                  <a:cubicBezTo>
                    <a:pt x="13374" y="44922"/>
                    <a:pt x="10377" y="48051"/>
                    <a:pt x="7910" y="51446"/>
                  </a:cubicBezTo>
                  <a:cubicBezTo>
                    <a:pt x="5487" y="54820"/>
                    <a:pt x="3512" y="58563"/>
                    <a:pt x="3129" y="62125"/>
                  </a:cubicBezTo>
                  <a:cubicBezTo>
                    <a:pt x="3072" y="62577"/>
                    <a:pt x="3091" y="62984"/>
                    <a:pt x="3072" y="63350"/>
                  </a:cubicBezTo>
                  <a:cubicBezTo>
                    <a:pt x="3066" y="63715"/>
                    <a:pt x="3142" y="64013"/>
                    <a:pt x="3169" y="64261"/>
                  </a:cubicBezTo>
                  <a:cubicBezTo>
                    <a:pt x="3214" y="64677"/>
                    <a:pt x="3329" y="64898"/>
                    <a:pt x="3389" y="64898"/>
                  </a:cubicBezTo>
                  <a:cubicBezTo>
                    <a:pt x="3400" y="64898"/>
                    <a:pt x="3409" y="64890"/>
                    <a:pt x="3416" y="64874"/>
                  </a:cubicBezTo>
                  <a:cubicBezTo>
                    <a:pt x="3505" y="64670"/>
                    <a:pt x="3422" y="63197"/>
                    <a:pt x="3745" y="61436"/>
                  </a:cubicBezTo>
                  <a:cubicBezTo>
                    <a:pt x="4375" y="58117"/>
                    <a:pt x="6235" y="54698"/>
                    <a:pt x="8526" y="51607"/>
                  </a:cubicBezTo>
                  <a:cubicBezTo>
                    <a:pt x="10830" y="48495"/>
                    <a:pt x="13563" y="45611"/>
                    <a:pt x="16524" y="42925"/>
                  </a:cubicBezTo>
                  <a:cubicBezTo>
                    <a:pt x="22467" y="37558"/>
                    <a:pt x="29225" y="32875"/>
                    <a:pt x="36676" y="28640"/>
                  </a:cubicBezTo>
                  <a:cubicBezTo>
                    <a:pt x="41987" y="25620"/>
                    <a:pt x="47179" y="23114"/>
                    <a:pt x="52483" y="20854"/>
                  </a:cubicBezTo>
                  <a:cubicBezTo>
                    <a:pt x="57789" y="18601"/>
                    <a:pt x="63206" y="16558"/>
                    <a:pt x="69091" y="14735"/>
                  </a:cubicBezTo>
                  <a:cubicBezTo>
                    <a:pt x="75976" y="12588"/>
                    <a:pt x="82755" y="10953"/>
                    <a:pt x="89559" y="9821"/>
                  </a:cubicBezTo>
                  <a:cubicBezTo>
                    <a:pt x="95873" y="8774"/>
                    <a:pt x="102226" y="8152"/>
                    <a:pt x="108656" y="8152"/>
                  </a:cubicBezTo>
                  <a:cubicBezTo>
                    <a:pt x="109149" y="8152"/>
                    <a:pt x="109643" y="8156"/>
                    <a:pt x="110137" y="8163"/>
                  </a:cubicBezTo>
                  <a:cubicBezTo>
                    <a:pt x="111497" y="8225"/>
                    <a:pt x="112859" y="8278"/>
                    <a:pt x="114222" y="8375"/>
                  </a:cubicBezTo>
                  <a:cubicBezTo>
                    <a:pt x="114915" y="8406"/>
                    <a:pt x="115600" y="8468"/>
                    <a:pt x="116283" y="8537"/>
                  </a:cubicBezTo>
                  <a:cubicBezTo>
                    <a:pt x="116966" y="8601"/>
                    <a:pt x="117649" y="8657"/>
                    <a:pt x="118319" y="8758"/>
                  </a:cubicBezTo>
                  <a:cubicBezTo>
                    <a:pt x="120959" y="9111"/>
                    <a:pt x="123546" y="9624"/>
                    <a:pt x="125967" y="10397"/>
                  </a:cubicBezTo>
                  <a:cubicBezTo>
                    <a:pt x="128385" y="11161"/>
                    <a:pt x="130668" y="12167"/>
                    <a:pt x="132516" y="13483"/>
                  </a:cubicBezTo>
                  <a:cubicBezTo>
                    <a:pt x="136320" y="16122"/>
                    <a:pt x="137806" y="19737"/>
                    <a:pt x="136772" y="23836"/>
                  </a:cubicBezTo>
                  <a:cubicBezTo>
                    <a:pt x="137059" y="22601"/>
                    <a:pt x="137074" y="21424"/>
                    <a:pt x="136925" y="20321"/>
                  </a:cubicBezTo>
                  <a:cubicBezTo>
                    <a:pt x="136781" y="19213"/>
                    <a:pt x="136428" y="18170"/>
                    <a:pt x="135826" y="17219"/>
                  </a:cubicBezTo>
                  <a:cubicBezTo>
                    <a:pt x="134686" y="15295"/>
                    <a:pt x="132610" y="13646"/>
                    <a:pt x="130098" y="12446"/>
                  </a:cubicBezTo>
                  <a:cubicBezTo>
                    <a:pt x="127595" y="11226"/>
                    <a:pt x="124735" y="10378"/>
                    <a:pt x="121778" y="9832"/>
                  </a:cubicBezTo>
                  <a:cubicBezTo>
                    <a:pt x="118818" y="9279"/>
                    <a:pt x="115762" y="8972"/>
                    <a:pt x="112685" y="8867"/>
                  </a:cubicBezTo>
                  <a:cubicBezTo>
                    <a:pt x="112485" y="8860"/>
                    <a:pt x="112300" y="8857"/>
                    <a:pt x="112135" y="8857"/>
                  </a:cubicBezTo>
                  <a:cubicBezTo>
                    <a:pt x="111567" y="8857"/>
                    <a:pt x="111230" y="8893"/>
                    <a:pt x="111300" y="8937"/>
                  </a:cubicBezTo>
                  <a:cubicBezTo>
                    <a:pt x="111456" y="9009"/>
                    <a:pt x="112256" y="9049"/>
                    <a:pt x="113135" y="9111"/>
                  </a:cubicBezTo>
                  <a:cubicBezTo>
                    <a:pt x="117397" y="9339"/>
                    <a:pt x="121621" y="9904"/>
                    <a:pt x="125495" y="11058"/>
                  </a:cubicBezTo>
                  <a:cubicBezTo>
                    <a:pt x="129322" y="12207"/>
                    <a:pt x="132899" y="14023"/>
                    <a:pt x="134786" y="16477"/>
                  </a:cubicBezTo>
                  <a:cubicBezTo>
                    <a:pt x="136668" y="18879"/>
                    <a:pt x="136999" y="21767"/>
                    <a:pt x="135900" y="25139"/>
                  </a:cubicBezTo>
                  <a:cubicBezTo>
                    <a:pt x="134792" y="28478"/>
                    <a:pt x="132513" y="31866"/>
                    <a:pt x="129799" y="34938"/>
                  </a:cubicBezTo>
                  <a:cubicBezTo>
                    <a:pt x="128083" y="36418"/>
                    <a:pt x="125402" y="38736"/>
                    <a:pt x="122123" y="41210"/>
                  </a:cubicBezTo>
                  <a:cubicBezTo>
                    <a:pt x="118853" y="43689"/>
                    <a:pt x="115001" y="46326"/>
                    <a:pt x="111243" y="48676"/>
                  </a:cubicBezTo>
                  <a:cubicBezTo>
                    <a:pt x="108478" y="50425"/>
                    <a:pt x="105871" y="52009"/>
                    <a:pt x="103227" y="53593"/>
                  </a:cubicBezTo>
                  <a:cubicBezTo>
                    <a:pt x="104509" y="52935"/>
                    <a:pt x="105735" y="52258"/>
                    <a:pt x="106996" y="51569"/>
                  </a:cubicBezTo>
                  <a:lnTo>
                    <a:pt x="106996" y="51569"/>
                  </a:lnTo>
                  <a:cubicBezTo>
                    <a:pt x="103347" y="53728"/>
                    <a:pt x="100204" y="55550"/>
                    <a:pt x="97060" y="57316"/>
                  </a:cubicBezTo>
                  <a:lnTo>
                    <a:pt x="96181" y="57717"/>
                  </a:lnTo>
                  <a:cubicBezTo>
                    <a:pt x="88487" y="61016"/>
                    <a:pt x="79386" y="64671"/>
                    <a:pt x="70710" y="67242"/>
                  </a:cubicBezTo>
                  <a:lnTo>
                    <a:pt x="71383" y="67320"/>
                  </a:lnTo>
                  <a:cubicBezTo>
                    <a:pt x="69760" y="67741"/>
                    <a:pt x="68788" y="67903"/>
                    <a:pt x="67020" y="68371"/>
                  </a:cubicBezTo>
                  <a:cubicBezTo>
                    <a:pt x="67532" y="68290"/>
                    <a:pt x="68010" y="68222"/>
                    <a:pt x="68519" y="68126"/>
                  </a:cubicBezTo>
                  <a:lnTo>
                    <a:pt x="68519" y="68126"/>
                  </a:lnTo>
                  <a:lnTo>
                    <a:pt x="68414" y="68157"/>
                  </a:lnTo>
                  <a:cubicBezTo>
                    <a:pt x="66498" y="68582"/>
                    <a:pt x="64221" y="69193"/>
                    <a:pt x="61859" y="69827"/>
                  </a:cubicBezTo>
                  <a:cubicBezTo>
                    <a:pt x="56591" y="70855"/>
                    <a:pt x="50248" y="72139"/>
                    <a:pt x="43572" y="73121"/>
                  </a:cubicBezTo>
                  <a:cubicBezTo>
                    <a:pt x="38052" y="73943"/>
                    <a:pt x="32276" y="74533"/>
                    <a:pt x="26831" y="74533"/>
                  </a:cubicBezTo>
                  <a:cubicBezTo>
                    <a:pt x="25700" y="74533"/>
                    <a:pt x="24584" y="74507"/>
                    <a:pt x="23487" y="74453"/>
                  </a:cubicBezTo>
                  <a:cubicBezTo>
                    <a:pt x="22893" y="74408"/>
                    <a:pt x="22317" y="74379"/>
                    <a:pt x="21935" y="74379"/>
                  </a:cubicBezTo>
                  <a:cubicBezTo>
                    <a:pt x="21703" y="74379"/>
                    <a:pt x="21543" y="74390"/>
                    <a:pt x="21495" y="74414"/>
                  </a:cubicBezTo>
                  <a:cubicBezTo>
                    <a:pt x="21369" y="74479"/>
                    <a:pt x="22038" y="74600"/>
                    <a:pt x="23017" y="74694"/>
                  </a:cubicBezTo>
                  <a:cubicBezTo>
                    <a:pt x="25537" y="74949"/>
                    <a:pt x="27954" y="75081"/>
                    <a:pt x="30509" y="75081"/>
                  </a:cubicBezTo>
                  <a:cubicBezTo>
                    <a:pt x="31815" y="75081"/>
                    <a:pt x="33157" y="75046"/>
                    <a:pt x="34567" y="74976"/>
                  </a:cubicBezTo>
                  <a:cubicBezTo>
                    <a:pt x="42331" y="74533"/>
                    <a:pt x="49712" y="73542"/>
                    <a:pt x="57705" y="71699"/>
                  </a:cubicBezTo>
                  <a:lnTo>
                    <a:pt x="59119" y="71410"/>
                  </a:lnTo>
                  <a:lnTo>
                    <a:pt x="61191" y="71121"/>
                  </a:lnTo>
                  <a:lnTo>
                    <a:pt x="60902" y="71190"/>
                  </a:lnTo>
                  <a:lnTo>
                    <a:pt x="58214" y="71777"/>
                  </a:lnTo>
                  <a:lnTo>
                    <a:pt x="58719" y="71714"/>
                  </a:lnTo>
                  <a:lnTo>
                    <a:pt x="58719" y="71714"/>
                  </a:lnTo>
                  <a:cubicBezTo>
                    <a:pt x="55267" y="72516"/>
                    <a:pt x="51810" y="73230"/>
                    <a:pt x="48359" y="73815"/>
                  </a:cubicBezTo>
                  <a:cubicBezTo>
                    <a:pt x="41957" y="74728"/>
                    <a:pt x="34927" y="75539"/>
                    <a:pt x="28016" y="75539"/>
                  </a:cubicBezTo>
                  <a:cubicBezTo>
                    <a:pt x="27835" y="75539"/>
                    <a:pt x="27654" y="75539"/>
                    <a:pt x="27473" y="75538"/>
                  </a:cubicBezTo>
                  <a:cubicBezTo>
                    <a:pt x="23938" y="75514"/>
                    <a:pt x="20446" y="75272"/>
                    <a:pt x="17184" y="74706"/>
                  </a:cubicBezTo>
                  <a:cubicBezTo>
                    <a:pt x="13911" y="74167"/>
                    <a:pt x="10925" y="73206"/>
                    <a:pt x="8475" y="71929"/>
                  </a:cubicBezTo>
                  <a:cubicBezTo>
                    <a:pt x="7767" y="71475"/>
                    <a:pt x="7221" y="71171"/>
                    <a:pt x="7124" y="71171"/>
                  </a:cubicBezTo>
                  <a:cubicBezTo>
                    <a:pt x="7108" y="71171"/>
                    <a:pt x="7104" y="71179"/>
                    <a:pt x="7114" y="71196"/>
                  </a:cubicBezTo>
                  <a:cubicBezTo>
                    <a:pt x="7135" y="71274"/>
                    <a:pt x="7330" y="71447"/>
                    <a:pt x="7628" y="71662"/>
                  </a:cubicBezTo>
                  <a:cubicBezTo>
                    <a:pt x="7931" y="71874"/>
                    <a:pt x="8286" y="72171"/>
                    <a:pt x="8747" y="72389"/>
                  </a:cubicBezTo>
                  <a:cubicBezTo>
                    <a:pt x="11142" y="73799"/>
                    <a:pt x="14013" y="74787"/>
                    <a:pt x="16965" y="75423"/>
                  </a:cubicBezTo>
                  <a:cubicBezTo>
                    <a:pt x="19916" y="76077"/>
                    <a:pt x="22941" y="76433"/>
                    <a:pt x="25864" y="76657"/>
                  </a:cubicBezTo>
                  <a:cubicBezTo>
                    <a:pt x="26102" y="76671"/>
                    <a:pt x="25695" y="76767"/>
                    <a:pt x="26132" y="76815"/>
                  </a:cubicBezTo>
                  <a:lnTo>
                    <a:pt x="26813" y="76886"/>
                  </a:lnTo>
                  <a:cubicBezTo>
                    <a:pt x="26079" y="76849"/>
                    <a:pt x="25303" y="76810"/>
                    <a:pt x="24477" y="76736"/>
                  </a:cubicBezTo>
                  <a:cubicBezTo>
                    <a:pt x="21337" y="76690"/>
                    <a:pt x="20171" y="76532"/>
                    <a:pt x="19364" y="76458"/>
                  </a:cubicBezTo>
                  <a:lnTo>
                    <a:pt x="19350" y="76455"/>
                  </a:lnTo>
                  <a:lnTo>
                    <a:pt x="19108" y="76433"/>
                  </a:lnTo>
                  <a:cubicBezTo>
                    <a:pt x="18732" y="76398"/>
                    <a:pt x="18405" y="76367"/>
                    <a:pt x="17940" y="76292"/>
                  </a:cubicBezTo>
                  <a:lnTo>
                    <a:pt x="17940" y="76292"/>
                  </a:lnTo>
                  <a:cubicBezTo>
                    <a:pt x="17942" y="76294"/>
                    <a:pt x="17942" y="76297"/>
                    <a:pt x="17942" y="76301"/>
                  </a:cubicBezTo>
                  <a:lnTo>
                    <a:pt x="17648" y="76261"/>
                  </a:lnTo>
                  <a:lnTo>
                    <a:pt x="16291" y="75977"/>
                  </a:lnTo>
                  <a:cubicBezTo>
                    <a:pt x="15792" y="75844"/>
                    <a:pt x="15302" y="75744"/>
                    <a:pt x="15049" y="75712"/>
                  </a:cubicBezTo>
                  <a:lnTo>
                    <a:pt x="14471" y="75498"/>
                  </a:lnTo>
                  <a:cubicBezTo>
                    <a:pt x="13244" y="75094"/>
                    <a:pt x="12614" y="74920"/>
                    <a:pt x="12025" y="74666"/>
                  </a:cubicBezTo>
                  <a:cubicBezTo>
                    <a:pt x="11420" y="74436"/>
                    <a:pt x="10807" y="74204"/>
                    <a:pt x="9660" y="73638"/>
                  </a:cubicBezTo>
                  <a:lnTo>
                    <a:pt x="9660" y="73638"/>
                  </a:lnTo>
                  <a:cubicBezTo>
                    <a:pt x="9660" y="73638"/>
                    <a:pt x="9653" y="73661"/>
                    <a:pt x="9714" y="73725"/>
                  </a:cubicBezTo>
                  <a:cubicBezTo>
                    <a:pt x="9605" y="73703"/>
                    <a:pt x="8856" y="73318"/>
                    <a:pt x="8003" y="72832"/>
                  </a:cubicBezTo>
                  <a:cubicBezTo>
                    <a:pt x="7261" y="72300"/>
                    <a:pt x="7135" y="72391"/>
                    <a:pt x="5485" y="70891"/>
                  </a:cubicBezTo>
                  <a:lnTo>
                    <a:pt x="5485" y="70891"/>
                  </a:lnTo>
                  <a:lnTo>
                    <a:pt x="5569" y="70994"/>
                  </a:lnTo>
                  <a:cubicBezTo>
                    <a:pt x="5641" y="71106"/>
                    <a:pt x="5856" y="71280"/>
                    <a:pt x="6246" y="71663"/>
                  </a:cubicBezTo>
                  <a:cubicBezTo>
                    <a:pt x="6246" y="71663"/>
                    <a:pt x="6246" y="71663"/>
                    <a:pt x="6246" y="71663"/>
                  </a:cubicBezTo>
                  <a:cubicBezTo>
                    <a:pt x="6245" y="71663"/>
                    <a:pt x="6217" y="71656"/>
                    <a:pt x="5559" y="71007"/>
                  </a:cubicBezTo>
                  <a:lnTo>
                    <a:pt x="5559" y="71007"/>
                  </a:lnTo>
                  <a:cubicBezTo>
                    <a:pt x="5562" y="71017"/>
                    <a:pt x="5572" y="71063"/>
                    <a:pt x="5668" y="71248"/>
                  </a:cubicBezTo>
                  <a:cubicBezTo>
                    <a:pt x="5668" y="71248"/>
                    <a:pt x="5668" y="71248"/>
                    <a:pt x="5667" y="71248"/>
                  </a:cubicBezTo>
                  <a:cubicBezTo>
                    <a:pt x="5666" y="71248"/>
                    <a:pt x="5640" y="71240"/>
                    <a:pt x="5433" y="70866"/>
                  </a:cubicBezTo>
                  <a:lnTo>
                    <a:pt x="5092" y="70640"/>
                  </a:lnTo>
                  <a:lnTo>
                    <a:pt x="4949" y="70454"/>
                  </a:lnTo>
                  <a:cubicBezTo>
                    <a:pt x="4784" y="70283"/>
                    <a:pt x="4564" y="69873"/>
                    <a:pt x="4105" y="69116"/>
                  </a:cubicBezTo>
                  <a:cubicBezTo>
                    <a:pt x="4030" y="69003"/>
                    <a:pt x="3854" y="68731"/>
                    <a:pt x="3408" y="68052"/>
                  </a:cubicBezTo>
                  <a:cubicBezTo>
                    <a:pt x="3408" y="68052"/>
                    <a:pt x="3299" y="67856"/>
                    <a:pt x="3207" y="67717"/>
                  </a:cubicBezTo>
                  <a:cubicBezTo>
                    <a:pt x="3170" y="67711"/>
                    <a:pt x="3178" y="67715"/>
                    <a:pt x="2784" y="67114"/>
                  </a:cubicBezTo>
                  <a:cubicBezTo>
                    <a:pt x="2784" y="67114"/>
                    <a:pt x="2784" y="67114"/>
                    <a:pt x="2783" y="67114"/>
                  </a:cubicBezTo>
                  <a:cubicBezTo>
                    <a:pt x="2778" y="67114"/>
                    <a:pt x="2745" y="67117"/>
                    <a:pt x="2741" y="67186"/>
                  </a:cubicBezTo>
                  <a:cubicBezTo>
                    <a:pt x="2803" y="67396"/>
                    <a:pt x="2802" y="67396"/>
                    <a:pt x="2740" y="67481"/>
                  </a:cubicBezTo>
                  <a:cubicBezTo>
                    <a:pt x="2740" y="67481"/>
                    <a:pt x="2820" y="67728"/>
                    <a:pt x="2929" y="68067"/>
                  </a:cubicBezTo>
                  <a:cubicBezTo>
                    <a:pt x="3047" y="68399"/>
                    <a:pt x="3094" y="68474"/>
                    <a:pt x="3760" y="69608"/>
                  </a:cubicBezTo>
                  <a:cubicBezTo>
                    <a:pt x="3676" y="69526"/>
                    <a:pt x="3587" y="69453"/>
                    <a:pt x="3530" y="69377"/>
                  </a:cubicBezTo>
                  <a:cubicBezTo>
                    <a:pt x="3475" y="69351"/>
                    <a:pt x="3427" y="69330"/>
                    <a:pt x="3393" y="69330"/>
                  </a:cubicBezTo>
                  <a:cubicBezTo>
                    <a:pt x="3272" y="69330"/>
                    <a:pt x="3342" y="69601"/>
                    <a:pt x="3954" y="70872"/>
                  </a:cubicBezTo>
                  <a:lnTo>
                    <a:pt x="4397" y="71414"/>
                  </a:lnTo>
                  <a:cubicBezTo>
                    <a:pt x="4546" y="71584"/>
                    <a:pt x="4710" y="71810"/>
                    <a:pt x="4938" y="72042"/>
                  </a:cubicBezTo>
                  <a:cubicBezTo>
                    <a:pt x="5181" y="72265"/>
                    <a:pt x="5454" y="72520"/>
                    <a:pt x="5755" y="72798"/>
                  </a:cubicBezTo>
                  <a:cubicBezTo>
                    <a:pt x="7302" y="73957"/>
                    <a:pt x="7295" y="73979"/>
                    <a:pt x="9315" y="75050"/>
                  </a:cubicBezTo>
                  <a:cubicBezTo>
                    <a:pt x="9315" y="75050"/>
                    <a:pt x="9753" y="75288"/>
                    <a:pt x="10544" y="75646"/>
                  </a:cubicBezTo>
                  <a:lnTo>
                    <a:pt x="11681" y="76243"/>
                  </a:lnTo>
                  <a:lnTo>
                    <a:pt x="11691" y="76247"/>
                  </a:lnTo>
                  <a:cubicBezTo>
                    <a:pt x="11274" y="76090"/>
                    <a:pt x="10862" y="75945"/>
                    <a:pt x="10516" y="75833"/>
                  </a:cubicBezTo>
                  <a:cubicBezTo>
                    <a:pt x="10053" y="75668"/>
                    <a:pt x="9770" y="75580"/>
                    <a:pt x="9679" y="75580"/>
                  </a:cubicBezTo>
                  <a:cubicBezTo>
                    <a:pt x="9576" y="75580"/>
                    <a:pt x="9720" y="75693"/>
                    <a:pt x="10129" y="75931"/>
                  </a:cubicBezTo>
                  <a:cubicBezTo>
                    <a:pt x="9936" y="75891"/>
                    <a:pt x="9789" y="75873"/>
                    <a:pt x="9683" y="75873"/>
                  </a:cubicBezTo>
                  <a:cubicBezTo>
                    <a:pt x="9469" y="75873"/>
                    <a:pt x="9426" y="75949"/>
                    <a:pt x="9521" y="76089"/>
                  </a:cubicBezTo>
                  <a:cubicBezTo>
                    <a:pt x="9658" y="76309"/>
                    <a:pt x="10114" y="76645"/>
                    <a:pt x="10781" y="77027"/>
                  </a:cubicBezTo>
                  <a:cubicBezTo>
                    <a:pt x="10581" y="76991"/>
                    <a:pt x="10423" y="76973"/>
                    <a:pt x="10309" y="76973"/>
                  </a:cubicBezTo>
                  <a:cubicBezTo>
                    <a:pt x="10158" y="76973"/>
                    <a:pt x="10084" y="77005"/>
                    <a:pt x="10096" y="77072"/>
                  </a:cubicBezTo>
                  <a:cubicBezTo>
                    <a:pt x="9217" y="76844"/>
                    <a:pt x="8516" y="76603"/>
                    <a:pt x="7938" y="76479"/>
                  </a:cubicBezTo>
                  <a:cubicBezTo>
                    <a:pt x="7378" y="76319"/>
                    <a:pt x="6965" y="76219"/>
                    <a:pt x="6686" y="76215"/>
                  </a:cubicBezTo>
                  <a:lnTo>
                    <a:pt x="6374" y="76304"/>
                  </a:lnTo>
                  <a:cubicBezTo>
                    <a:pt x="6736" y="76745"/>
                    <a:pt x="8012" y="77753"/>
                    <a:pt x="10147" y="78753"/>
                  </a:cubicBezTo>
                  <a:lnTo>
                    <a:pt x="10787" y="79074"/>
                  </a:lnTo>
                  <a:lnTo>
                    <a:pt x="10088" y="79003"/>
                  </a:lnTo>
                  <a:lnTo>
                    <a:pt x="10088" y="79003"/>
                  </a:lnTo>
                  <a:cubicBezTo>
                    <a:pt x="11391" y="79845"/>
                    <a:pt x="13478" y="80760"/>
                    <a:pt x="15697" y="81554"/>
                  </a:cubicBezTo>
                  <a:cubicBezTo>
                    <a:pt x="17916" y="82367"/>
                    <a:pt x="20265" y="82959"/>
                    <a:pt x="22064" y="83491"/>
                  </a:cubicBezTo>
                  <a:cubicBezTo>
                    <a:pt x="22970" y="83709"/>
                    <a:pt x="23878" y="83889"/>
                    <a:pt x="24793" y="84092"/>
                  </a:cubicBezTo>
                  <a:cubicBezTo>
                    <a:pt x="26777" y="84505"/>
                    <a:pt x="29966" y="84927"/>
                    <a:pt x="33689" y="85020"/>
                  </a:cubicBezTo>
                  <a:cubicBezTo>
                    <a:pt x="34687" y="85025"/>
                    <a:pt x="35689" y="85051"/>
                    <a:pt x="36689" y="85051"/>
                  </a:cubicBezTo>
                  <a:cubicBezTo>
                    <a:pt x="36998" y="85051"/>
                    <a:pt x="37308" y="85049"/>
                    <a:pt x="37617" y="85042"/>
                  </a:cubicBezTo>
                  <a:lnTo>
                    <a:pt x="40089" y="84952"/>
                  </a:lnTo>
                  <a:lnTo>
                    <a:pt x="40089" y="84952"/>
                  </a:lnTo>
                  <a:cubicBezTo>
                    <a:pt x="35956" y="85454"/>
                    <a:pt x="33639" y="85802"/>
                    <a:pt x="34429" y="86267"/>
                  </a:cubicBezTo>
                  <a:cubicBezTo>
                    <a:pt x="35111" y="86659"/>
                    <a:pt x="37941" y="86994"/>
                    <a:pt x="41889" y="86994"/>
                  </a:cubicBezTo>
                  <a:cubicBezTo>
                    <a:pt x="45678" y="86994"/>
                    <a:pt x="50497" y="86686"/>
                    <a:pt x="55437" y="85825"/>
                  </a:cubicBezTo>
                  <a:cubicBezTo>
                    <a:pt x="68922" y="83696"/>
                    <a:pt x="81658" y="79589"/>
                    <a:pt x="93901" y="74194"/>
                  </a:cubicBezTo>
                  <a:cubicBezTo>
                    <a:pt x="100012" y="71456"/>
                    <a:pt x="106029" y="68420"/>
                    <a:pt x="111865" y="64876"/>
                  </a:cubicBezTo>
                  <a:cubicBezTo>
                    <a:pt x="114795" y="63131"/>
                    <a:pt x="117668" y="61233"/>
                    <a:pt x="120498" y="59216"/>
                  </a:cubicBezTo>
                  <a:cubicBezTo>
                    <a:pt x="123331" y="57207"/>
                    <a:pt x="126111" y="55052"/>
                    <a:pt x="128803" y="52699"/>
                  </a:cubicBezTo>
                  <a:cubicBezTo>
                    <a:pt x="132803" y="49244"/>
                    <a:pt x="136497" y="45482"/>
                    <a:pt x="139755" y="41199"/>
                  </a:cubicBezTo>
                  <a:cubicBezTo>
                    <a:pt x="141391" y="39071"/>
                    <a:pt x="142871" y="36737"/>
                    <a:pt x="144159" y="34200"/>
                  </a:cubicBezTo>
                  <a:cubicBezTo>
                    <a:pt x="145431" y="31657"/>
                    <a:pt x="146509" y="28858"/>
                    <a:pt x="147027" y="25696"/>
                  </a:cubicBezTo>
                  <a:cubicBezTo>
                    <a:pt x="147550" y="22561"/>
                    <a:pt x="147409" y="18976"/>
                    <a:pt x="146199" y="15662"/>
                  </a:cubicBezTo>
                  <a:cubicBezTo>
                    <a:pt x="145033" y="12324"/>
                    <a:pt x="142783" y="9512"/>
                    <a:pt x="140350" y="7502"/>
                  </a:cubicBezTo>
                  <a:cubicBezTo>
                    <a:pt x="137895" y="5469"/>
                    <a:pt x="135247" y="4107"/>
                    <a:pt x="132623" y="3082"/>
                  </a:cubicBezTo>
                  <a:cubicBezTo>
                    <a:pt x="129989" y="2052"/>
                    <a:pt x="127351" y="1388"/>
                    <a:pt x="124721" y="909"/>
                  </a:cubicBezTo>
                  <a:cubicBezTo>
                    <a:pt x="120718" y="266"/>
                    <a:pt x="116814" y="0"/>
                    <a:pt x="112988" y="0"/>
                  </a:cubicBez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3" name="Google Shape;26662;p78">
              <a:extLst>
                <a:ext uri="{FF2B5EF4-FFF2-40B4-BE49-F238E27FC236}">
                  <a16:creationId xmlns:a16="http://schemas.microsoft.com/office/drawing/2014/main" id="{CB91832C-6026-6C3F-1318-08BA189E1A86}"/>
                </a:ext>
              </a:extLst>
            </p:cNvPr>
            <p:cNvSpPr/>
            <p:nvPr/>
          </p:nvSpPr>
          <p:spPr>
            <a:xfrm>
              <a:off x="4048750" y="2284700"/>
              <a:ext cx="795800" cy="1154850"/>
            </a:xfrm>
            <a:custGeom>
              <a:avLst/>
              <a:gdLst/>
              <a:ahLst/>
              <a:cxnLst/>
              <a:rect l="l" t="t" r="r" b="b"/>
              <a:pathLst>
                <a:path w="31832" h="46194" extrusionOk="0">
                  <a:moveTo>
                    <a:pt x="30583" y="0"/>
                  </a:moveTo>
                  <a:cubicBezTo>
                    <a:pt x="30474" y="0"/>
                    <a:pt x="30387" y="137"/>
                    <a:pt x="30340" y="405"/>
                  </a:cubicBezTo>
                  <a:cubicBezTo>
                    <a:pt x="30184" y="942"/>
                    <a:pt x="30101" y="2036"/>
                    <a:pt x="29922" y="3559"/>
                  </a:cubicBezTo>
                  <a:cubicBezTo>
                    <a:pt x="29705" y="5062"/>
                    <a:pt x="29393" y="7013"/>
                    <a:pt x="28734" y="9129"/>
                  </a:cubicBezTo>
                  <a:cubicBezTo>
                    <a:pt x="28365" y="10412"/>
                    <a:pt x="27878" y="11553"/>
                    <a:pt x="27387" y="12698"/>
                  </a:cubicBezTo>
                  <a:cubicBezTo>
                    <a:pt x="27197" y="13113"/>
                    <a:pt x="26975" y="13479"/>
                    <a:pt x="26776" y="13863"/>
                  </a:cubicBezTo>
                  <a:cubicBezTo>
                    <a:pt x="27065" y="13036"/>
                    <a:pt x="27477" y="11856"/>
                    <a:pt x="27954" y="10488"/>
                  </a:cubicBezTo>
                  <a:lnTo>
                    <a:pt x="27954" y="10488"/>
                  </a:lnTo>
                  <a:cubicBezTo>
                    <a:pt x="26675" y="13872"/>
                    <a:pt x="24957" y="16980"/>
                    <a:pt x="23047" y="19869"/>
                  </a:cubicBezTo>
                  <a:cubicBezTo>
                    <a:pt x="21146" y="22767"/>
                    <a:pt x="19053" y="25462"/>
                    <a:pt x="16946" y="28007"/>
                  </a:cubicBezTo>
                  <a:cubicBezTo>
                    <a:pt x="12714" y="33055"/>
                    <a:pt x="8393" y="37515"/>
                    <a:pt x="5006" y="41083"/>
                  </a:cubicBezTo>
                  <a:cubicBezTo>
                    <a:pt x="2281" y="43257"/>
                    <a:pt x="0" y="45381"/>
                    <a:pt x="10" y="46017"/>
                  </a:cubicBezTo>
                  <a:cubicBezTo>
                    <a:pt x="13" y="46136"/>
                    <a:pt x="98" y="46193"/>
                    <a:pt x="252" y="46193"/>
                  </a:cubicBezTo>
                  <a:cubicBezTo>
                    <a:pt x="920" y="46193"/>
                    <a:pt x="2887" y="45116"/>
                    <a:pt x="5159" y="43322"/>
                  </a:cubicBezTo>
                  <a:cubicBezTo>
                    <a:pt x="5799" y="42868"/>
                    <a:pt x="6526" y="42306"/>
                    <a:pt x="7010" y="42006"/>
                  </a:cubicBezTo>
                  <a:cubicBezTo>
                    <a:pt x="9188" y="40666"/>
                    <a:pt x="11513" y="38981"/>
                    <a:pt x="13918" y="36957"/>
                  </a:cubicBezTo>
                  <a:cubicBezTo>
                    <a:pt x="16330" y="34949"/>
                    <a:pt x="18804" y="32545"/>
                    <a:pt x="21283" y="29755"/>
                  </a:cubicBezTo>
                  <a:lnTo>
                    <a:pt x="21283" y="29755"/>
                  </a:lnTo>
                  <a:cubicBezTo>
                    <a:pt x="20291" y="30808"/>
                    <a:pt x="19227" y="31821"/>
                    <a:pt x="18206" y="32786"/>
                  </a:cubicBezTo>
                  <a:cubicBezTo>
                    <a:pt x="19677" y="31280"/>
                    <a:pt x="21122" y="29763"/>
                    <a:pt x="22593" y="27802"/>
                  </a:cubicBezTo>
                  <a:lnTo>
                    <a:pt x="22593" y="27802"/>
                  </a:lnTo>
                  <a:lnTo>
                    <a:pt x="21905" y="28317"/>
                  </a:lnTo>
                  <a:cubicBezTo>
                    <a:pt x="24414" y="25571"/>
                    <a:pt x="27099" y="21765"/>
                    <a:pt x="29062" y="17407"/>
                  </a:cubicBezTo>
                  <a:cubicBezTo>
                    <a:pt x="29563" y="16354"/>
                    <a:pt x="29963" y="15148"/>
                    <a:pt x="30368" y="14065"/>
                  </a:cubicBezTo>
                  <a:cubicBezTo>
                    <a:pt x="30540" y="13476"/>
                    <a:pt x="30709" y="12897"/>
                    <a:pt x="30875" y="12327"/>
                  </a:cubicBezTo>
                  <a:cubicBezTo>
                    <a:pt x="30952" y="12044"/>
                    <a:pt x="31028" y="11763"/>
                    <a:pt x="31104" y="11485"/>
                  </a:cubicBezTo>
                  <a:cubicBezTo>
                    <a:pt x="31163" y="11187"/>
                    <a:pt x="31222" y="10893"/>
                    <a:pt x="31281" y="10602"/>
                  </a:cubicBezTo>
                  <a:cubicBezTo>
                    <a:pt x="31394" y="10022"/>
                    <a:pt x="31492" y="9457"/>
                    <a:pt x="31581" y="8910"/>
                  </a:cubicBezTo>
                  <a:cubicBezTo>
                    <a:pt x="31655" y="8347"/>
                    <a:pt x="31695" y="7770"/>
                    <a:pt x="31736" y="7234"/>
                  </a:cubicBezTo>
                  <a:cubicBezTo>
                    <a:pt x="31832" y="6179"/>
                    <a:pt x="31800" y="5124"/>
                    <a:pt x="31739" y="4201"/>
                  </a:cubicBezTo>
                  <a:cubicBezTo>
                    <a:pt x="31486" y="1349"/>
                    <a:pt x="30925" y="0"/>
                    <a:pt x="30583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4" name="Google Shape;26663;p78">
              <a:extLst>
                <a:ext uri="{FF2B5EF4-FFF2-40B4-BE49-F238E27FC236}">
                  <a16:creationId xmlns:a16="http://schemas.microsoft.com/office/drawing/2014/main" id="{7A2FFC07-5717-E5AF-83A6-ECBA8AEB6DA4}"/>
                </a:ext>
              </a:extLst>
            </p:cNvPr>
            <p:cNvSpPr/>
            <p:nvPr/>
          </p:nvSpPr>
          <p:spPr>
            <a:xfrm>
              <a:off x="4431100" y="2248950"/>
              <a:ext cx="344675" cy="783650"/>
            </a:xfrm>
            <a:custGeom>
              <a:avLst/>
              <a:gdLst/>
              <a:ahLst/>
              <a:cxnLst/>
              <a:rect l="l" t="t" r="r" b="b"/>
              <a:pathLst>
                <a:path w="13787" h="31346" extrusionOk="0">
                  <a:moveTo>
                    <a:pt x="12507" y="0"/>
                  </a:moveTo>
                  <a:cubicBezTo>
                    <a:pt x="12325" y="0"/>
                    <a:pt x="12244" y="605"/>
                    <a:pt x="12093" y="811"/>
                  </a:cubicBezTo>
                  <a:cubicBezTo>
                    <a:pt x="12075" y="800"/>
                    <a:pt x="12059" y="794"/>
                    <a:pt x="12044" y="794"/>
                  </a:cubicBezTo>
                  <a:cubicBezTo>
                    <a:pt x="11959" y="794"/>
                    <a:pt x="11910" y="972"/>
                    <a:pt x="11890" y="1297"/>
                  </a:cubicBezTo>
                  <a:cubicBezTo>
                    <a:pt x="11862" y="1678"/>
                    <a:pt x="11903" y="2268"/>
                    <a:pt x="11857" y="2994"/>
                  </a:cubicBezTo>
                  <a:cubicBezTo>
                    <a:pt x="11831" y="3724"/>
                    <a:pt x="11844" y="4620"/>
                    <a:pt x="11719" y="5575"/>
                  </a:cubicBezTo>
                  <a:cubicBezTo>
                    <a:pt x="11651" y="6559"/>
                    <a:pt x="11471" y="7586"/>
                    <a:pt x="11276" y="8681"/>
                  </a:cubicBezTo>
                  <a:cubicBezTo>
                    <a:pt x="11041" y="9828"/>
                    <a:pt x="10769" y="10895"/>
                    <a:pt x="10501" y="11849"/>
                  </a:cubicBezTo>
                  <a:lnTo>
                    <a:pt x="10501" y="11849"/>
                  </a:lnTo>
                  <a:cubicBezTo>
                    <a:pt x="9884" y="13567"/>
                    <a:pt x="9120" y="15174"/>
                    <a:pt x="8294" y="16678"/>
                  </a:cubicBezTo>
                  <a:cubicBezTo>
                    <a:pt x="6900" y="19169"/>
                    <a:pt x="5322" y="21420"/>
                    <a:pt x="3663" y="23397"/>
                  </a:cubicBezTo>
                  <a:cubicBezTo>
                    <a:pt x="3139" y="24027"/>
                    <a:pt x="2540" y="24800"/>
                    <a:pt x="2356" y="25212"/>
                  </a:cubicBezTo>
                  <a:cubicBezTo>
                    <a:pt x="2306" y="25330"/>
                    <a:pt x="2307" y="25387"/>
                    <a:pt x="2352" y="25387"/>
                  </a:cubicBezTo>
                  <a:cubicBezTo>
                    <a:pt x="2441" y="25387"/>
                    <a:pt x="2703" y="25161"/>
                    <a:pt x="3077" y="24741"/>
                  </a:cubicBezTo>
                  <a:cubicBezTo>
                    <a:pt x="5081" y="22539"/>
                    <a:pt x="6952" y="20214"/>
                    <a:pt x="8585" y="17568"/>
                  </a:cubicBezTo>
                  <a:lnTo>
                    <a:pt x="8585" y="17568"/>
                  </a:lnTo>
                  <a:cubicBezTo>
                    <a:pt x="8477" y="17841"/>
                    <a:pt x="8367" y="18111"/>
                    <a:pt x="8248" y="18360"/>
                  </a:cubicBezTo>
                  <a:cubicBezTo>
                    <a:pt x="8379" y="18161"/>
                    <a:pt x="8505" y="17950"/>
                    <a:pt x="8629" y="17733"/>
                  </a:cubicBezTo>
                  <a:lnTo>
                    <a:pt x="8629" y="17733"/>
                  </a:lnTo>
                  <a:cubicBezTo>
                    <a:pt x="8695" y="17554"/>
                    <a:pt x="8748" y="17387"/>
                    <a:pt x="8788" y="17235"/>
                  </a:cubicBezTo>
                  <a:lnTo>
                    <a:pt x="8788" y="17235"/>
                  </a:lnTo>
                  <a:cubicBezTo>
                    <a:pt x="8721" y="17347"/>
                    <a:pt x="8653" y="17458"/>
                    <a:pt x="8585" y="17568"/>
                  </a:cubicBezTo>
                  <a:lnTo>
                    <a:pt x="8585" y="17568"/>
                  </a:lnTo>
                  <a:cubicBezTo>
                    <a:pt x="8677" y="17334"/>
                    <a:pt x="8767" y="17097"/>
                    <a:pt x="8860" y="16868"/>
                  </a:cubicBezTo>
                  <a:lnTo>
                    <a:pt x="8860" y="16868"/>
                  </a:lnTo>
                  <a:cubicBezTo>
                    <a:pt x="8848" y="16977"/>
                    <a:pt x="8824" y="17100"/>
                    <a:pt x="8788" y="17235"/>
                  </a:cubicBezTo>
                  <a:lnTo>
                    <a:pt x="8788" y="17235"/>
                  </a:lnTo>
                  <a:cubicBezTo>
                    <a:pt x="8933" y="16995"/>
                    <a:pt x="9075" y="16753"/>
                    <a:pt x="9216" y="16508"/>
                  </a:cubicBezTo>
                  <a:lnTo>
                    <a:pt x="9216" y="16508"/>
                  </a:lnTo>
                  <a:cubicBezTo>
                    <a:pt x="9131" y="16724"/>
                    <a:pt x="9042" y="16942"/>
                    <a:pt x="8949" y="17162"/>
                  </a:cubicBezTo>
                  <a:lnTo>
                    <a:pt x="8949" y="17162"/>
                  </a:lnTo>
                  <a:cubicBezTo>
                    <a:pt x="8843" y="17353"/>
                    <a:pt x="8737" y="17545"/>
                    <a:pt x="8629" y="17733"/>
                  </a:cubicBezTo>
                  <a:lnTo>
                    <a:pt x="8629" y="17733"/>
                  </a:lnTo>
                  <a:cubicBezTo>
                    <a:pt x="8265" y="18736"/>
                    <a:pt x="7533" y="20140"/>
                    <a:pt x="6758" y="21500"/>
                  </a:cubicBezTo>
                  <a:lnTo>
                    <a:pt x="6758" y="21500"/>
                  </a:lnTo>
                  <a:cubicBezTo>
                    <a:pt x="5438" y="23771"/>
                    <a:pt x="3831" y="25968"/>
                    <a:pt x="2221" y="27989"/>
                  </a:cubicBezTo>
                  <a:cubicBezTo>
                    <a:pt x="1806" y="28518"/>
                    <a:pt x="1401" y="29078"/>
                    <a:pt x="969" y="29584"/>
                  </a:cubicBezTo>
                  <a:cubicBezTo>
                    <a:pt x="385" y="30354"/>
                    <a:pt x="48" y="30928"/>
                    <a:pt x="16" y="31183"/>
                  </a:cubicBezTo>
                  <a:cubicBezTo>
                    <a:pt x="0" y="31293"/>
                    <a:pt x="36" y="31346"/>
                    <a:pt x="117" y="31346"/>
                  </a:cubicBezTo>
                  <a:cubicBezTo>
                    <a:pt x="253" y="31346"/>
                    <a:pt x="516" y="31195"/>
                    <a:pt x="874" y="30919"/>
                  </a:cubicBezTo>
                  <a:cubicBezTo>
                    <a:pt x="1446" y="30485"/>
                    <a:pt x="2255" y="29732"/>
                    <a:pt x="3133" y="28705"/>
                  </a:cubicBezTo>
                  <a:cubicBezTo>
                    <a:pt x="3820" y="27943"/>
                    <a:pt x="4474" y="27120"/>
                    <a:pt x="5132" y="26302"/>
                  </a:cubicBezTo>
                  <a:cubicBezTo>
                    <a:pt x="7616" y="23405"/>
                    <a:pt x="10563" y="19118"/>
                    <a:pt x="12329" y="14146"/>
                  </a:cubicBezTo>
                  <a:cubicBezTo>
                    <a:pt x="13219" y="11675"/>
                    <a:pt x="13719" y="8976"/>
                    <a:pt x="13782" y="6550"/>
                  </a:cubicBezTo>
                  <a:cubicBezTo>
                    <a:pt x="13787" y="5931"/>
                    <a:pt x="13776" y="5339"/>
                    <a:pt x="13754" y="4780"/>
                  </a:cubicBezTo>
                  <a:cubicBezTo>
                    <a:pt x="13718" y="4214"/>
                    <a:pt x="13626" y="3657"/>
                    <a:pt x="13550" y="3150"/>
                  </a:cubicBezTo>
                  <a:cubicBezTo>
                    <a:pt x="13418" y="2138"/>
                    <a:pt x="13122" y="1249"/>
                    <a:pt x="12867" y="554"/>
                  </a:cubicBezTo>
                  <a:cubicBezTo>
                    <a:pt x="12710" y="145"/>
                    <a:pt x="12596" y="0"/>
                    <a:pt x="12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5" name="Google Shape;26664;p78">
              <a:extLst>
                <a:ext uri="{FF2B5EF4-FFF2-40B4-BE49-F238E27FC236}">
                  <a16:creationId xmlns:a16="http://schemas.microsoft.com/office/drawing/2014/main" id="{EF37869E-457C-030D-DD83-C05EE435FE82}"/>
                </a:ext>
              </a:extLst>
            </p:cNvPr>
            <p:cNvSpPr/>
            <p:nvPr/>
          </p:nvSpPr>
          <p:spPr>
            <a:xfrm>
              <a:off x="4711275" y="2314625"/>
              <a:ext cx="12600" cy="106150"/>
            </a:xfrm>
            <a:custGeom>
              <a:avLst/>
              <a:gdLst/>
              <a:ahLst/>
              <a:cxnLst/>
              <a:rect l="l" t="t" r="r" b="b"/>
              <a:pathLst>
                <a:path w="504" h="4246" extrusionOk="0">
                  <a:moveTo>
                    <a:pt x="241" y="0"/>
                  </a:moveTo>
                  <a:cubicBezTo>
                    <a:pt x="231" y="571"/>
                    <a:pt x="235" y="1349"/>
                    <a:pt x="176" y="2102"/>
                  </a:cubicBezTo>
                  <a:cubicBezTo>
                    <a:pt x="1" y="3489"/>
                    <a:pt x="22" y="4245"/>
                    <a:pt x="135" y="4245"/>
                  </a:cubicBezTo>
                  <a:cubicBezTo>
                    <a:pt x="141" y="4245"/>
                    <a:pt x="146" y="4244"/>
                    <a:pt x="152" y="4240"/>
                  </a:cubicBezTo>
                  <a:cubicBezTo>
                    <a:pt x="286" y="3201"/>
                    <a:pt x="503" y="2215"/>
                    <a:pt x="357" y="653"/>
                  </a:cubicBezTo>
                  <a:cubicBezTo>
                    <a:pt x="291" y="285"/>
                    <a:pt x="257" y="97"/>
                    <a:pt x="241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6" name="Google Shape;26665;p78">
              <a:extLst>
                <a:ext uri="{FF2B5EF4-FFF2-40B4-BE49-F238E27FC236}">
                  <a16:creationId xmlns:a16="http://schemas.microsoft.com/office/drawing/2014/main" id="{35F971AE-830A-229A-030C-D1E164401277}"/>
                </a:ext>
              </a:extLst>
            </p:cNvPr>
            <p:cNvSpPr/>
            <p:nvPr/>
          </p:nvSpPr>
          <p:spPr>
            <a:xfrm>
              <a:off x="4716075" y="2292275"/>
              <a:ext cx="1350" cy="22375"/>
            </a:xfrm>
            <a:custGeom>
              <a:avLst/>
              <a:gdLst/>
              <a:ahLst/>
              <a:cxnLst/>
              <a:rect l="l" t="t" r="r" b="b"/>
              <a:pathLst>
                <a:path w="54" h="895" extrusionOk="0">
                  <a:moveTo>
                    <a:pt x="0" y="1"/>
                  </a:moveTo>
                  <a:cubicBezTo>
                    <a:pt x="2" y="210"/>
                    <a:pt x="5" y="411"/>
                    <a:pt x="8" y="605"/>
                  </a:cubicBezTo>
                  <a:lnTo>
                    <a:pt x="28" y="777"/>
                  </a:lnTo>
                  <a:cubicBezTo>
                    <a:pt x="28" y="777"/>
                    <a:pt x="28" y="783"/>
                    <a:pt x="49" y="894"/>
                  </a:cubicBezTo>
                  <a:cubicBezTo>
                    <a:pt x="54" y="679"/>
                    <a:pt x="45" y="462"/>
                    <a:pt x="22" y="248"/>
                  </a:cubicBezTo>
                  <a:cubicBezTo>
                    <a:pt x="9" y="9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7" name="Google Shape;26666;p78">
              <a:extLst>
                <a:ext uri="{FF2B5EF4-FFF2-40B4-BE49-F238E27FC236}">
                  <a16:creationId xmlns:a16="http://schemas.microsoft.com/office/drawing/2014/main" id="{81DAE0BA-B7A6-B10D-2539-C2C47E5C7637}"/>
                </a:ext>
              </a:extLst>
            </p:cNvPr>
            <p:cNvSpPr/>
            <p:nvPr/>
          </p:nvSpPr>
          <p:spPr>
            <a:xfrm>
              <a:off x="1320450" y="2084200"/>
              <a:ext cx="1043450" cy="549850"/>
            </a:xfrm>
            <a:custGeom>
              <a:avLst/>
              <a:gdLst/>
              <a:ahLst/>
              <a:cxnLst/>
              <a:rect l="l" t="t" r="r" b="b"/>
              <a:pathLst>
                <a:path w="41738" h="21994" extrusionOk="0">
                  <a:moveTo>
                    <a:pt x="41703" y="0"/>
                  </a:moveTo>
                  <a:cubicBezTo>
                    <a:pt x="41602" y="0"/>
                    <a:pt x="41282" y="88"/>
                    <a:pt x="40928" y="223"/>
                  </a:cubicBezTo>
                  <a:cubicBezTo>
                    <a:pt x="33917" y="2865"/>
                    <a:pt x="27033" y="5855"/>
                    <a:pt x="20317" y="9303"/>
                  </a:cubicBezTo>
                  <a:cubicBezTo>
                    <a:pt x="13605" y="12760"/>
                    <a:pt x="7041" y="16627"/>
                    <a:pt x="761" y="21284"/>
                  </a:cubicBezTo>
                  <a:cubicBezTo>
                    <a:pt x="341" y="21599"/>
                    <a:pt x="21" y="21894"/>
                    <a:pt x="0" y="21981"/>
                  </a:cubicBezTo>
                  <a:cubicBezTo>
                    <a:pt x="3" y="21990"/>
                    <a:pt x="11" y="21994"/>
                    <a:pt x="24" y="21994"/>
                  </a:cubicBezTo>
                  <a:cubicBezTo>
                    <a:pt x="108" y="21994"/>
                    <a:pt x="398" y="21822"/>
                    <a:pt x="740" y="21572"/>
                  </a:cubicBezTo>
                  <a:cubicBezTo>
                    <a:pt x="6999" y="16905"/>
                    <a:pt x="13566" y="13024"/>
                    <a:pt x="20279" y="9545"/>
                  </a:cubicBezTo>
                  <a:cubicBezTo>
                    <a:pt x="26998" y="6083"/>
                    <a:pt x="33886" y="3078"/>
                    <a:pt x="40882" y="429"/>
                  </a:cubicBezTo>
                  <a:cubicBezTo>
                    <a:pt x="41352" y="255"/>
                    <a:pt x="41733" y="71"/>
                    <a:pt x="41736" y="14"/>
                  </a:cubicBezTo>
                  <a:cubicBezTo>
                    <a:pt x="41737" y="5"/>
                    <a:pt x="41725" y="0"/>
                    <a:pt x="4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8" name="Google Shape;26667;p78">
              <a:extLst>
                <a:ext uri="{FF2B5EF4-FFF2-40B4-BE49-F238E27FC236}">
                  <a16:creationId xmlns:a16="http://schemas.microsoft.com/office/drawing/2014/main" id="{00120E7B-6183-F549-37BB-1114939A51CF}"/>
                </a:ext>
              </a:extLst>
            </p:cNvPr>
            <p:cNvSpPr/>
            <p:nvPr/>
          </p:nvSpPr>
          <p:spPr>
            <a:xfrm>
              <a:off x="2912700" y="2837675"/>
              <a:ext cx="48425" cy="29225"/>
            </a:xfrm>
            <a:custGeom>
              <a:avLst/>
              <a:gdLst/>
              <a:ahLst/>
              <a:cxnLst/>
              <a:rect l="l" t="t" r="r" b="b"/>
              <a:pathLst>
                <a:path w="1937" h="1169" extrusionOk="0">
                  <a:moveTo>
                    <a:pt x="1160" y="1"/>
                  </a:moveTo>
                  <a:lnTo>
                    <a:pt x="1160" y="1"/>
                  </a:lnTo>
                  <a:cubicBezTo>
                    <a:pt x="1152" y="26"/>
                    <a:pt x="1148" y="49"/>
                    <a:pt x="1147" y="72"/>
                  </a:cubicBezTo>
                  <a:lnTo>
                    <a:pt x="1147" y="72"/>
                  </a:lnTo>
                  <a:cubicBezTo>
                    <a:pt x="1151" y="49"/>
                    <a:pt x="1156" y="25"/>
                    <a:pt x="1160" y="1"/>
                  </a:cubicBezTo>
                  <a:close/>
                  <a:moveTo>
                    <a:pt x="1147" y="72"/>
                  </a:moveTo>
                  <a:cubicBezTo>
                    <a:pt x="923" y="1168"/>
                    <a:pt x="1" y="475"/>
                    <a:pt x="1120" y="1019"/>
                  </a:cubicBezTo>
                  <a:cubicBezTo>
                    <a:pt x="1936" y="506"/>
                    <a:pt x="1129" y="438"/>
                    <a:pt x="1147" y="72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0" name="Google Shape;26668;p78">
              <a:extLst>
                <a:ext uri="{FF2B5EF4-FFF2-40B4-BE49-F238E27FC236}">
                  <a16:creationId xmlns:a16="http://schemas.microsoft.com/office/drawing/2014/main" id="{E8248F93-8DB9-FF4E-666A-8A80293E925A}"/>
                </a:ext>
              </a:extLst>
            </p:cNvPr>
            <p:cNvSpPr/>
            <p:nvPr/>
          </p:nvSpPr>
          <p:spPr>
            <a:xfrm>
              <a:off x="2867100" y="2889250"/>
              <a:ext cx="26300" cy="18075"/>
            </a:xfrm>
            <a:custGeom>
              <a:avLst/>
              <a:gdLst/>
              <a:ahLst/>
              <a:cxnLst/>
              <a:rect l="l" t="t" r="r" b="b"/>
              <a:pathLst>
                <a:path w="1052" h="723" extrusionOk="0">
                  <a:moveTo>
                    <a:pt x="765" y="0"/>
                  </a:moveTo>
                  <a:cubicBezTo>
                    <a:pt x="202" y="0"/>
                    <a:pt x="293" y="425"/>
                    <a:pt x="0" y="723"/>
                  </a:cubicBezTo>
                  <a:cubicBezTo>
                    <a:pt x="560" y="551"/>
                    <a:pt x="807" y="284"/>
                    <a:pt x="1051" y="28"/>
                  </a:cubicBezTo>
                  <a:cubicBezTo>
                    <a:pt x="940" y="9"/>
                    <a:pt x="846" y="0"/>
                    <a:pt x="765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1" name="Google Shape;26669;p78">
              <a:extLst>
                <a:ext uri="{FF2B5EF4-FFF2-40B4-BE49-F238E27FC236}">
                  <a16:creationId xmlns:a16="http://schemas.microsoft.com/office/drawing/2014/main" id="{A66D512E-9362-149B-2BCB-B2FC24B69708}"/>
                </a:ext>
              </a:extLst>
            </p:cNvPr>
            <p:cNvSpPr/>
            <p:nvPr/>
          </p:nvSpPr>
          <p:spPr>
            <a:xfrm>
              <a:off x="2321825" y="2598450"/>
              <a:ext cx="949550" cy="414550"/>
            </a:xfrm>
            <a:custGeom>
              <a:avLst/>
              <a:gdLst/>
              <a:ahLst/>
              <a:cxnLst/>
              <a:rect l="l" t="t" r="r" b="b"/>
              <a:pathLst>
                <a:path w="37982" h="16582" extrusionOk="0">
                  <a:moveTo>
                    <a:pt x="32903" y="0"/>
                  </a:moveTo>
                  <a:cubicBezTo>
                    <a:pt x="32271" y="0"/>
                    <a:pt x="31581" y="33"/>
                    <a:pt x="30838" y="99"/>
                  </a:cubicBezTo>
                  <a:cubicBezTo>
                    <a:pt x="27033" y="437"/>
                    <a:pt x="22135" y="1625"/>
                    <a:pt x="17223" y="3400"/>
                  </a:cubicBezTo>
                  <a:cubicBezTo>
                    <a:pt x="12311" y="5175"/>
                    <a:pt x="7786" y="7393"/>
                    <a:pt x="4644" y="9566"/>
                  </a:cubicBezTo>
                  <a:cubicBezTo>
                    <a:pt x="1502" y="11738"/>
                    <a:pt x="0" y="13687"/>
                    <a:pt x="469" y="14984"/>
                  </a:cubicBezTo>
                  <a:cubicBezTo>
                    <a:pt x="847" y="16028"/>
                    <a:pt x="2475" y="16581"/>
                    <a:pt x="5078" y="16581"/>
                  </a:cubicBezTo>
                  <a:cubicBezTo>
                    <a:pt x="5711" y="16581"/>
                    <a:pt x="6400" y="16548"/>
                    <a:pt x="7144" y="16482"/>
                  </a:cubicBezTo>
                  <a:cubicBezTo>
                    <a:pt x="10949" y="16144"/>
                    <a:pt x="15846" y="14957"/>
                    <a:pt x="20758" y="13182"/>
                  </a:cubicBezTo>
                  <a:cubicBezTo>
                    <a:pt x="25671" y="11406"/>
                    <a:pt x="30195" y="9189"/>
                    <a:pt x="33337" y="7015"/>
                  </a:cubicBezTo>
                  <a:cubicBezTo>
                    <a:pt x="36479" y="4843"/>
                    <a:pt x="37981" y="2894"/>
                    <a:pt x="37512" y="1597"/>
                  </a:cubicBezTo>
                  <a:cubicBezTo>
                    <a:pt x="37135" y="553"/>
                    <a:pt x="35506" y="0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2" name="Google Shape;26670;p78">
              <a:extLst>
                <a:ext uri="{FF2B5EF4-FFF2-40B4-BE49-F238E27FC236}">
                  <a16:creationId xmlns:a16="http://schemas.microsoft.com/office/drawing/2014/main" id="{A7BA0D90-3D41-DB11-6FA3-6D4BCB90FC4C}"/>
                </a:ext>
              </a:extLst>
            </p:cNvPr>
            <p:cNvSpPr/>
            <p:nvPr/>
          </p:nvSpPr>
          <p:spPr>
            <a:xfrm flipH="1">
              <a:off x="1957598" y="29621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3" name="Google Shape;26671;p78">
              <a:extLst>
                <a:ext uri="{FF2B5EF4-FFF2-40B4-BE49-F238E27FC236}">
                  <a16:creationId xmlns:a16="http://schemas.microsoft.com/office/drawing/2014/main" id="{A23A99FA-499A-4FC9-957F-D9F8AD7B5B07}"/>
                </a:ext>
              </a:extLst>
            </p:cNvPr>
            <p:cNvSpPr/>
            <p:nvPr/>
          </p:nvSpPr>
          <p:spPr>
            <a:xfrm flipH="1">
              <a:off x="1812143" y="31469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4" name="Google Shape;26672;p78">
              <a:extLst>
                <a:ext uri="{FF2B5EF4-FFF2-40B4-BE49-F238E27FC236}">
                  <a16:creationId xmlns:a16="http://schemas.microsoft.com/office/drawing/2014/main" id="{534F4A03-A8FE-1218-3F2A-C1204BB7B044}"/>
                </a:ext>
              </a:extLst>
            </p:cNvPr>
            <p:cNvSpPr/>
            <p:nvPr/>
          </p:nvSpPr>
          <p:spPr>
            <a:xfrm flipH="1">
              <a:off x="3896898" y="24382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5" name="Google Shape;26673;p78">
              <a:extLst>
                <a:ext uri="{FF2B5EF4-FFF2-40B4-BE49-F238E27FC236}">
                  <a16:creationId xmlns:a16="http://schemas.microsoft.com/office/drawing/2014/main" id="{15A097F0-C014-B6B6-60BF-667EEAE2658A}"/>
                </a:ext>
              </a:extLst>
            </p:cNvPr>
            <p:cNvSpPr/>
            <p:nvPr/>
          </p:nvSpPr>
          <p:spPr>
            <a:xfrm flipH="1">
              <a:off x="2906880" y="220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6" name="Google Shape;26674;p78">
              <a:extLst>
                <a:ext uri="{FF2B5EF4-FFF2-40B4-BE49-F238E27FC236}">
                  <a16:creationId xmlns:a16="http://schemas.microsoft.com/office/drawing/2014/main" id="{E2877F88-3DDA-8316-A0E3-97346A57A5EF}"/>
                </a:ext>
              </a:extLst>
            </p:cNvPr>
            <p:cNvSpPr/>
            <p:nvPr/>
          </p:nvSpPr>
          <p:spPr>
            <a:xfrm flipH="1">
              <a:off x="2211505" y="30326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7" name="Google Shape;26675;p78">
              <a:extLst>
                <a:ext uri="{FF2B5EF4-FFF2-40B4-BE49-F238E27FC236}">
                  <a16:creationId xmlns:a16="http://schemas.microsoft.com/office/drawing/2014/main" id="{0CFAD06C-E2F0-AEA0-0D78-33E1914953AD}"/>
                </a:ext>
              </a:extLst>
            </p:cNvPr>
            <p:cNvSpPr/>
            <p:nvPr/>
          </p:nvSpPr>
          <p:spPr>
            <a:xfrm flipH="1">
              <a:off x="1260380" y="333235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8" name="Google Shape;26676;p78">
              <a:extLst>
                <a:ext uri="{FF2B5EF4-FFF2-40B4-BE49-F238E27FC236}">
                  <a16:creationId xmlns:a16="http://schemas.microsoft.com/office/drawing/2014/main" id="{B8477CD0-A288-0376-F25D-E02DF7945711}"/>
                </a:ext>
              </a:extLst>
            </p:cNvPr>
            <p:cNvSpPr/>
            <p:nvPr/>
          </p:nvSpPr>
          <p:spPr>
            <a:xfrm flipH="1">
              <a:off x="2074280" y="251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9" name="Google Shape;26677;p78">
              <a:extLst>
                <a:ext uri="{FF2B5EF4-FFF2-40B4-BE49-F238E27FC236}">
                  <a16:creationId xmlns:a16="http://schemas.microsoft.com/office/drawing/2014/main" id="{43CA690F-1D17-D5F6-B206-CB4C3CA5437A}"/>
                </a:ext>
              </a:extLst>
            </p:cNvPr>
            <p:cNvSpPr/>
            <p:nvPr/>
          </p:nvSpPr>
          <p:spPr>
            <a:xfrm flipH="1">
              <a:off x="4265280" y="2329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60" name="Google Shape;26678;p78">
              <a:extLst>
                <a:ext uri="{FF2B5EF4-FFF2-40B4-BE49-F238E27FC236}">
                  <a16:creationId xmlns:a16="http://schemas.microsoft.com/office/drawing/2014/main" id="{FEC3F023-A39B-B647-8799-61FEC54CAB83}"/>
                </a:ext>
              </a:extLst>
            </p:cNvPr>
            <p:cNvSpPr/>
            <p:nvPr/>
          </p:nvSpPr>
          <p:spPr>
            <a:xfrm flipH="1">
              <a:off x="3314171" y="2627776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61" name="Google Shape;26679;p78">
              <a:extLst>
                <a:ext uri="{FF2B5EF4-FFF2-40B4-BE49-F238E27FC236}">
                  <a16:creationId xmlns:a16="http://schemas.microsoft.com/office/drawing/2014/main" id="{37D6AB61-307B-B3BF-8A4A-2EBF699699A7}"/>
                </a:ext>
              </a:extLst>
            </p:cNvPr>
            <p:cNvSpPr/>
            <p:nvPr/>
          </p:nvSpPr>
          <p:spPr>
            <a:xfrm flipH="1">
              <a:off x="3595580" y="2273347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62" name="Google Shape;26680;p78">
              <a:extLst>
                <a:ext uri="{FF2B5EF4-FFF2-40B4-BE49-F238E27FC236}">
                  <a16:creationId xmlns:a16="http://schemas.microsoft.com/office/drawing/2014/main" id="{7E7694F5-6B66-2BEE-52E2-8388242300CF}"/>
                </a:ext>
              </a:extLst>
            </p:cNvPr>
            <p:cNvSpPr/>
            <p:nvPr/>
          </p:nvSpPr>
          <p:spPr>
            <a:xfrm flipH="1">
              <a:off x="3896830" y="20842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63" name="Google Shape;26681;p78">
              <a:extLst>
                <a:ext uri="{FF2B5EF4-FFF2-40B4-BE49-F238E27FC236}">
                  <a16:creationId xmlns:a16="http://schemas.microsoft.com/office/drawing/2014/main" id="{500DC199-F749-737E-FF21-4848A407AC57}"/>
                </a:ext>
              </a:extLst>
            </p:cNvPr>
            <p:cNvSpPr/>
            <p:nvPr/>
          </p:nvSpPr>
          <p:spPr>
            <a:xfrm flipH="1">
              <a:off x="1596718" y="2832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7C1484D1-D2FC-F6A3-4814-11D6F14B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3403"/>
          <a:stretch>
            <a:fillRect/>
          </a:stretch>
        </p:blipFill>
        <p:spPr>
          <a:xfrm>
            <a:off x="5155393" y="3825474"/>
            <a:ext cx="1057847" cy="1045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4FD45C80-A98B-1CC8-071E-20B72B540E32}"/>
              </a:ext>
            </a:extLst>
          </p:cNvPr>
          <p:cNvSpPr/>
          <p:nvPr/>
        </p:nvSpPr>
        <p:spPr>
          <a:xfrm>
            <a:off x="1361068" y="3783958"/>
            <a:ext cx="581337" cy="17952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D14F597F-B1B6-04A6-75BF-A6F7394F8529}"/>
              </a:ext>
            </a:extLst>
          </p:cNvPr>
          <p:cNvSpPr/>
          <p:nvPr/>
        </p:nvSpPr>
        <p:spPr>
          <a:xfrm>
            <a:off x="2517094" y="3581123"/>
            <a:ext cx="1835450" cy="548640"/>
          </a:xfrm>
          <a:custGeom>
            <a:avLst/>
            <a:gdLst>
              <a:gd name="connsiteX0" fmla="*/ 0 w 1835450"/>
              <a:gd name="connsiteY0" fmla="*/ 196180 h 548640"/>
              <a:gd name="connsiteX1" fmla="*/ 668343 w 1835450"/>
              <a:gd name="connsiteY1" fmla="*/ 9975 h 548640"/>
              <a:gd name="connsiteX2" fmla="*/ 1835450 w 1835450"/>
              <a:gd name="connsiteY2" fmla="*/ 0 h 548640"/>
              <a:gd name="connsiteX3" fmla="*/ 1083979 w 1835450"/>
              <a:gd name="connsiteY3" fmla="*/ 548640 h 548640"/>
              <a:gd name="connsiteX4" fmla="*/ 668343 w 1835450"/>
              <a:gd name="connsiteY4" fmla="*/ 545315 h 548640"/>
              <a:gd name="connsiteX5" fmla="*/ 26601 w 1835450"/>
              <a:gd name="connsiteY5" fmla="*/ 379060 h 548640"/>
              <a:gd name="connsiteX6" fmla="*/ 0 w 1835450"/>
              <a:gd name="connsiteY6" fmla="*/ 19618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5450" h="548640">
                <a:moveTo>
                  <a:pt x="0" y="196180"/>
                </a:moveTo>
                <a:lnTo>
                  <a:pt x="668343" y="9975"/>
                </a:lnTo>
                <a:lnTo>
                  <a:pt x="1835450" y="0"/>
                </a:lnTo>
                <a:lnTo>
                  <a:pt x="1083979" y="548640"/>
                </a:lnTo>
                <a:lnTo>
                  <a:pt x="668343" y="545315"/>
                </a:lnTo>
                <a:lnTo>
                  <a:pt x="26601" y="379060"/>
                </a:lnTo>
                <a:lnTo>
                  <a:pt x="0" y="19618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5703B395-29D8-C8BC-6F00-BC295C015A43}"/>
              </a:ext>
            </a:extLst>
          </p:cNvPr>
          <p:cNvSpPr/>
          <p:nvPr/>
        </p:nvSpPr>
        <p:spPr>
          <a:xfrm>
            <a:off x="3597748" y="2799727"/>
            <a:ext cx="1093955" cy="1333361"/>
          </a:xfrm>
          <a:custGeom>
            <a:avLst/>
            <a:gdLst>
              <a:gd name="connsiteX0" fmla="*/ 0 w 1093955"/>
              <a:gd name="connsiteY0" fmla="*/ 1333361 h 1333361"/>
              <a:gd name="connsiteX1" fmla="*/ 246057 w 1093955"/>
              <a:gd name="connsiteY1" fmla="*/ 412311 h 1333361"/>
              <a:gd name="connsiteX2" fmla="*/ 249382 w 1093955"/>
              <a:gd name="connsiteY2" fmla="*/ 0 h 1333361"/>
              <a:gd name="connsiteX3" fmla="*/ 1093955 w 1093955"/>
              <a:gd name="connsiteY3" fmla="*/ 3325 h 1333361"/>
              <a:gd name="connsiteX4" fmla="*/ 1090630 w 1093955"/>
              <a:gd name="connsiteY4" fmla="*/ 405661 h 1333361"/>
              <a:gd name="connsiteX5" fmla="*/ 754796 w 1093955"/>
              <a:gd name="connsiteY5" fmla="*/ 768096 h 1333361"/>
              <a:gd name="connsiteX6" fmla="*/ 0 w 1093955"/>
              <a:gd name="connsiteY6" fmla="*/ 1333361 h 133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3955" h="1333361">
                <a:moveTo>
                  <a:pt x="0" y="1333361"/>
                </a:moveTo>
                <a:lnTo>
                  <a:pt x="246057" y="412311"/>
                </a:lnTo>
                <a:cubicBezTo>
                  <a:pt x="247165" y="274874"/>
                  <a:pt x="248274" y="137437"/>
                  <a:pt x="249382" y="0"/>
                </a:cubicBezTo>
                <a:lnTo>
                  <a:pt x="1093955" y="3325"/>
                </a:lnTo>
                <a:cubicBezTo>
                  <a:pt x="1092847" y="137437"/>
                  <a:pt x="1091738" y="271549"/>
                  <a:pt x="1090630" y="405661"/>
                </a:cubicBezTo>
                <a:lnTo>
                  <a:pt x="754796" y="768096"/>
                </a:lnTo>
                <a:lnTo>
                  <a:pt x="0" y="1333361"/>
                </a:lnTo>
                <a:close/>
              </a:path>
            </a:pathLst>
          </a:custGeom>
          <a:gradFill flip="none" rotWithShape="1">
            <a:gsLst>
              <a:gs pos="54000">
                <a:schemeClr val="accent1">
                  <a:lumMod val="75000"/>
                  <a:alpha val="75000"/>
                </a:schemeClr>
              </a:gs>
              <a:gs pos="43000">
                <a:schemeClr val="accent4">
                  <a:lumMod val="75000"/>
                  <a:alpha val="75000"/>
                </a:schemeClr>
              </a:gs>
              <a:gs pos="36000">
                <a:srgbClr val="0070C0">
                  <a:alpha val="75000"/>
                </a:srgbClr>
              </a:gs>
              <a:gs pos="31000">
                <a:srgbClr val="7030A0">
                  <a:alpha val="75000"/>
                </a:srgbClr>
              </a:gs>
              <a:gs pos="66000">
                <a:srgbClr val="FF0000">
                  <a:alpha val="75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49FD7FC3-134F-6EA6-79F9-7C5B0756B2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INTEGRAL FIELD SPECTROSCOPY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C013B255-66C0-0EF0-0CE7-17C4F6904B6D}"/>
              </a:ext>
            </a:extLst>
          </p:cNvPr>
          <p:cNvSpPr txBox="1">
            <a:spLocks/>
          </p:cNvSpPr>
          <p:nvPr/>
        </p:nvSpPr>
        <p:spPr>
          <a:xfrm>
            <a:off x="893217" y="847891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Each pixel integrates the light from a specific region over time. The light is then dispersed by a grating element and projected onto a detector. In such a way, the multi-spectral 2D image of the target is collected and can eventually be reconstructed into the original image.</a:t>
            </a:r>
          </a:p>
        </p:txBody>
      </p:sp>
      <p:sp>
        <p:nvSpPr>
          <p:cNvPr id="7" name="Cilindro 6">
            <a:extLst>
              <a:ext uri="{FF2B5EF4-FFF2-40B4-BE49-F238E27FC236}">
                <a16:creationId xmlns:a16="http://schemas.microsoft.com/office/drawing/2014/main" id="{2F31B38F-87D3-6237-723A-8C20DAECBE79}"/>
              </a:ext>
            </a:extLst>
          </p:cNvPr>
          <p:cNvSpPr/>
          <p:nvPr/>
        </p:nvSpPr>
        <p:spPr>
          <a:xfrm rot="5400000">
            <a:off x="2247207" y="3222015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ilindro 8">
            <a:extLst>
              <a:ext uri="{FF2B5EF4-FFF2-40B4-BE49-F238E27FC236}">
                <a16:creationId xmlns:a16="http://schemas.microsoft.com/office/drawing/2014/main" id="{3D119360-2837-8437-560C-EEABAF858D8E}"/>
              </a:ext>
            </a:extLst>
          </p:cNvPr>
          <p:cNvSpPr/>
          <p:nvPr/>
        </p:nvSpPr>
        <p:spPr>
          <a:xfrm rot="5400000">
            <a:off x="2247206" y="3418197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ilindro 9">
            <a:extLst>
              <a:ext uri="{FF2B5EF4-FFF2-40B4-BE49-F238E27FC236}">
                <a16:creationId xmlns:a16="http://schemas.microsoft.com/office/drawing/2014/main" id="{4D43D00B-A6D4-130D-1D36-78F26D8F64E5}"/>
              </a:ext>
            </a:extLst>
          </p:cNvPr>
          <p:cNvSpPr/>
          <p:nvPr/>
        </p:nvSpPr>
        <p:spPr>
          <a:xfrm rot="5400000">
            <a:off x="2247204" y="3614380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ilindro 10">
            <a:extLst>
              <a:ext uri="{FF2B5EF4-FFF2-40B4-BE49-F238E27FC236}">
                <a16:creationId xmlns:a16="http://schemas.microsoft.com/office/drawing/2014/main" id="{8772D9C9-22B6-ABA9-5D81-86651A5ED3CF}"/>
              </a:ext>
            </a:extLst>
          </p:cNvPr>
          <p:cNvSpPr/>
          <p:nvPr/>
        </p:nvSpPr>
        <p:spPr>
          <a:xfrm rot="5400000">
            <a:off x="2100350" y="3222016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ilindro 11">
            <a:extLst>
              <a:ext uri="{FF2B5EF4-FFF2-40B4-BE49-F238E27FC236}">
                <a16:creationId xmlns:a16="http://schemas.microsoft.com/office/drawing/2014/main" id="{0B4F6C48-23CF-DA16-F8A5-D52A55BE875B}"/>
              </a:ext>
            </a:extLst>
          </p:cNvPr>
          <p:cNvSpPr/>
          <p:nvPr/>
        </p:nvSpPr>
        <p:spPr>
          <a:xfrm rot="5400000">
            <a:off x="2100349" y="3418198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ilindro 13">
            <a:extLst>
              <a:ext uri="{FF2B5EF4-FFF2-40B4-BE49-F238E27FC236}">
                <a16:creationId xmlns:a16="http://schemas.microsoft.com/office/drawing/2014/main" id="{7B27D8B7-2874-21E6-EDAC-77E7AE5609B8}"/>
              </a:ext>
            </a:extLst>
          </p:cNvPr>
          <p:cNvSpPr/>
          <p:nvPr/>
        </p:nvSpPr>
        <p:spPr>
          <a:xfrm rot="5400000">
            <a:off x="2100347" y="3614381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ilindro 14">
            <a:extLst>
              <a:ext uri="{FF2B5EF4-FFF2-40B4-BE49-F238E27FC236}">
                <a16:creationId xmlns:a16="http://schemas.microsoft.com/office/drawing/2014/main" id="{5C5D7610-2189-281E-206F-995658497EE7}"/>
              </a:ext>
            </a:extLst>
          </p:cNvPr>
          <p:cNvSpPr/>
          <p:nvPr/>
        </p:nvSpPr>
        <p:spPr>
          <a:xfrm rot="5400000">
            <a:off x="1953493" y="3222016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ilindro 15">
            <a:extLst>
              <a:ext uri="{FF2B5EF4-FFF2-40B4-BE49-F238E27FC236}">
                <a16:creationId xmlns:a16="http://schemas.microsoft.com/office/drawing/2014/main" id="{78FF1DB7-3B55-9B9D-8B97-48827A655E70}"/>
              </a:ext>
            </a:extLst>
          </p:cNvPr>
          <p:cNvSpPr/>
          <p:nvPr/>
        </p:nvSpPr>
        <p:spPr>
          <a:xfrm rot="5400000">
            <a:off x="1953492" y="3418198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ilindro 16">
            <a:extLst>
              <a:ext uri="{FF2B5EF4-FFF2-40B4-BE49-F238E27FC236}">
                <a16:creationId xmlns:a16="http://schemas.microsoft.com/office/drawing/2014/main" id="{F1E18DB5-9089-FB98-AF9D-7C3E829D3385}"/>
              </a:ext>
            </a:extLst>
          </p:cNvPr>
          <p:cNvSpPr/>
          <p:nvPr/>
        </p:nvSpPr>
        <p:spPr>
          <a:xfrm rot="5400000">
            <a:off x="1953490" y="3614381"/>
            <a:ext cx="196181" cy="505414"/>
          </a:xfrm>
          <a:prstGeom prst="can">
            <a:avLst>
              <a:gd name="adj" fmla="val 70762"/>
            </a:avLst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FDFF4DD-54B5-7793-0B15-1A040A907A88}"/>
              </a:ext>
            </a:extLst>
          </p:cNvPr>
          <p:cNvSpPr/>
          <p:nvPr/>
        </p:nvSpPr>
        <p:spPr>
          <a:xfrm flipH="1">
            <a:off x="3147845" y="3585286"/>
            <a:ext cx="75167" cy="563602"/>
          </a:xfrm>
          <a:custGeom>
            <a:avLst/>
            <a:gdLst>
              <a:gd name="connsiteX0" fmla="*/ 77464 w 116898"/>
              <a:gd name="connsiteY0" fmla="*/ 0 h 1013720"/>
              <a:gd name="connsiteX1" fmla="*/ 73532 w 116898"/>
              <a:gd name="connsiteY1" fmla="*/ 0 h 1013720"/>
              <a:gd name="connsiteX2" fmla="*/ 38030 w 116898"/>
              <a:gd name="connsiteY2" fmla="*/ 0 h 1013720"/>
              <a:gd name="connsiteX3" fmla="*/ 36766 w 116898"/>
              <a:gd name="connsiteY3" fmla="*/ 0 h 1013720"/>
              <a:gd name="connsiteX4" fmla="*/ 0 w 116898"/>
              <a:gd name="connsiteY4" fmla="*/ 506860 h 1013720"/>
              <a:gd name="connsiteX5" fmla="*/ 36766 w 116898"/>
              <a:gd name="connsiteY5" fmla="*/ 1013720 h 1013720"/>
              <a:gd name="connsiteX6" fmla="*/ 38030 w 116898"/>
              <a:gd name="connsiteY6" fmla="*/ 1013720 h 1013720"/>
              <a:gd name="connsiteX7" fmla="*/ 73532 w 116898"/>
              <a:gd name="connsiteY7" fmla="*/ 1013720 h 1013720"/>
              <a:gd name="connsiteX8" fmla="*/ 77464 w 116898"/>
              <a:gd name="connsiteY8" fmla="*/ 1013720 h 1013720"/>
              <a:gd name="connsiteX9" fmla="*/ 116898 w 116898"/>
              <a:gd name="connsiteY9" fmla="*/ 506860 h 1013720"/>
              <a:gd name="connsiteX10" fmla="*/ 77464 w 116898"/>
              <a:gd name="connsiteY10" fmla="*/ 0 h 101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98" h="1013720">
                <a:moveTo>
                  <a:pt x="77464" y="0"/>
                </a:moveTo>
                <a:lnTo>
                  <a:pt x="73532" y="0"/>
                </a:lnTo>
                <a:lnTo>
                  <a:pt x="38030" y="0"/>
                </a:lnTo>
                <a:lnTo>
                  <a:pt x="36766" y="0"/>
                </a:lnTo>
                <a:cubicBezTo>
                  <a:pt x="16461" y="0"/>
                  <a:pt x="0" y="226929"/>
                  <a:pt x="0" y="506860"/>
                </a:cubicBezTo>
                <a:cubicBezTo>
                  <a:pt x="0" y="786791"/>
                  <a:pt x="16461" y="1013720"/>
                  <a:pt x="36766" y="1013720"/>
                </a:cubicBezTo>
                <a:lnTo>
                  <a:pt x="38030" y="1013720"/>
                </a:lnTo>
                <a:lnTo>
                  <a:pt x="73532" y="1013720"/>
                </a:lnTo>
                <a:lnTo>
                  <a:pt x="77464" y="1013720"/>
                </a:lnTo>
                <a:cubicBezTo>
                  <a:pt x="99243" y="1013720"/>
                  <a:pt x="116898" y="786791"/>
                  <a:pt x="116898" y="506860"/>
                </a:cubicBezTo>
                <a:cubicBezTo>
                  <a:pt x="116898" y="226929"/>
                  <a:pt x="99243" y="0"/>
                  <a:pt x="774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893BCA8-6290-40F9-2F83-AD1DEF56D367}"/>
              </a:ext>
            </a:extLst>
          </p:cNvPr>
          <p:cNvSpPr/>
          <p:nvPr/>
        </p:nvSpPr>
        <p:spPr>
          <a:xfrm rot="5400000" flipH="1">
            <a:off x="4240664" y="2787600"/>
            <a:ext cx="68588" cy="840140"/>
          </a:xfrm>
          <a:custGeom>
            <a:avLst/>
            <a:gdLst>
              <a:gd name="connsiteX0" fmla="*/ 77464 w 116898"/>
              <a:gd name="connsiteY0" fmla="*/ 0 h 1013720"/>
              <a:gd name="connsiteX1" fmla="*/ 73532 w 116898"/>
              <a:gd name="connsiteY1" fmla="*/ 0 h 1013720"/>
              <a:gd name="connsiteX2" fmla="*/ 38030 w 116898"/>
              <a:gd name="connsiteY2" fmla="*/ 0 h 1013720"/>
              <a:gd name="connsiteX3" fmla="*/ 36766 w 116898"/>
              <a:gd name="connsiteY3" fmla="*/ 0 h 1013720"/>
              <a:gd name="connsiteX4" fmla="*/ 0 w 116898"/>
              <a:gd name="connsiteY4" fmla="*/ 506860 h 1013720"/>
              <a:gd name="connsiteX5" fmla="*/ 36766 w 116898"/>
              <a:gd name="connsiteY5" fmla="*/ 1013720 h 1013720"/>
              <a:gd name="connsiteX6" fmla="*/ 38030 w 116898"/>
              <a:gd name="connsiteY6" fmla="*/ 1013720 h 1013720"/>
              <a:gd name="connsiteX7" fmla="*/ 73532 w 116898"/>
              <a:gd name="connsiteY7" fmla="*/ 1013720 h 1013720"/>
              <a:gd name="connsiteX8" fmla="*/ 77464 w 116898"/>
              <a:gd name="connsiteY8" fmla="*/ 1013720 h 1013720"/>
              <a:gd name="connsiteX9" fmla="*/ 116898 w 116898"/>
              <a:gd name="connsiteY9" fmla="*/ 506860 h 1013720"/>
              <a:gd name="connsiteX10" fmla="*/ 77464 w 116898"/>
              <a:gd name="connsiteY10" fmla="*/ 0 h 101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98" h="1013720">
                <a:moveTo>
                  <a:pt x="77464" y="0"/>
                </a:moveTo>
                <a:lnTo>
                  <a:pt x="73532" y="0"/>
                </a:lnTo>
                <a:lnTo>
                  <a:pt x="38030" y="0"/>
                </a:lnTo>
                <a:lnTo>
                  <a:pt x="36766" y="0"/>
                </a:lnTo>
                <a:cubicBezTo>
                  <a:pt x="16461" y="0"/>
                  <a:pt x="0" y="226929"/>
                  <a:pt x="0" y="506860"/>
                </a:cubicBezTo>
                <a:cubicBezTo>
                  <a:pt x="0" y="786791"/>
                  <a:pt x="16461" y="1013720"/>
                  <a:pt x="36766" y="1013720"/>
                </a:cubicBezTo>
                <a:lnTo>
                  <a:pt x="38030" y="1013720"/>
                </a:lnTo>
                <a:lnTo>
                  <a:pt x="73532" y="1013720"/>
                </a:lnTo>
                <a:lnTo>
                  <a:pt x="77464" y="1013720"/>
                </a:lnTo>
                <a:cubicBezTo>
                  <a:pt x="99243" y="1013720"/>
                  <a:pt x="116898" y="786791"/>
                  <a:pt x="116898" y="506860"/>
                </a:cubicBezTo>
                <a:cubicBezTo>
                  <a:pt x="116898" y="226929"/>
                  <a:pt x="99243" y="0"/>
                  <a:pt x="774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BDC0412-212B-B2DD-A04F-6BD138B93E2A}"/>
              </a:ext>
            </a:extLst>
          </p:cNvPr>
          <p:cNvSpPr/>
          <p:nvPr/>
        </p:nvSpPr>
        <p:spPr>
          <a:xfrm rot="3161425" flipH="1">
            <a:off x="3968878" y="3421646"/>
            <a:ext cx="90670" cy="947477"/>
          </a:xfrm>
          <a:prstGeom prst="rect">
            <a:avLst/>
          </a:prstGeom>
          <a:pattFill prst="dkDn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267C559-73FB-E1F6-134E-192692CA6A77}"/>
              </a:ext>
            </a:extLst>
          </p:cNvPr>
          <p:cNvSpPr/>
          <p:nvPr/>
        </p:nvSpPr>
        <p:spPr>
          <a:xfrm rot="16200000">
            <a:off x="4227441" y="2328814"/>
            <a:ext cx="95035" cy="840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2DE6802A-FBE4-3F64-75B2-F08978F75887}"/>
              </a:ext>
            </a:extLst>
          </p:cNvPr>
          <p:cNvSpPr/>
          <p:nvPr/>
        </p:nvSpPr>
        <p:spPr>
          <a:xfrm>
            <a:off x="1276278" y="3783958"/>
            <a:ext cx="169580" cy="179529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724EC59-A782-E7E4-5B9E-92DB5D76F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930" y="2528589"/>
            <a:ext cx="1071032" cy="955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16" name="Freccia in giù 1215">
            <a:extLst>
              <a:ext uri="{FF2B5EF4-FFF2-40B4-BE49-F238E27FC236}">
                <a16:creationId xmlns:a16="http://schemas.microsoft.com/office/drawing/2014/main" id="{38148131-96D3-F3B4-5418-413024E89315}"/>
              </a:ext>
            </a:extLst>
          </p:cNvPr>
          <p:cNvSpPr/>
          <p:nvPr/>
        </p:nvSpPr>
        <p:spPr>
          <a:xfrm>
            <a:off x="5488136" y="3564921"/>
            <a:ext cx="392360" cy="179555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7" name="Freccia circolare 1216">
            <a:extLst>
              <a:ext uri="{FF2B5EF4-FFF2-40B4-BE49-F238E27FC236}">
                <a16:creationId xmlns:a16="http://schemas.microsoft.com/office/drawing/2014/main" id="{917DE5E9-4946-5EFD-D5F3-0ADD0BFF6450}"/>
              </a:ext>
            </a:extLst>
          </p:cNvPr>
          <p:cNvSpPr/>
          <p:nvPr/>
        </p:nvSpPr>
        <p:spPr>
          <a:xfrm>
            <a:off x="4146388" y="1992053"/>
            <a:ext cx="1686133" cy="911075"/>
          </a:xfrm>
          <a:prstGeom prst="circularArrow">
            <a:avLst>
              <a:gd name="adj1" fmla="val 6920"/>
              <a:gd name="adj2" fmla="val 904848"/>
              <a:gd name="adj3" fmla="val 20552326"/>
              <a:gd name="adj4" fmla="val 10800000"/>
              <a:gd name="adj5" fmla="val 1408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4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7E60F859-921A-A9D2-1BF5-FB56FBA6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AD02B32E-FD91-EC5B-8CD8-EB0E2ED29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SLITLESS SPECTROSCOPY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801FDCE8-6654-BB3C-220A-FA4EC5DADCC5}"/>
              </a:ext>
            </a:extLst>
          </p:cNvPr>
          <p:cNvSpPr txBox="1">
            <a:spLocks/>
          </p:cNvSpPr>
          <p:nvPr/>
        </p:nvSpPr>
        <p:spPr>
          <a:xfrm>
            <a:off x="893217" y="847891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In </a:t>
            </a:r>
            <a:r>
              <a:rPr lang="en-US" dirty="0" err="1"/>
              <a:t>slitless</a:t>
            </a:r>
            <a:r>
              <a:rPr lang="en-US" dirty="0"/>
              <a:t> spectroscopy, each light source becomes its own slit, avoiding all the masking, calibration, and processing. However, this may lead to contamination between neighbors due to different resolutions for each source.</a:t>
            </a:r>
          </a:p>
        </p:txBody>
      </p:sp>
      <p:pic>
        <p:nvPicPr>
          <p:cNvPr id="4098" name="Picture 2" descr="NIRCam Wide Field Slitless Spectroscopy - JWST User Documentation">
            <a:extLst>
              <a:ext uri="{FF2B5EF4-FFF2-40B4-BE49-F238E27FC236}">
                <a16:creationId xmlns:a16="http://schemas.microsoft.com/office/drawing/2014/main" id="{C5740E12-E437-F737-691B-7B3369D1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32" y="2303062"/>
            <a:ext cx="3976809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89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A4DAD1D7-61E5-5137-D232-2F2A86B30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4">
            <a:extLst>
              <a:ext uri="{FF2B5EF4-FFF2-40B4-BE49-F238E27FC236}">
                <a16:creationId xmlns:a16="http://schemas.microsoft.com/office/drawing/2014/main" id="{5A62CAA2-4B32-2B49-D1F2-F67F4B3F4C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96" y="911100"/>
            <a:ext cx="3776100" cy="332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ANALYSIS OF SPECTROSCOPIES</a:t>
            </a:r>
            <a:endParaRPr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746A4A-2C68-CE9E-8D16-74816CF3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6304" r="16304"/>
          <a:stretch/>
        </p:blipFill>
        <p:spPr bwMode="auto">
          <a:xfrm>
            <a:off x="4572000" y="707646"/>
            <a:ext cx="4073236" cy="352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7181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0">
          <a:extLst>
            <a:ext uri="{FF2B5EF4-FFF2-40B4-BE49-F238E27FC236}">
              <a16:creationId xmlns:a16="http://schemas.microsoft.com/office/drawing/2014/main" id="{9A2A17A7-F22B-4F67-3356-49540A7E0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090236A9-151E-60D4-9AA3-96B6325E7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ANALYSIS OF A SPECTROSCOPY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7DB24F7E-11F5-D6D9-9273-B717E007D9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6718" y="4265619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𝑎𝑙𝑜𝑛𝑔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𝑑𝑖𝑠𝑝𝑒𝑟𝑠𝑖𝑜𝑛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7DB24F7E-11F5-D6D9-9273-B717E007D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718" y="4265619"/>
                <a:ext cx="271143" cy="317364"/>
              </a:xfrm>
              <a:prstGeom prst="rect">
                <a:avLst/>
              </a:prstGeom>
              <a:blipFill>
                <a:blip r:embed="rId4"/>
                <a:stretch>
                  <a:fillRect l="-384444" r="-364444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3B71FACA-1115-BEF1-CFA7-990B12CB7267}"/>
              </a:ext>
            </a:extLst>
          </p:cNvPr>
          <p:cNvSpPr txBox="1">
            <a:spLocks/>
          </p:cNvSpPr>
          <p:nvPr/>
        </p:nvSpPr>
        <p:spPr>
          <a:xfrm>
            <a:off x="893217" y="832889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A spectroscopy is a 2D plot with:</a:t>
            </a:r>
          </a:p>
          <a:p>
            <a:pPr marL="285750" indent="-285750"/>
            <a:r>
              <a:rPr lang="en-US" dirty="0"/>
              <a:t>An axis for the spatial location of a target light source;</a:t>
            </a:r>
          </a:p>
          <a:p>
            <a:pPr marL="285750" indent="-285750"/>
            <a:r>
              <a:rPr lang="en-US" dirty="0"/>
              <a:t>An axis for the dispersion of the capture light over the spectrum;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4BF00D-7842-FDF6-2D19-01742E915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292" y="2179093"/>
            <a:ext cx="4831357" cy="1322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8882114-19AF-2834-F551-095DB4D97A2B}"/>
              </a:ext>
            </a:extLst>
          </p:cNvPr>
          <p:cNvCxnSpPr>
            <a:cxnSpLocks/>
          </p:cNvCxnSpPr>
          <p:nvPr/>
        </p:nvCxnSpPr>
        <p:spPr>
          <a:xfrm>
            <a:off x="3303125" y="4172258"/>
            <a:ext cx="20183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EF9D96C-5DEF-3F93-4E3E-34D00DE49CB9}"/>
              </a:ext>
            </a:extLst>
          </p:cNvPr>
          <p:cNvCxnSpPr>
            <a:cxnSpLocks/>
          </p:cNvCxnSpPr>
          <p:nvPr/>
        </p:nvCxnSpPr>
        <p:spPr>
          <a:xfrm>
            <a:off x="7335907" y="2352632"/>
            <a:ext cx="0" cy="902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821D3C93-3FDC-3778-16E6-E9927B834083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7423593" y="2681491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𝑎𝑙𝑜𝑛𝑔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𝑠𝑙𝑖𝑡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821D3C93-3FDC-3778-16E6-E9927B834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423593" y="2681491"/>
                <a:ext cx="271143" cy="317364"/>
              </a:xfrm>
              <a:prstGeom prst="rect">
                <a:avLst/>
              </a:prstGeom>
              <a:blipFill>
                <a:blip r:embed="rId6"/>
                <a:stretch>
                  <a:fillRect l="-1923" t="-152273" b="-1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B864C19E-FDF0-3A45-84EA-1E776781CB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09" b="3133"/>
          <a:stretch>
            <a:fillRect/>
          </a:stretch>
        </p:blipFill>
        <p:spPr>
          <a:xfrm rot="5400000">
            <a:off x="6286521" y="2558926"/>
            <a:ext cx="1322162" cy="562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6D47D8F-4D7F-AC17-824F-B3D4D0028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292" y="3548016"/>
            <a:ext cx="4817627" cy="426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80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0">
          <a:extLst>
            <a:ext uri="{FF2B5EF4-FFF2-40B4-BE49-F238E27FC236}">
              <a16:creationId xmlns:a16="http://schemas.microsoft.com/office/drawing/2014/main" id="{ACF5D86F-7517-8042-C1CA-3D2942C9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70736E9E-D411-A719-7AB4-837459660E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ANALYSIS OF A SPECTROSCOPY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44AFF90E-245D-B0B9-A92A-CA01C64AF6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6718" y="4265619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𝑎𝑙𝑜𝑛𝑔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𝑑𝑖𝑠𝑝𝑒𝑟𝑠𝑖𝑜𝑛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7DB24F7E-11F5-D6D9-9273-B717E007D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718" y="4265619"/>
                <a:ext cx="271143" cy="317364"/>
              </a:xfrm>
              <a:prstGeom prst="rect">
                <a:avLst/>
              </a:prstGeom>
              <a:blipFill>
                <a:blip r:embed="rId4"/>
                <a:stretch>
                  <a:fillRect l="-384444" r="-364444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D9008ECE-F68A-9350-F917-FF3B02D2144F}"/>
              </a:ext>
            </a:extLst>
          </p:cNvPr>
          <p:cNvSpPr txBox="1">
            <a:spLocks/>
          </p:cNvSpPr>
          <p:nvPr/>
        </p:nvSpPr>
        <p:spPr>
          <a:xfrm>
            <a:off x="893217" y="832889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A spectroscopy is a 2D plot with:</a:t>
            </a:r>
          </a:p>
          <a:p>
            <a:pPr marL="285750" indent="-285750"/>
            <a:r>
              <a:rPr lang="en-US" dirty="0"/>
              <a:t>An axis for the spatial location of a target light source;</a:t>
            </a:r>
          </a:p>
          <a:p>
            <a:pPr marL="285750" indent="-285750"/>
            <a:r>
              <a:rPr lang="en-US" dirty="0"/>
              <a:t>An axis for the dispersion of the capture light over the spectrum;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FC91D4-E7B0-8335-A1CF-C7F64480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292" y="2179093"/>
            <a:ext cx="4831357" cy="1322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B101CDB-AFC8-63B3-B884-8E0E8D472B1C}"/>
              </a:ext>
            </a:extLst>
          </p:cNvPr>
          <p:cNvCxnSpPr>
            <a:cxnSpLocks/>
          </p:cNvCxnSpPr>
          <p:nvPr/>
        </p:nvCxnSpPr>
        <p:spPr>
          <a:xfrm>
            <a:off x="3303125" y="4172258"/>
            <a:ext cx="20183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3DFB466-57FD-07F4-4701-EF07DC6CF936}"/>
              </a:ext>
            </a:extLst>
          </p:cNvPr>
          <p:cNvCxnSpPr>
            <a:cxnSpLocks/>
          </p:cNvCxnSpPr>
          <p:nvPr/>
        </p:nvCxnSpPr>
        <p:spPr>
          <a:xfrm>
            <a:off x="7335907" y="2352632"/>
            <a:ext cx="0" cy="902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4286B8AD-125E-1B1D-C7EE-D0BF3E9F8DF5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7423593" y="2681491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𝑎𝑙𝑜𝑛𝑔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𝑠𝑙𝑖𝑡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821D3C93-3FDC-3778-16E6-E9927B834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423593" y="2681491"/>
                <a:ext cx="271143" cy="317364"/>
              </a:xfrm>
              <a:prstGeom prst="rect">
                <a:avLst/>
              </a:prstGeom>
              <a:blipFill>
                <a:blip r:embed="rId6"/>
                <a:stretch>
                  <a:fillRect l="-1923" t="-152273" b="-1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443E8417-93E5-D5C1-91A8-20A94303B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09" b="3133"/>
          <a:stretch>
            <a:fillRect/>
          </a:stretch>
        </p:blipFill>
        <p:spPr>
          <a:xfrm rot="5400000">
            <a:off x="6286521" y="2558926"/>
            <a:ext cx="1322162" cy="562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23BB2C1-BA3A-DDE7-58B2-A6EFC12A6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292" y="3548016"/>
            <a:ext cx="4817627" cy="426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laborazione 1">
            <a:extLst>
              <a:ext uri="{FF2B5EF4-FFF2-40B4-BE49-F238E27FC236}">
                <a16:creationId xmlns:a16="http://schemas.microsoft.com/office/drawing/2014/main" id="{1D4B06FB-C4FE-6214-F61A-1833C1C2BACD}"/>
              </a:ext>
            </a:extLst>
          </p:cNvPr>
          <p:cNvSpPr/>
          <p:nvPr/>
        </p:nvSpPr>
        <p:spPr>
          <a:xfrm>
            <a:off x="5459799" y="3138886"/>
            <a:ext cx="3251939" cy="1655895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8C924BE-DF7F-1795-C7D3-CC0377BE7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4382" y="3264203"/>
            <a:ext cx="1351249" cy="1342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202;p35">
                <a:extLst>
                  <a:ext uri="{FF2B5EF4-FFF2-40B4-BE49-F238E27FC236}">
                    <a16:creationId xmlns:a16="http://schemas.microsoft.com/office/drawing/2014/main" id="{0CAC217E-944D-29FA-5EF4-619891450B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9252" y="4190794"/>
                <a:ext cx="1542121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𝑉𝐴𝑅</m:t>
                              </m:r>
                              <m:d>
                                <m:dPr>
                                  <m:ctrlPr>
                                    <a:rPr lang="it-IT" sz="1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it-IT" sz="11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1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it-IT" sz="11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Google Shape;1202;p35">
                <a:extLst>
                  <a:ext uri="{FF2B5EF4-FFF2-40B4-BE49-F238E27FC236}">
                    <a16:creationId xmlns:a16="http://schemas.microsoft.com/office/drawing/2014/main" id="{0CAC217E-944D-29FA-5EF4-619891450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252" y="4190794"/>
                <a:ext cx="1542121" cy="317364"/>
              </a:xfrm>
              <a:prstGeom prst="rect">
                <a:avLst/>
              </a:prstGeom>
              <a:blipFill>
                <a:blip r:embed="rId10"/>
                <a:stretch>
                  <a:fillRect l="-2767" t="-32075" b="-35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202;p35">
            <a:extLst>
              <a:ext uri="{FF2B5EF4-FFF2-40B4-BE49-F238E27FC236}">
                <a16:creationId xmlns:a16="http://schemas.microsoft.com/office/drawing/2014/main" id="{6DF36598-6C8F-ECEC-6D1D-105E17B63DEC}"/>
              </a:ext>
            </a:extLst>
          </p:cNvPr>
          <p:cNvSpPr txBox="1">
            <a:spLocks/>
          </p:cNvSpPr>
          <p:nvPr/>
        </p:nvSpPr>
        <p:spPr>
          <a:xfrm>
            <a:off x="5569254" y="3179712"/>
            <a:ext cx="1519022" cy="91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sz="900" dirty="0">
                <a:solidFill>
                  <a:schemeClr val="bg1"/>
                </a:solidFill>
              </a:rPr>
              <a:t>In a spectroscopy, the Signal-to-Noise ratio which is a measure of the detectability of the signal.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2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9414BEE6-8CA1-AAE6-4374-C0469345C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A8444354-5C1D-7F9E-E645-8D0647684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EMISSION LINES</a:t>
            </a:r>
            <a:endParaRPr dirty="0"/>
          </a:p>
        </p:txBody>
      </p:sp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C4FDE44D-3254-5F53-5244-809C30F0B754}"/>
              </a:ext>
            </a:extLst>
          </p:cNvPr>
          <p:cNvSpPr txBox="1">
            <a:spLocks/>
          </p:cNvSpPr>
          <p:nvPr/>
        </p:nvSpPr>
        <p:spPr>
          <a:xfrm>
            <a:off x="893217" y="1013551"/>
            <a:ext cx="735756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The aim of multispectral astrophysical observations is to </a:t>
            </a:r>
            <a:r>
              <a:rPr lang="en-US" b="1" dirty="0"/>
              <a:t>spot emission and absorption </a:t>
            </a:r>
            <a:r>
              <a:rPr lang="en-US" dirty="0"/>
              <a:t>lines in far sources to retrieve information on what kind of matter is interacting and how.</a:t>
            </a:r>
          </a:p>
          <a:p>
            <a:pPr marL="0" indent="0">
              <a:buFont typeface="Work Sans"/>
              <a:buNone/>
            </a:pPr>
            <a:endParaRPr lang="en-US" dirty="0"/>
          </a:p>
          <a:p>
            <a:pPr marL="0" indent="0">
              <a:buFont typeface="Work Sans"/>
              <a:buNone/>
            </a:pPr>
            <a:endParaRPr lang="en-US" dirty="0"/>
          </a:p>
        </p:txBody>
      </p:sp>
      <p:pic>
        <p:nvPicPr>
          <p:cNvPr id="1026" name="Picture 2" descr="Emission Line | COSMOS">
            <a:extLst>
              <a:ext uri="{FF2B5EF4-FFF2-40B4-BE49-F238E27FC236}">
                <a16:creationId xmlns:a16="http://schemas.microsoft.com/office/drawing/2014/main" id="{39497EC6-58D5-5C58-1E69-EFA6433D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651">
            <a:off x="6144424" y="2341558"/>
            <a:ext cx="2495732" cy="1636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1202;p35">
            <a:extLst>
              <a:ext uri="{FF2B5EF4-FFF2-40B4-BE49-F238E27FC236}">
                <a16:creationId xmlns:a16="http://schemas.microsoft.com/office/drawing/2014/main" id="{751B1F0A-0262-4B05-6287-899E80D2F67C}"/>
              </a:ext>
            </a:extLst>
          </p:cNvPr>
          <p:cNvSpPr txBox="1">
            <a:spLocks/>
          </p:cNvSpPr>
          <p:nvPr/>
        </p:nvSpPr>
        <p:spPr>
          <a:xfrm>
            <a:off x="893217" y="1976211"/>
            <a:ext cx="4998844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Historically, these </a:t>
            </a:r>
            <a:r>
              <a:rPr lang="en-US" b="1" dirty="0"/>
              <a:t>well-know peak </a:t>
            </a:r>
            <a:r>
              <a:rPr lang="en-US" dirty="0"/>
              <a:t>have been located precisely in the spectrum with respect to </a:t>
            </a:r>
            <a:r>
              <a:rPr lang="en-US" b="1" dirty="0"/>
              <a:t>Earth measurements</a:t>
            </a:r>
            <a:r>
              <a:rPr lang="en-US" dirty="0"/>
              <a:t>, that is affected by atmosphere refraction and other interactions.</a:t>
            </a:r>
          </a:p>
          <a:p>
            <a:pPr marL="0" indent="0">
              <a:buFont typeface="Work Sans"/>
              <a:buNone/>
            </a:pPr>
            <a:endParaRPr lang="en-US" dirty="0"/>
          </a:p>
          <a:p>
            <a:pPr marL="0" indent="0">
              <a:buFont typeface="Work Sans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202;p35">
                <a:extLst>
                  <a:ext uri="{FF2B5EF4-FFF2-40B4-BE49-F238E27FC236}">
                    <a16:creationId xmlns:a16="http://schemas.microsoft.com/office/drawing/2014/main" id="{4684EAAA-E649-6661-7BDF-FABDA7FDB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3217" y="2876251"/>
                <a:ext cx="4998844" cy="129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Therefore, each of those well-known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𝐴𝐼𝑅</m:t>
                        </m:r>
                      </m:sub>
                    </m:sSub>
                  </m:oMath>
                </a14:m>
                <a:r>
                  <a:rPr lang="en-US" dirty="0"/>
                  <a:t> measured under the atmosphere has to be </a:t>
                </a:r>
                <a:r>
                  <a:rPr lang="en-US" b="1" dirty="0"/>
                  <a:t>converted into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𝑉𝐴𝐶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from a vacuum reference frame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5" name="Google Shape;1202;p35">
                <a:extLst>
                  <a:ext uri="{FF2B5EF4-FFF2-40B4-BE49-F238E27FC236}">
                    <a16:creationId xmlns:a16="http://schemas.microsoft.com/office/drawing/2014/main" id="{4684EAAA-E649-6661-7BDF-FABDA7FDB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217" y="2876251"/>
                <a:ext cx="4998844" cy="1290000"/>
              </a:xfrm>
              <a:prstGeom prst="rect">
                <a:avLst/>
              </a:prstGeom>
              <a:blipFill>
                <a:blip r:embed="rId4"/>
                <a:stretch>
                  <a:fillRect l="-2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3FE8FAD-5E31-1D31-911B-35789BDE7ECB}"/>
                  </a:ext>
                </a:extLst>
              </p:cNvPr>
              <p:cNvSpPr txBox="1"/>
              <p:nvPr/>
            </p:nvSpPr>
            <p:spPr>
              <a:xfrm>
                <a:off x="720000" y="4166163"/>
                <a:ext cx="4831357" cy="671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𝐴𝐼𝑅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𝑉𝐴𝐶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(1.0+2.735182⋅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131.4182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𝑉𝐴𝐶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+2.76249⋅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𝑉𝐴𝐶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it-IT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3FE8FAD-5E31-1D31-911B-35789BDE7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66163"/>
                <a:ext cx="4831357" cy="671018"/>
              </a:xfrm>
              <a:prstGeom prst="rect">
                <a:avLst/>
              </a:prstGeom>
              <a:blipFill>
                <a:blip r:embed="rId5"/>
                <a:stretch>
                  <a:fillRect b="-6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016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IS THE ELECTROMAGNETIC</a:t>
            </a:r>
            <a:br>
              <a:rPr lang="en" sz="2400" dirty="0"/>
            </a:br>
            <a:r>
              <a:rPr lang="en" sz="2400" dirty="0"/>
              <a:t>SPECTRUM AND WHY SHOU</a:t>
            </a:r>
            <a:r>
              <a:rPr lang="it-IT" sz="2400" dirty="0"/>
              <a:t>LD WE OBSERVE IT</a:t>
            </a:r>
            <a:endParaRPr sz="2400" dirty="0"/>
          </a:p>
        </p:txBody>
      </p:sp>
      <p:sp>
        <p:nvSpPr>
          <p:cNvPr id="1188" name="Google Shape;1188;p34"/>
          <p:cNvSpPr txBox="1">
            <a:spLocks noGrp="1"/>
          </p:cNvSpPr>
          <p:nvPr>
            <p:ph type="body" idx="1"/>
          </p:nvPr>
        </p:nvSpPr>
        <p:spPr>
          <a:xfrm>
            <a:off x="870268" y="1304781"/>
            <a:ext cx="4427497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 err="1"/>
              <a:t>Many</a:t>
            </a:r>
            <a:r>
              <a:rPr lang="it-IT" sz="1400" dirty="0"/>
              <a:t> </a:t>
            </a:r>
            <a:r>
              <a:rPr lang="it-IT" sz="1400" dirty="0" err="1"/>
              <a:t>processes</a:t>
            </a:r>
            <a:r>
              <a:rPr lang="it-IT" sz="1400" dirty="0"/>
              <a:t> in the </a:t>
            </a:r>
            <a:r>
              <a:rPr lang="it-IT" sz="1400" dirty="0" err="1"/>
              <a:t>universe</a:t>
            </a:r>
            <a:r>
              <a:rPr lang="it-IT" sz="1400" dirty="0"/>
              <a:t> produce light from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kinds</a:t>
            </a:r>
            <a:r>
              <a:rPr lang="it-IT" sz="1400" dirty="0"/>
              <a:t> of interaction.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 err="1"/>
              <a:t>Analyzing</a:t>
            </a:r>
            <a:r>
              <a:rPr lang="it-IT" sz="1400" dirty="0"/>
              <a:t> the </a:t>
            </a:r>
            <a:r>
              <a:rPr lang="it-IT" sz="1400" dirty="0" err="1"/>
              <a:t>wavelengths</a:t>
            </a:r>
            <a:r>
              <a:rPr lang="it-IT" sz="1400" dirty="0"/>
              <a:t> of the light can </a:t>
            </a:r>
            <a:r>
              <a:rPr lang="it-IT" sz="1400" dirty="0" err="1"/>
              <a:t>bring</a:t>
            </a:r>
            <a:r>
              <a:rPr lang="it-IT" sz="1400" dirty="0"/>
              <a:t> information </a:t>
            </a:r>
            <a:r>
              <a:rPr lang="it-IT" sz="1400" dirty="0" err="1"/>
              <a:t>about</a:t>
            </a:r>
            <a:r>
              <a:rPr lang="it-IT" sz="1400" dirty="0"/>
              <a:t> the </a:t>
            </a:r>
            <a:r>
              <a:rPr lang="it-IT" sz="1400" dirty="0" err="1"/>
              <a:t>phenomenon</a:t>
            </a:r>
            <a:r>
              <a:rPr lang="it-IT" sz="1400" dirty="0"/>
              <a:t> and </a:t>
            </a:r>
            <a:r>
              <a:rPr lang="it-IT" sz="1400" dirty="0" err="1"/>
              <a:t>what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happening far </a:t>
            </a:r>
            <a:r>
              <a:rPr lang="it-IT" sz="1400" dirty="0" err="1"/>
              <a:t>away</a:t>
            </a:r>
            <a:r>
              <a:rPr lang="it-IT" sz="1400" dirty="0"/>
              <a:t> from the Earth.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/>
              <a:t>For </a:t>
            </a:r>
            <a:r>
              <a:rPr lang="it-IT" sz="1400" dirty="0" err="1"/>
              <a:t>example</a:t>
            </a:r>
            <a:r>
              <a:rPr lang="it-IT" sz="1400" dirty="0"/>
              <a:t>, stars radiate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Blackbodies</a:t>
            </a:r>
            <a:r>
              <a:rPr lang="it-IT" sz="1400" dirty="0"/>
              <a:t>,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means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from the </a:t>
            </a:r>
            <a:r>
              <a:rPr lang="it-IT" sz="1400" dirty="0" err="1"/>
              <a:t>kind</a:t>
            </a:r>
            <a:r>
              <a:rPr lang="it-IT" sz="1400" dirty="0"/>
              <a:t> of light </a:t>
            </a:r>
            <a:r>
              <a:rPr lang="it-IT" sz="1400" dirty="0" err="1"/>
              <a:t>they</a:t>
            </a:r>
            <a:r>
              <a:rPr lang="it-IT" sz="1400" dirty="0"/>
              <a:t> produce </a:t>
            </a:r>
            <a:r>
              <a:rPr lang="it-IT" sz="1400" dirty="0" err="1"/>
              <a:t>we</a:t>
            </a:r>
            <a:r>
              <a:rPr lang="it-IT" sz="1400" dirty="0"/>
              <a:t> can deduce </a:t>
            </a:r>
            <a:r>
              <a:rPr lang="it-IT" sz="1400" dirty="0" err="1"/>
              <a:t>its</a:t>
            </a:r>
            <a:r>
              <a:rPr lang="it-IT" sz="1400" dirty="0"/>
              <a:t> temperature, size and </a:t>
            </a:r>
            <a:r>
              <a:rPr lang="it-IT" sz="1400" dirty="0" err="1"/>
              <a:t>other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.</a:t>
            </a:r>
          </a:p>
        </p:txBody>
      </p:sp>
      <p:pic>
        <p:nvPicPr>
          <p:cNvPr id="1026" name="Picture 2" descr="Black body radiation">
            <a:extLst>
              <a:ext uri="{FF2B5EF4-FFF2-40B4-BE49-F238E27FC236}">
                <a16:creationId xmlns:a16="http://schemas.microsoft.com/office/drawing/2014/main" id="{AAC9C570-7732-E601-B57C-91340B7E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39" y="2119745"/>
            <a:ext cx="2510581" cy="1820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8">
          <a:extLst>
            <a:ext uri="{FF2B5EF4-FFF2-40B4-BE49-F238E27FC236}">
              <a16:creationId xmlns:a16="http://schemas.microsoft.com/office/drawing/2014/main" id="{FF04632B-4ED3-39E1-A9ED-7D998121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y Have a Telescope in Space? - NASA Science">
            <a:extLst>
              <a:ext uri="{FF2B5EF4-FFF2-40B4-BE49-F238E27FC236}">
                <a16:creationId xmlns:a16="http://schemas.microsoft.com/office/drawing/2014/main" id="{E731E87E-CFDB-C4FA-D6F8-4BD104DB3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35039" b="35091"/>
          <a:stretch>
            <a:fillRect/>
          </a:stretch>
        </p:blipFill>
        <p:spPr bwMode="auto">
          <a:xfrm>
            <a:off x="4571999" y="3605628"/>
            <a:ext cx="4572001" cy="1536314"/>
          </a:xfrm>
          <a:prstGeom prst="rect">
            <a:avLst/>
          </a:prstGeom>
          <a:noFill/>
          <a:ln w="28575">
            <a:solidFill>
              <a:schemeClr val="bg1">
                <a:lumMod val="10000"/>
                <a:lumOff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ace observatory sales">
            <a:extLst>
              <a:ext uri="{FF2B5EF4-FFF2-40B4-BE49-F238E27FC236}">
                <a16:creationId xmlns:a16="http://schemas.microsoft.com/office/drawing/2014/main" id="{6BF39A98-6791-76A4-170A-8E1F06961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b="17297"/>
          <a:stretch>
            <a:fillRect/>
          </a:stretch>
        </p:blipFill>
        <p:spPr bwMode="auto">
          <a:xfrm flipH="1">
            <a:off x="0" y="3606968"/>
            <a:ext cx="4571999" cy="15363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28575">
            <a:solidFill>
              <a:schemeClr val="bg1">
                <a:lumMod val="10000"/>
                <a:lumOff val="90000"/>
              </a:schemeClr>
            </a:solidFill>
          </a:ln>
        </p:spPr>
      </p:pic>
      <p:sp>
        <p:nvSpPr>
          <p:cNvPr id="1684" name="Google Shape;1684;p56">
            <a:extLst>
              <a:ext uri="{FF2B5EF4-FFF2-40B4-BE49-F238E27FC236}">
                <a16:creationId xmlns:a16="http://schemas.microsoft.com/office/drawing/2014/main" id="{1B93D530-50A2-F2FD-C156-EFABCE37CE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58" y="494901"/>
            <a:ext cx="425766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EARTH-BASED SPACE OBSERVATORIES</a:t>
            </a:r>
            <a:endParaRPr dirty="0"/>
          </a:p>
        </p:txBody>
      </p:sp>
      <p:sp>
        <p:nvSpPr>
          <p:cNvPr id="4" name="Google Shape;1684;p56">
            <a:extLst>
              <a:ext uri="{FF2B5EF4-FFF2-40B4-BE49-F238E27FC236}">
                <a16:creationId xmlns:a16="http://schemas.microsoft.com/office/drawing/2014/main" id="{68B2D325-D1B5-9116-2781-E396DCC1A6B7}"/>
              </a:ext>
            </a:extLst>
          </p:cNvPr>
          <p:cNvSpPr txBox="1">
            <a:spLocks/>
          </p:cNvSpPr>
          <p:nvPr/>
        </p:nvSpPr>
        <p:spPr>
          <a:xfrm>
            <a:off x="4729168" y="494901"/>
            <a:ext cx="425766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Dark"/>
              <a:buNone/>
              <a:defRPr sz="30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SPACE-BASED</a:t>
            </a:r>
          </a:p>
          <a:p>
            <a:r>
              <a:rPr lang="it-IT" dirty="0"/>
              <a:t>OBSERVATORIES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85143AA-7B98-DE99-11A8-22714777ECFB}"/>
              </a:ext>
            </a:extLst>
          </p:cNvPr>
          <p:cNvCxnSpPr>
            <a:cxnSpLocks/>
          </p:cNvCxnSpPr>
          <p:nvPr/>
        </p:nvCxnSpPr>
        <p:spPr>
          <a:xfrm flipV="1">
            <a:off x="4575324" y="0"/>
            <a:ext cx="0" cy="5143500"/>
          </a:xfrm>
          <a:prstGeom prst="line">
            <a:avLst/>
          </a:prstGeom>
          <a:ln w="38100">
            <a:solidFill>
              <a:schemeClr val="bg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202;p35">
            <a:extLst>
              <a:ext uri="{FF2B5EF4-FFF2-40B4-BE49-F238E27FC236}">
                <a16:creationId xmlns:a16="http://schemas.microsoft.com/office/drawing/2014/main" id="{31023130-5B84-D792-F5AD-39CEC0CA2D8C}"/>
              </a:ext>
            </a:extLst>
          </p:cNvPr>
          <p:cNvSpPr txBox="1">
            <a:spLocks/>
          </p:cNvSpPr>
          <p:nvPr/>
        </p:nvSpPr>
        <p:spPr>
          <a:xfrm>
            <a:off x="407754" y="1281750"/>
            <a:ext cx="3465977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Bigger size; Better resolution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Easier Maintenance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Live Observation</a:t>
            </a:r>
          </a:p>
        </p:txBody>
      </p:sp>
      <p:sp>
        <p:nvSpPr>
          <p:cNvPr id="9" name="Google Shape;1202;p35">
            <a:extLst>
              <a:ext uri="{FF2B5EF4-FFF2-40B4-BE49-F238E27FC236}">
                <a16:creationId xmlns:a16="http://schemas.microsoft.com/office/drawing/2014/main" id="{D72EB6BF-39EA-2992-501E-ACEF69755C5D}"/>
              </a:ext>
            </a:extLst>
          </p:cNvPr>
          <p:cNvSpPr txBox="1">
            <a:spLocks/>
          </p:cNvSpPr>
          <p:nvPr/>
        </p:nvSpPr>
        <p:spPr>
          <a:xfrm>
            <a:off x="407754" y="2203463"/>
            <a:ext cx="3954764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ork Sans" pitchFamily="2" charset="0"/>
              <a:buChar char="×"/>
            </a:pPr>
            <a:r>
              <a:rPr lang="en-US" sz="1400" dirty="0"/>
              <a:t>Sky contamination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ork Sans" pitchFamily="2" charset="0"/>
              <a:buChar char="×"/>
            </a:pPr>
            <a:r>
              <a:rPr lang="en-US" sz="1400" dirty="0"/>
              <a:t>Direction Limited by Earth Rotation</a:t>
            </a:r>
          </a:p>
        </p:txBody>
      </p:sp>
      <p:sp>
        <p:nvSpPr>
          <p:cNvPr id="10" name="Google Shape;1202;p35">
            <a:extLst>
              <a:ext uri="{FF2B5EF4-FFF2-40B4-BE49-F238E27FC236}">
                <a16:creationId xmlns:a16="http://schemas.microsoft.com/office/drawing/2014/main" id="{480DE086-7A7B-52DE-7A2B-1B66BC870082}"/>
              </a:ext>
            </a:extLst>
          </p:cNvPr>
          <p:cNvSpPr txBox="1">
            <a:spLocks/>
          </p:cNvSpPr>
          <p:nvPr/>
        </p:nvSpPr>
        <p:spPr>
          <a:xfrm>
            <a:off x="4729168" y="1281750"/>
            <a:ext cx="5006696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Independent from weather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Freedom of aiming</a:t>
            </a:r>
          </a:p>
          <a:p>
            <a:pPr marL="285750" indent="-285750">
              <a:buClr>
                <a:schemeClr val="accent4">
                  <a:lumMod val="60000"/>
                  <a:lumOff val="40000"/>
                </a:schemeClr>
              </a:buClr>
              <a:buFont typeface="Work Sans" pitchFamily="2" charset="0"/>
              <a:buChar char="▶"/>
            </a:pPr>
            <a:r>
              <a:rPr lang="en-US" sz="1400" dirty="0"/>
              <a:t>No sky contamination</a:t>
            </a:r>
          </a:p>
        </p:txBody>
      </p:sp>
      <p:sp>
        <p:nvSpPr>
          <p:cNvPr id="11" name="Google Shape;1202;p35">
            <a:extLst>
              <a:ext uri="{FF2B5EF4-FFF2-40B4-BE49-F238E27FC236}">
                <a16:creationId xmlns:a16="http://schemas.microsoft.com/office/drawing/2014/main" id="{7DC1B2B4-F00A-22D9-078F-A535D658D2F2}"/>
              </a:ext>
            </a:extLst>
          </p:cNvPr>
          <p:cNvSpPr txBox="1">
            <a:spLocks/>
          </p:cNvSpPr>
          <p:nvPr/>
        </p:nvSpPr>
        <p:spPr>
          <a:xfrm>
            <a:off x="4729168" y="2203463"/>
            <a:ext cx="4242272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ork Sans" pitchFamily="2" charset="0"/>
              <a:buChar char="×"/>
            </a:pPr>
            <a:r>
              <a:rPr lang="en-US" sz="1400" dirty="0"/>
              <a:t>Smaller size; Worst resolution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ork Sans" pitchFamily="2" charset="0"/>
              <a:buChar char="×"/>
            </a:pPr>
            <a:r>
              <a:rPr lang="en-US" sz="1400" dirty="0"/>
              <a:t>Limited life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Work Sans" pitchFamily="2" charset="0"/>
              <a:buChar char="×"/>
            </a:pPr>
            <a:r>
              <a:rPr lang="en-US" sz="1400" dirty="0"/>
              <a:t>Difficult Maintenance</a:t>
            </a:r>
          </a:p>
        </p:txBody>
      </p:sp>
    </p:spTree>
    <p:extLst>
      <p:ext uri="{BB962C8B-B14F-4D97-AF65-F5344CB8AC3E}">
        <p14:creationId xmlns:p14="http://schemas.microsoft.com/office/powerpoint/2010/main" val="417426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0">
          <a:extLst>
            <a:ext uri="{FF2B5EF4-FFF2-40B4-BE49-F238E27FC236}">
              <a16:creationId xmlns:a16="http://schemas.microsoft.com/office/drawing/2014/main" id="{70437C5D-0334-D4AC-F59D-34BC751DE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67">
            <a:extLst>
              <a:ext uri="{FF2B5EF4-FFF2-40B4-BE49-F238E27FC236}">
                <a16:creationId xmlns:a16="http://schemas.microsoft.com/office/drawing/2014/main" id="{A8F290ED-B2B5-5D75-DFEA-5991B424771F}"/>
              </a:ext>
            </a:extLst>
          </p:cNvPr>
          <p:cNvGrpSpPr/>
          <p:nvPr/>
        </p:nvGrpSpPr>
        <p:grpSpPr>
          <a:xfrm rot="10800000" flipH="1">
            <a:off x="1425062" y="0"/>
            <a:ext cx="6290651" cy="3338391"/>
            <a:chOff x="1965173" y="1246704"/>
            <a:chExt cx="5656257" cy="3031295"/>
          </a:xfrm>
        </p:grpSpPr>
        <p:sp>
          <p:nvSpPr>
            <p:cNvPr id="1835" name="Google Shape;1835;p67">
              <a:extLst>
                <a:ext uri="{FF2B5EF4-FFF2-40B4-BE49-F238E27FC236}">
                  <a16:creationId xmlns:a16="http://schemas.microsoft.com/office/drawing/2014/main" id="{C3BF0EFC-9213-676D-4B3E-8BF159A36D77}"/>
                </a:ext>
              </a:extLst>
            </p:cNvPr>
            <p:cNvSpPr/>
            <p:nvPr/>
          </p:nvSpPr>
          <p:spPr>
            <a:xfrm>
              <a:off x="5065666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006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>
              <a:extLst>
                <a:ext uri="{FF2B5EF4-FFF2-40B4-BE49-F238E27FC236}">
                  <a16:creationId xmlns:a16="http://schemas.microsoft.com/office/drawing/2014/main" id="{169069F9-8755-C4A0-2B08-9C0D45BD7B46}"/>
                </a:ext>
              </a:extLst>
            </p:cNvPr>
            <p:cNvSpPr/>
            <p:nvPr/>
          </p:nvSpPr>
          <p:spPr>
            <a:xfrm>
              <a:off x="5336055" y="1246704"/>
              <a:ext cx="270389" cy="3031295"/>
            </a:xfrm>
            <a:custGeom>
              <a:avLst/>
              <a:gdLst/>
              <a:ahLst/>
              <a:cxnLst/>
              <a:rect l="l" t="t" r="r" b="b"/>
              <a:pathLst>
                <a:path w="9499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9D1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7">
              <a:extLst>
                <a:ext uri="{FF2B5EF4-FFF2-40B4-BE49-F238E27FC236}">
                  <a16:creationId xmlns:a16="http://schemas.microsoft.com/office/drawing/2014/main" id="{5B149385-B8A4-3C66-1BC8-22FD67D52506}"/>
                </a:ext>
              </a:extLst>
            </p:cNvPr>
            <p:cNvSpPr/>
            <p:nvPr/>
          </p:nvSpPr>
          <p:spPr>
            <a:xfrm>
              <a:off x="4525599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500" y="106492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FFC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7">
              <a:extLst>
                <a:ext uri="{FF2B5EF4-FFF2-40B4-BE49-F238E27FC236}">
                  <a16:creationId xmlns:a16="http://schemas.microsoft.com/office/drawing/2014/main" id="{91127B48-A79E-91C2-4B5E-0CC6C5421197}"/>
                </a:ext>
              </a:extLst>
            </p:cNvPr>
            <p:cNvSpPr/>
            <p:nvPr/>
          </p:nvSpPr>
          <p:spPr>
            <a:xfrm>
              <a:off x="4795988" y="1246704"/>
              <a:ext cx="269706" cy="3031295"/>
            </a:xfrm>
            <a:custGeom>
              <a:avLst/>
              <a:gdLst/>
              <a:ahLst/>
              <a:cxnLst/>
              <a:rect l="l" t="t" r="r" b="b"/>
              <a:pathLst>
                <a:path w="9475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474" y="106492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00C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7">
              <a:extLst>
                <a:ext uri="{FF2B5EF4-FFF2-40B4-BE49-F238E27FC236}">
                  <a16:creationId xmlns:a16="http://schemas.microsoft.com/office/drawing/2014/main" id="{5AE5084B-5EA9-A1BB-FC29-1A9A45D8FC23}"/>
                </a:ext>
              </a:extLst>
            </p:cNvPr>
            <p:cNvSpPr/>
            <p:nvPr/>
          </p:nvSpPr>
          <p:spPr>
            <a:xfrm>
              <a:off x="3984850" y="1246704"/>
              <a:ext cx="270418" cy="3031295"/>
            </a:xfrm>
            <a:custGeom>
              <a:avLst/>
              <a:gdLst/>
              <a:ahLst/>
              <a:cxnLst/>
              <a:rect l="l" t="t" r="r" b="b"/>
              <a:pathLst>
                <a:path w="9500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FF3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7">
              <a:extLst>
                <a:ext uri="{FF2B5EF4-FFF2-40B4-BE49-F238E27FC236}">
                  <a16:creationId xmlns:a16="http://schemas.microsoft.com/office/drawing/2014/main" id="{1F9321C1-4180-2787-8972-433A415394BE}"/>
                </a:ext>
              </a:extLst>
            </p:cNvPr>
            <p:cNvSpPr/>
            <p:nvPr/>
          </p:nvSpPr>
          <p:spPr>
            <a:xfrm>
              <a:off x="4255239" y="1246704"/>
              <a:ext cx="270389" cy="3031295"/>
            </a:xfrm>
            <a:custGeom>
              <a:avLst/>
              <a:gdLst/>
              <a:ahLst/>
              <a:cxnLst/>
              <a:rect l="l" t="t" r="r" b="b"/>
              <a:pathLst>
                <a:path w="9499" h="106492" extrusionOk="0">
                  <a:moveTo>
                    <a:pt x="0" y="0"/>
                  </a:moveTo>
                  <a:lnTo>
                    <a:pt x="0" y="106492"/>
                  </a:lnTo>
                  <a:lnTo>
                    <a:pt x="9499" y="106492"/>
                  </a:lnTo>
                  <a:lnTo>
                    <a:pt x="9499" y="0"/>
                  </a:lnTo>
                  <a:close/>
                </a:path>
              </a:pathLst>
            </a:custGeom>
            <a:solidFill>
              <a:srgbClr val="FFA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7">
              <a:extLst>
                <a:ext uri="{FF2B5EF4-FFF2-40B4-BE49-F238E27FC236}">
                  <a16:creationId xmlns:a16="http://schemas.microsoft.com/office/drawing/2014/main" id="{A59C6FCE-129E-AE2A-5C12-8A672D0CE38B}"/>
                </a:ext>
              </a:extLst>
            </p:cNvPr>
            <p:cNvSpPr/>
            <p:nvPr/>
          </p:nvSpPr>
          <p:spPr>
            <a:xfrm>
              <a:off x="5066667" y="1246704"/>
              <a:ext cx="1610920" cy="3031295"/>
            </a:xfrm>
            <a:custGeom>
              <a:avLst/>
              <a:gdLst/>
              <a:ahLst/>
              <a:cxnLst/>
              <a:rect l="l" t="t" r="r" b="b"/>
              <a:pathLst>
                <a:path w="56593" h="106492" extrusionOk="0">
                  <a:moveTo>
                    <a:pt x="23435" y="0"/>
                  </a:moveTo>
                  <a:lnTo>
                    <a:pt x="1" y="106492"/>
                  </a:lnTo>
                  <a:lnTo>
                    <a:pt x="9700" y="106492"/>
                  </a:lnTo>
                  <a:lnTo>
                    <a:pt x="5659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7">
              <a:extLst>
                <a:ext uri="{FF2B5EF4-FFF2-40B4-BE49-F238E27FC236}">
                  <a16:creationId xmlns:a16="http://schemas.microsoft.com/office/drawing/2014/main" id="{D05C4733-CF68-1BEF-D0B5-D05527816070}"/>
                </a:ext>
              </a:extLst>
            </p:cNvPr>
            <p:cNvSpPr/>
            <p:nvPr/>
          </p:nvSpPr>
          <p:spPr>
            <a:xfrm>
              <a:off x="5342778" y="1246704"/>
              <a:ext cx="2278652" cy="3031295"/>
            </a:xfrm>
            <a:custGeom>
              <a:avLst/>
              <a:gdLst/>
              <a:ahLst/>
              <a:cxnLst/>
              <a:rect l="l" t="t" r="r" b="b"/>
              <a:pathLst>
                <a:path w="80051" h="106492" extrusionOk="0">
                  <a:moveTo>
                    <a:pt x="46893" y="0"/>
                  </a:moveTo>
                  <a:lnTo>
                    <a:pt x="0" y="106492"/>
                  </a:lnTo>
                  <a:lnTo>
                    <a:pt x="9700" y="106492"/>
                  </a:lnTo>
                  <a:lnTo>
                    <a:pt x="8005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7">
              <a:extLst>
                <a:ext uri="{FF2B5EF4-FFF2-40B4-BE49-F238E27FC236}">
                  <a16:creationId xmlns:a16="http://schemas.microsoft.com/office/drawing/2014/main" id="{6BE8C047-376B-2623-E3C6-215CE8315894}"/>
                </a:ext>
              </a:extLst>
            </p:cNvPr>
            <p:cNvSpPr/>
            <p:nvPr/>
          </p:nvSpPr>
          <p:spPr>
            <a:xfrm>
              <a:off x="3852146" y="1246704"/>
              <a:ext cx="943871" cy="3031295"/>
            </a:xfrm>
            <a:custGeom>
              <a:avLst/>
              <a:gdLst/>
              <a:ahLst/>
              <a:cxnLst/>
              <a:rect l="l" t="t" r="r" b="b"/>
              <a:pathLst>
                <a:path w="33159" h="106492" extrusionOk="0">
                  <a:moveTo>
                    <a:pt x="1" y="0"/>
                  </a:moveTo>
                  <a:lnTo>
                    <a:pt x="23459" y="106492"/>
                  </a:lnTo>
                  <a:lnTo>
                    <a:pt x="33159" y="106492"/>
                  </a:lnTo>
                  <a:lnTo>
                    <a:pt x="3315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7">
              <a:extLst>
                <a:ext uri="{FF2B5EF4-FFF2-40B4-BE49-F238E27FC236}">
                  <a16:creationId xmlns:a16="http://schemas.microsoft.com/office/drawing/2014/main" id="{2FAEB635-FC13-CA83-2E18-56E39CED4F59}"/>
                </a:ext>
              </a:extLst>
            </p:cNvPr>
            <p:cNvSpPr/>
            <p:nvPr/>
          </p:nvSpPr>
          <p:spPr>
            <a:xfrm>
              <a:off x="4795988" y="1246704"/>
              <a:ext cx="943159" cy="3031295"/>
            </a:xfrm>
            <a:custGeom>
              <a:avLst/>
              <a:gdLst/>
              <a:ahLst/>
              <a:cxnLst/>
              <a:rect l="l" t="t" r="r" b="b"/>
              <a:pathLst>
                <a:path w="33134" h="106492" extrusionOk="0">
                  <a:moveTo>
                    <a:pt x="1" y="0"/>
                  </a:moveTo>
                  <a:lnTo>
                    <a:pt x="1" y="106492"/>
                  </a:lnTo>
                  <a:lnTo>
                    <a:pt x="9700" y="106492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7">
              <a:extLst>
                <a:ext uri="{FF2B5EF4-FFF2-40B4-BE49-F238E27FC236}">
                  <a16:creationId xmlns:a16="http://schemas.microsoft.com/office/drawing/2014/main" id="{486E93F9-A9D7-9598-7D0B-A62C02481B40}"/>
                </a:ext>
              </a:extLst>
            </p:cNvPr>
            <p:cNvSpPr/>
            <p:nvPr/>
          </p:nvSpPr>
          <p:spPr>
            <a:xfrm>
              <a:off x="1965173" y="1246704"/>
              <a:ext cx="2277940" cy="3031295"/>
            </a:xfrm>
            <a:custGeom>
              <a:avLst/>
              <a:gdLst/>
              <a:ahLst/>
              <a:cxnLst/>
              <a:rect l="l" t="t" r="r" b="b"/>
              <a:pathLst>
                <a:path w="80026" h="106492" extrusionOk="0">
                  <a:moveTo>
                    <a:pt x="0" y="0"/>
                  </a:moveTo>
                  <a:lnTo>
                    <a:pt x="70327" y="106492"/>
                  </a:lnTo>
                  <a:lnTo>
                    <a:pt x="80026" y="106492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7">
              <a:extLst>
                <a:ext uri="{FF2B5EF4-FFF2-40B4-BE49-F238E27FC236}">
                  <a16:creationId xmlns:a16="http://schemas.microsoft.com/office/drawing/2014/main" id="{1C31F453-C5D8-0A84-54FF-946C2A5CFB4A}"/>
                </a:ext>
              </a:extLst>
            </p:cNvPr>
            <p:cNvSpPr/>
            <p:nvPr/>
          </p:nvSpPr>
          <p:spPr>
            <a:xfrm>
              <a:off x="2908304" y="1246704"/>
              <a:ext cx="1611631" cy="3031295"/>
            </a:xfrm>
            <a:custGeom>
              <a:avLst/>
              <a:gdLst/>
              <a:ahLst/>
              <a:cxnLst/>
              <a:rect l="l" t="t" r="r" b="b"/>
              <a:pathLst>
                <a:path w="56618" h="106492" extrusionOk="0">
                  <a:moveTo>
                    <a:pt x="1" y="0"/>
                  </a:moveTo>
                  <a:lnTo>
                    <a:pt x="46893" y="106492"/>
                  </a:lnTo>
                  <a:lnTo>
                    <a:pt x="56617" y="106492"/>
                  </a:lnTo>
                  <a:lnTo>
                    <a:pt x="3315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7" name="Google Shape;1847;p67">
            <a:extLst>
              <a:ext uri="{FF2B5EF4-FFF2-40B4-BE49-F238E27FC236}">
                <a16:creationId xmlns:a16="http://schemas.microsoft.com/office/drawing/2014/main" id="{727A298A-A620-52D4-D6A8-73D3E4E710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28388" y="1722337"/>
            <a:ext cx="4284000" cy="99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</a:rPr>
              <a:t>THANKS FOR YOUR</a:t>
            </a:r>
            <a:br>
              <a:rPr lang="en" sz="5400" dirty="0">
                <a:solidFill>
                  <a:schemeClr val="lt1"/>
                </a:solidFill>
              </a:rPr>
            </a:br>
            <a:r>
              <a:rPr lang="en" sz="5400" dirty="0">
                <a:solidFill>
                  <a:schemeClr val="lt1"/>
                </a:solidFill>
              </a:rPr>
              <a:t>ATTENTION</a:t>
            </a:r>
            <a:endParaRPr sz="5400" dirty="0">
              <a:solidFill>
                <a:schemeClr val="lt1"/>
              </a:solidFill>
            </a:endParaRPr>
          </a:p>
        </p:txBody>
      </p:sp>
      <p:sp>
        <p:nvSpPr>
          <p:cNvPr id="1848" name="Google Shape;1848;p67">
            <a:extLst>
              <a:ext uri="{FF2B5EF4-FFF2-40B4-BE49-F238E27FC236}">
                <a16:creationId xmlns:a16="http://schemas.microsoft.com/office/drawing/2014/main" id="{5C4F8E56-F89C-FECF-58DF-622F3E8A62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75700" y="3674653"/>
            <a:ext cx="3192600" cy="42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Alfonso Cavallo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82695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>
          <a:extLst>
            <a:ext uri="{FF2B5EF4-FFF2-40B4-BE49-F238E27FC236}">
              <a16:creationId xmlns:a16="http://schemas.microsoft.com/office/drawing/2014/main" id="{BAE4320D-B349-2ABE-C7BF-748421A5C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4">
            <a:extLst>
              <a:ext uri="{FF2B5EF4-FFF2-40B4-BE49-F238E27FC236}">
                <a16:creationId xmlns:a16="http://schemas.microsoft.com/office/drawing/2014/main" id="{F909DD9A-E87B-56F8-FDEE-75C47B613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IS THE ELECTROMAGNETIC</a:t>
            </a:r>
            <a:br>
              <a:rPr lang="en" sz="2400" dirty="0"/>
            </a:br>
            <a:r>
              <a:rPr lang="en" sz="2400" dirty="0"/>
              <a:t>SPECTRUM AND WHY SHOU</a:t>
            </a:r>
            <a:r>
              <a:rPr lang="it-IT" sz="2400" dirty="0"/>
              <a:t>LD WE OBSERVE IT</a:t>
            </a:r>
            <a:endParaRPr sz="2400" dirty="0"/>
          </a:p>
        </p:txBody>
      </p:sp>
      <p:grpSp>
        <p:nvGrpSpPr>
          <p:cNvPr id="2" name="Google Shape;26652;p78">
            <a:extLst>
              <a:ext uri="{FF2B5EF4-FFF2-40B4-BE49-F238E27FC236}">
                <a16:creationId xmlns:a16="http://schemas.microsoft.com/office/drawing/2014/main" id="{F3EB1555-D881-6F8F-AF7F-E6AB3251BCE9}"/>
              </a:ext>
            </a:extLst>
          </p:cNvPr>
          <p:cNvGrpSpPr/>
          <p:nvPr/>
        </p:nvGrpSpPr>
        <p:grpSpPr>
          <a:xfrm>
            <a:off x="7106661" y="2967637"/>
            <a:ext cx="1522590" cy="904176"/>
            <a:chOff x="845609" y="1703641"/>
            <a:chExt cx="3998941" cy="2351200"/>
          </a:xfrm>
        </p:grpSpPr>
        <p:sp>
          <p:nvSpPr>
            <p:cNvPr id="3" name="Google Shape;26653;p78">
              <a:extLst>
                <a:ext uri="{FF2B5EF4-FFF2-40B4-BE49-F238E27FC236}">
                  <a16:creationId xmlns:a16="http://schemas.microsoft.com/office/drawing/2014/main" id="{0A345612-A589-E887-9B55-B8B29E5A2CC3}"/>
                </a:ext>
              </a:extLst>
            </p:cNvPr>
            <p:cNvSpPr/>
            <p:nvPr/>
          </p:nvSpPr>
          <p:spPr>
            <a:xfrm>
              <a:off x="845609" y="1703641"/>
              <a:ext cx="3928725" cy="2351200"/>
            </a:xfrm>
            <a:custGeom>
              <a:avLst/>
              <a:gdLst/>
              <a:ahLst/>
              <a:cxnLst/>
              <a:rect l="l" t="t" r="r" b="b"/>
              <a:pathLst>
                <a:path w="157149" h="94048" extrusionOk="0">
                  <a:moveTo>
                    <a:pt x="155613" y="25815"/>
                  </a:moveTo>
                  <a:cubicBezTo>
                    <a:pt x="155613" y="25817"/>
                    <a:pt x="155612" y="25818"/>
                    <a:pt x="155612" y="25819"/>
                  </a:cubicBezTo>
                  <a:lnTo>
                    <a:pt x="155612" y="25819"/>
                  </a:lnTo>
                  <a:cubicBezTo>
                    <a:pt x="155613" y="25816"/>
                    <a:pt x="155613" y="25815"/>
                    <a:pt x="155613" y="25815"/>
                  </a:cubicBezTo>
                  <a:close/>
                  <a:moveTo>
                    <a:pt x="154639" y="27927"/>
                  </a:moveTo>
                  <a:cubicBezTo>
                    <a:pt x="154639" y="27927"/>
                    <a:pt x="154639" y="27927"/>
                    <a:pt x="154639" y="27927"/>
                  </a:cubicBezTo>
                  <a:lnTo>
                    <a:pt x="154639" y="27927"/>
                  </a:lnTo>
                  <a:cubicBezTo>
                    <a:pt x="154639" y="27927"/>
                    <a:pt x="154639" y="27927"/>
                    <a:pt x="154639" y="27928"/>
                  </a:cubicBezTo>
                  <a:lnTo>
                    <a:pt x="154639" y="27927"/>
                  </a:lnTo>
                  <a:close/>
                  <a:moveTo>
                    <a:pt x="152941" y="31641"/>
                  </a:moveTo>
                  <a:lnTo>
                    <a:pt x="152941" y="31641"/>
                  </a:lnTo>
                  <a:cubicBezTo>
                    <a:pt x="152823" y="31908"/>
                    <a:pt x="152706" y="32099"/>
                    <a:pt x="152498" y="32398"/>
                  </a:cubicBezTo>
                  <a:lnTo>
                    <a:pt x="152557" y="32305"/>
                  </a:lnTo>
                  <a:cubicBezTo>
                    <a:pt x="152697" y="32091"/>
                    <a:pt x="152825" y="31869"/>
                    <a:pt x="152941" y="31641"/>
                  </a:cubicBezTo>
                  <a:close/>
                  <a:moveTo>
                    <a:pt x="144432" y="32321"/>
                  </a:moveTo>
                  <a:cubicBezTo>
                    <a:pt x="144400" y="33088"/>
                    <a:pt x="144376" y="33888"/>
                    <a:pt x="144319" y="34698"/>
                  </a:cubicBezTo>
                  <a:cubicBezTo>
                    <a:pt x="144331" y="33928"/>
                    <a:pt x="144309" y="33166"/>
                    <a:pt x="144297" y="32436"/>
                  </a:cubicBezTo>
                  <a:lnTo>
                    <a:pt x="144432" y="32321"/>
                  </a:lnTo>
                  <a:close/>
                  <a:moveTo>
                    <a:pt x="141729" y="44725"/>
                  </a:moveTo>
                  <a:lnTo>
                    <a:pt x="140760" y="45301"/>
                  </a:lnTo>
                  <a:lnTo>
                    <a:pt x="140769" y="45291"/>
                  </a:lnTo>
                  <a:lnTo>
                    <a:pt x="141729" y="44725"/>
                  </a:lnTo>
                  <a:close/>
                  <a:moveTo>
                    <a:pt x="21041" y="65677"/>
                  </a:moveTo>
                  <a:cubicBezTo>
                    <a:pt x="21042" y="65677"/>
                    <a:pt x="21030" y="65681"/>
                    <a:pt x="20993" y="65692"/>
                  </a:cubicBezTo>
                  <a:cubicBezTo>
                    <a:pt x="20993" y="65691"/>
                    <a:pt x="20993" y="65690"/>
                    <a:pt x="20992" y="65689"/>
                  </a:cubicBezTo>
                  <a:lnTo>
                    <a:pt x="20992" y="65689"/>
                  </a:lnTo>
                  <a:cubicBezTo>
                    <a:pt x="21014" y="65684"/>
                    <a:pt x="21039" y="65677"/>
                    <a:pt x="21041" y="65677"/>
                  </a:cubicBezTo>
                  <a:close/>
                  <a:moveTo>
                    <a:pt x="137639" y="53731"/>
                  </a:moveTo>
                  <a:lnTo>
                    <a:pt x="137639" y="53731"/>
                  </a:lnTo>
                  <a:cubicBezTo>
                    <a:pt x="134731" y="56049"/>
                    <a:pt x="131389" y="58603"/>
                    <a:pt x="128180" y="60719"/>
                  </a:cubicBezTo>
                  <a:cubicBezTo>
                    <a:pt x="124620" y="63061"/>
                    <a:pt x="121022" y="65166"/>
                    <a:pt x="117370" y="67108"/>
                  </a:cubicBezTo>
                  <a:lnTo>
                    <a:pt x="118604" y="66325"/>
                  </a:lnTo>
                  <a:cubicBezTo>
                    <a:pt x="118974" y="66085"/>
                    <a:pt x="119695" y="65665"/>
                    <a:pt x="119367" y="65665"/>
                  </a:cubicBezTo>
                  <a:cubicBezTo>
                    <a:pt x="119341" y="65665"/>
                    <a:pt x="119310" y="65668"/>
                    <a:pt x="119271" y="65673"/>
                  </a:cubicBezTo>
                  <a:cubicBezTo>
                    <a:pt x="122644" y="63768"/>
                    <a:pt x="125985" y="61651"/>
                    <a:pt x="129289" y="59269"/>
                  </a:cubicBezTo>
                  <a:cubicBezTo>
                    <a:pt x="130528" y="58400"/>
                    <a:pt x="131689" y="57437"/>
                    <a:pt x="132784" y="56506"/>
                  </a:cubicBezTo>
                  <a:cubicBezTo>
                    <a:pt x="134256" y="55790"/>
                    <a:pt x="135803" y="54997"/>
                    <a:pt x="137639" y="53731"/>
                  </a:cubicBezTo>
                  <a:close/>
                  <a:moveTo>
                    <a:pt x="122762" y="0"/>
                  </a:moveTo>
                  <a:cubicBezTo>
                    <a:pt x="122274" y="0"/>
                    <a:pt x="121786" y="5"/>
                    <a:pt x="121299" y="13"/>
                  </a:cubicBezTo>
                  <a:cubicBezTo>
                    <a:pt x="112297" y="148"/>
                    <a:pt x="103608" y="1454"/>
                    <a:pt x="94722" y="3365"/>
                  </a:cubicBezTo>
                  <a:cubicBezTo>
                    <a:pt x="88397" y="4737"/>
                    <a:pt x="82565" y="6343"/>
                    <a:pt x="76806" y="8161"/>
                  </a:cubicBezTo>
                  <a:cubicBezTo>
                    <a:pt x="71050" y="9994"/>
                    <a:pt x="65366" y="12029"/>
                    <a:pt x="59418" y="14511"/>
                  </a:cubicBezTo>
                  <a:cubicBezTo>
                    <a:pt x="52452" y="17412"/>
                    <a:pt x="45850" y="20533"/>
                    <a:pt x="39438" y="24034"/>
                  </a:cubicBezTo>
                  <a:cubicBezTo>
                    <a:pt x="33038" y="27556"/>
                    <a:pt x="26819" y="31443"/>
                    <a:pt x="20790" y="36193"/>
                  </a:cubicBezTo>
                  <a:cubicBezTo>
                    <a:pt x="19586" y="37111"/>
                    <a:pt x="18384" y="38044"/>
                    <a:pt x="17241" y="39090"/>
                  </a:cubicBezTo>
                  <a:cubicBezTo>
                    <a:pt x="16653" y="39602"/>
                    <a:pt x="16082" y="40143"/>
                    <a:pt x="15514" y="40690"/>
                  </a:cubicBezTo>
                  <a:cubicBezTo>
                    <a:pt x="14945" y="41233"/>
                    <a:pt x="14374" y="41768"/>
                    <a:pt x="13829" y="42346"/>
                  </a:cubicBezTo>
                  <a:cubicBezTo>
                    <a:pt x="11623" y="44523"/>
                    <a:pt x="9508" y="46858"/>
                    <a:pt x="7579" y="49511"/>
                  </a:cubicBezTo>
                  <a:cubicBezTo>
                    <a:pt x="5662" y="52165"/>
                    <a:pt x="3882" y="55112"/>
                    <a:pt x="2665" y="58687"/>
                  </a:cubicBezTo>
                  <a:cubicBezTo>
                    <a:pt x="2375" y="59593"/>
                    <a:pt x="2074" y="60484"/>
                    <a:pt x="1888" y="61477"/>
                  </a:cubicBezTo>
                  <a:cubicBezTo>
                    <a:pt x="1789" y="61967"/>
                    <a:pt x="1671" y="62440"/>
                    <a:pt x="1600" y="62946"/>
                  </a:cubicBezTo>
                  <a:lnTo>
                    <a:pt x="1430" y="64490"/>
                  </a:lnTo>
                  <a:cubicBezTo>
                    <a:pt x="1364" y="64999"/>
                    <a:pt x="1359" y="65537"/>
                    <a:pt x="1363" y="66074"/>
                  </a:cubicBezTo>
                  <a:cubicBezTo>
                    <a:pt x="1368" y="66612"/>
                    <a:pt x="1363" y="67147"/>
                    <a:pt x="1398" y="67690"/>
                  </a:cubicBezTo>
                  <a:cubicBezTo>
                    <a:pt x="1534" y="68785"/>
                    <a:pt x="1614" y="69888"/>
                    <a:pt x="1928" y="70974"/>
                  </a:cubicBezTo>
                  <a:cubicBezTo>
                    <a:pt x="2410" y="73173"/>
                    <a:pt x="3408" y="75241"/>
                    <a:pt x="4567" y="77123"/>
                  </a:cubicBezTo>
                  <a:cubicBezTo>
                    <a:pt x="5191" y="78005"/>
                    <a:pt x="5815" y="78944"/>
                    <a:pt x="6533" y="79693"/>
                  </a:cubicBezTo>
                  <a:cubicBezTo>
                    <a:pt x="6885" y="80084"/>
                    <a:pt x="7240" y="80483"/>
                    <a:pt x="7605" y="80857"/>
                  </a:cubicBezTo>
                  <a:lnTo>
                    <a:pt x="8727" y="81883"/>
                  </a:lnTo>
                  <a:cubicBezTo>
                    <a:pt x="6871" y="80384"/>
                    <a:pt x="5112" y="78399"/>
                    <a:pt x="3750" y="76094"/>
                  </a:cubicBezTo>
                  <a:cubicBezTo>
                    <a:pt x="3039" y="74958"/>
                    <a:pt x="2516" y="73689"/>
                    <a:pt x="2031" y="72425"/>
                  </a:cubicBezTo>
                  <a:cubicBezTo>
                    <a:pt x="1833" y="71775"/>
                    <a:pt x="1647" y="71123"/>
                    <a:pt x="1475" y="70468"/>
                  </a:cubicBezTo>
                  <a:cubicBezTo>
                    <a:pt x="1296" y="69813"/>
                    <a:pt x="1231" y="69149"/>
                    <a:pt x="1123" y="68487"/>
                  </a:cubicBezTo>
                  <a:cubicBezTo>
                    <a:pt x="793" y="65858"/>
                    <a:pt x="926" y="63234"/>
                    <a:pt x="1458" y="60946"/>
                  </a:cubicBezTo>
                  <a:cubicBezTo>
                    <a:pt x="1963" y="58633"/>
                    <a:pt x="2720" y="56508"/>
                    <a:pt x="3639" y="54618"/>
                  </a:cubicBezTo>
                  <a:cubicBezTo>
                    <a:pt x="5456" y="50795"/>
                    <a:pt x="7732" y="47631"/>
                    <a:pt x="10136" y="44791"/>
                  </a:cubicBezTo>
                  <a:cubicBezTo>
                    <a:pt x="12547" y="41952"/>
                    <a:pt x="15114" y="39427"/>
                    <a:pt x="17746" y="37082"/>
                  </a:cubicBezTo>
                  <a:cubicBezTo>
                    <a:pt x="18516" y="36425"/>
                    <a:pt x="18966" y="35926"/>
                    <a:pt x="18811" y="35904"/>
                  </a:cubicBezTo>
                  <a:lnTo>
                    <a:pt x="18811" y="35904"/>
                  </a:lnTo>
                  <a:cubicBezTo>
                    <a:pt x="18599" y="35939"/>
                    <a:pt x="17823" y="36420"/>
                    <a:pt x="17061" y="37113"/>
                  </a:cubicBezTo>
                  <a:cubicBezTo>
                    <a:pt x="13333" y="40369"/>
                    <a:pt x="9721" y="43948"/>
                    <a:pt x="6526" y="48367"/>
                  </a:cubicBezTo>
                  <a:cubicBezTo>
                    <a:pt x="4941" y="50595"/>
                    <a:pt x="3451" y="53026"/>
                    <a:pt x="2243" y="55850"/>
                  </a:cubicBezTo>
                  <a:cubicBezTo>
                    <a:pt x="1051" y="58663"/>
                    <a:pt x="119" y="61941"/>
                    <a:pt x="72" y="65653"/>
                  </a:cubicBezTo>
                  <a:cubicBezTo>
                    <a:pt x="1" y="69345"/>
                    <a:pt x="1012" y="73382"/>
                    <a:pt x="2999" y="76698"/>
                  </a:cubicBezTo>
                  <a:cubicBezTo>
                    <a:pt x="4967" y="80049"/>
                    <a:pt x="7677" y="82579"/>
                    <a:pt x="10366" y="84410"/>
                  </a:cubicBezTo>
                  <a:cubicBezTo>
                    <a:pt x="13077" y="86255"/>
                    <a:pt x="15822" y="87506"/>
                    <a:pt x="18508" y="88487"/>
                  </a:cubicBezTo>
                  <a:cubicBezTo>
                    <a:pt x="21202" y="89480"/>
                    <a:pt x="23840" y="90126"/>
                    <a:pt x="26446" y="90625"/>
                  </a:cubicBezTo>
                  <a:cubicBezTo>
                    <a:pt x="29177" y="91838"/>
                    <a:pt x="33556" y="92990"/>
                    <a:pt x="38499" y="93553"/>
                  </a:cubicBezTo>
                  <a:cubicBezTo>
                    <a:pt x="41244" y="93887"/>
                    <a:pt x="44160" y="94048"/>
                    <a:pt x="47080" y="94048"/>
                  </a:cubicBezTo>
                  <a:cubicBezTo>
                    <a:pt x="49424" y="94048"/>
                    <a:pt x="51770" y="93944"/>
                    <a:pt x="54032" y="93742"/>
                  </a:cubicBezTo>
                  <a:cubicBezTo>
                    <a:pt x="57797" y="93453"/>
                    <a:pt x="61199" y="92781"/>
                    <a:pt x="64586" y="92005"/>
                  </a:cubicBezTo>
                  <a:lnTo>
                    <a:pt x="64586" y="92005"/>
                  </a:lnTo>
                  <a:cubicBezTo>
                    <a:pt x="62979" y="92218"/>
                    <a:pt x="61400" y="92391"/>
                    <a:pt x="59786" y="92564"/>
                  </a:cubicBezTo>
                  <a:cubicBezTo>
                    <a:pt x="64534" y="91857"/>
                    <a:pt x="68458" y="90766"/>
                    <a:pt x="72261" y="89528"/>
                  </a:cubicBezTo>
                  <a:lnTo>
                    <a:pt x="73314" y="89340"/>
                  </a:lnTo>
                  <a:cubicBezTo>
                    <a:pt x="82542" y="88055"/>
                    <a:pt x="92832" y="84712"/>
                    <a:pt x="102146" y="81119"/>
                  </a:cubicBezTo>
                  <a:lnTo>
                    <a:pt x="101312" y="80883"/>
                  </a:lnTo>
                  <a:cubicBezTo>
                    <a:pt x="103057" y="80278"/>
                    <a:pt x="104180" y="80170"/>
                    <a:pt x="106064" y="79408"/>
                  </a:cubicBezTo>
                  <a:lnTo>
                    <a:pt x="106064" y="79408"/>
                  </a:lnTo>
                  <a:cubicBezTo>
                    <a:pt x="105494" y="79529"/>
                    <a:pt x="104959" y="79628"/>
                    <a:pt x="104384" y="79731"/>
                  </a:cubicBezTo>
                  <a:lnTo>
                    <a:pt x="104498" y="79687"/>
                  </a:lnTo>
                  <a:cubicBezTo>
                    <a:pt x="106589" y="79074"/>
                    <a:pt x="109009" y="78071"/>
                    <a:pt x="111436" y="76838"/>
                  </a:cubicBezTo>
                  <a:cubicBezTo>
                    <a:pt x="117093" y="74852"/>
                    <a:pt x="123621" y="71498"/>
                    <a:pt x="129994" y="67011"/>
                  </a:cubicBezTo>
                  <a:cubicBezTo>
                    <a:pt x="136372" y="62534"/>
                    <a:pt x="142596" y="56959"/>
                    <a:pt x="147802" y="50713"/>
                  </a:cubicBezTo>
                  <a:cubicBezTo>
                    <a:pt x="148611" y="49786"/>
                    <a:pt x="149280" y="48794"/>
                    <a:pt x="149267" y="48588"/>
                  </a:cubicBezTo>
                  <a:cubicBezTo>
                    <a:pt x="149264" y="48557"/>
                    <a:pt x="149249" y="48542"/>
                    <a:pt x="149223" y="48542"/>
                  </a:cubicBezTo>
                  <a:cubicBezTo>
                    <a:pt x="149062" y="48542"/>
                    <a:pt x="148484" y="49087"/>
                    <a:pt x="147781" y="49905"/>
                  </a:cubicBezTo>
                  <a:cubicBezTo>
                    <a:pt x="144438" y="53401"/>
                    <a:pt x="141166" y="56099"/>
                    <a:pt x="137382" y="59144"/>
                  </a:cubicBezTo>
                  <a:cubicBezTo>
                    <a:pt x="130311" y="64771"/>
                    <a:pt x="123114" y="68899"/>
                    <a:pt x="115135" y="73135"/>
                  </a:cubicBezTo>
                  <a:cubicBezTo>
                    <a:pt x="114650" y="73362"/>
                    <a:pt x="114162" y="73563"/>
                    <a:pt x="113679" y="73771"/>
                  </a:cubicBezTo>
                  <a:lnTo>
                    <a:pt x="111456" y="74421"/>
                  </a:lnTo>
                  <a:lnTo>
                    <a:pt x="111748" y="74277"/>
                  </a:lnTo>
                  <a:lnTo>
                    <a:pt x="114495" y="73034"/>
                  </a:lnTo>
                  <a:lnTo>
                    <a:pt x="113948" y="73182"/>
                  </a:lnTo>
                  <a:cubicBezTo>
                    <a:pt x="117415" y="71417"/>
                    <a:pt x="120801" y="69519"/>
                    <a:pt x="124111" y="67488"/>
                  </a:cubicBezTo>
                  <a:cubicBezTo>
                    <a:pt x="130528" y="63844"/>
                    <a:pt x="137187" y="58987"/>
                    <a:pt x="143089" y="52979"/>
                  </a:cubicBezTo>
                  <a:cubicBezTo>
                    <a:pt x="146038" y="49973"/>
                    <a:pt x="148797" y="46677"/>
                    <a:pt x="151184" y="43057"/>
                  </a:cubicBezTo>
                  <a:cubicBezTo>
                    <a:pt x="153564" y="39458"/>
                    <a:pt x="155543" y="35393"/>
                    <a:pt x="156643" y="30958"/>
                  </a:cubicBezTo>
                  <a:cubicBezTo>
                    <a:pt x="157036" y="29422"/>
                    <a:pt x="157149" y="28281"/>
                    <a:pt x="156996" y="28281"/>
                  </a:cubicBezTo>
                  <a:cubicBezTo>
                    <a:pt x="156986" y="28281"/>
                    <a:pt x="156974" y="28286"/>
                    <a:pt x="156961" y="28297"/>
                  </a:cubicBezTo>
                  <a:cubicBezTo>
                    <a:pt x="156876" y="28413"/>
                    <a:pt x="156720" y="28834"/>
                    <a:pt x="156528" y="29413"/>
                  </a:cubicBezTo>
                  <a:cubicBezTo>
                    <a:pt x="156332" y="29989"/>
                    <a:pt x="156146" y="30776"/>
                    <a:pt x="155890" y="31498"/>
                  </a:cubicBezTo>
                  <a:cubicBezTo>
                    <a:pt x="154424" y="35627"/>
                    <a:pt x="152313" y="39081"/>
                    <a:pt x="150041" y="42095"/>
                  </a:cubicBezTo>
                  <a:cubicBezTo>
                    <a:pt x="147757" y="45111"/>
                    <a:pt x="145293" y="47724"/>
                    <a:pt x="142796" y="49996"/>
                  </a:cubicBezTo>
                  <a:cubicBezTo>
                    <a:pt x="142762" y="50026"/>
                    <a:pt x="142738" y="50037"/>
                    <a:pt x="142721" y="50037"/>
                  </a:cubicBezTo>
                  <a:cubicBezTo>
                    <a:pt x="142660" y="50037"/>
                    <a:pt x="142675" y="49896"/>
                    <a:pt x="142574" y="49896"/>
                  </a:cubicBezTo>
                  <a:cubicBezTo>
                    <a:pt x="142530" y="49896"/>
                    <a:pt x="142466" y="49922"/>
                    <a:pt x="142364" y="49997"/>
                  </a:cubicBezTo>
                  <a:lnTo>
                    <a:pt x="141743" y="50470"/>
                  </a:lnTo>
                  <a:cubicBezTo>
                    <a:pt x="142365" y="49916"/>
                    <a:pt x="143013" y="49316"/>
                    <a:pt x="143679" y="48624"/>
                  </a:cubicBezTo>
                  <a:cubicBezTo>
                    <a:pt x="145933" y="45777"/>
                    <a:pt x="146682" y="44593"/>
                    <a:pt x="147227" y="43803"/>
                  </a:cubicBezTo>
                  <a:lnTo>
                    <a:pt x="147240" y="43792"/>
                  </a:lnTo>
                  <a:cubicBezTo>
                    <a:pt x="147240" y="43792"/>
                    <a:pt x="147244" y="43786"/>
                    <a:pt x="147399" y="43552"/>
                  </a:cubicBezTo>
                  <a:cubicBezTo>
                    <a:pt x="147650" y="43190"/>
                    <a:pt x="147869" y="42871"/>
                    <a:pt x="148167" y="42384"/>
                  </a:cubicBezTo>
                  <a:cubicBezTo>
                    <a:pt x="148161" y="42384"/>
                    <a:pt x="148155" y="42381"/>
                    <a:pt x="148151" y="42376"/>
                  </a:cubicBezTo>
                  <a:lnTo>
                    <a:pt x="148336" y="42072"/>
                  </a:lnTo>
                  <a:lnTo>
                    <a:pt x="149343" y="40757"/>
                  </a:lnTo>
                  <a:cubicBezTo>
                    <a:pt x="149707" y="40240"/>
                    <a:pt x="150017" y="39707"/>
                    <a:pt x="150137" y="39417"/>
                  </a:cubicBezTo>
                  <a:cubicBezTo>
                    <a:pt x="150297" y="39262"/>
                    <a:pt x="150465" y="39093"/>
                    <a:pt x="150670" y="38872"/>
                  </a:cubicBezTo>
                  <a:cubicBezTo>
                    <a:pt x="151544" y="37493"/>
                    <a:pt x="151991" y="36823"/>
                    <a:pt x="152385" y="36063"/>
                  </a:cubicBezTo>
                  <a:lnTo>
                    <a:pt x="153043" y="34847"/>
                  </a:lnTo>
                  <a:cubicBezTo>
                    <a:pt x="153290" y="34369"/>
                    <a:pt x="153553" y="33755"/>
                    <a:pt x="153921" y="32959"/>
                  </a:cubicBezTo>
                  <a:cubicBezTo>
                    <a:pt x="153921" y="32959"/>
                    <a:pt x="153918" y="32958"/>
                    <a:pt x="153913" y="32958"/>
                  </a:cubicBezTo>
                  <a:cubicBezTo>
                    <a:pt x="153895" y="32958"/>
                    <a:pt x="153848" y="32965"/>
                    <a:pt x="153769" y="33025"/>
                  </a:cubicBezTo>
                  <a:cubicBezTo>
                    <a:pt x="153837" y="32914"/>
                    <a:pt x="154205" y="31770"/>
                    <a:pt x="154671" y="30449"/>
                  </a:cubicBezTo>
                  <a:cubicBezTo>
                    <a:pt x="154848" y="29776"/>
                    <a:pt x="154936" y="29441"/>
                    <a:pt x="155091" y="28853"/>
                  </a:cubicBezTo>
                  <a:cubicBezTo>
                    <a:pt x="155255" y="28277"/>
                    <a:pt x="155450" y="27402"/>
                    <a:pt x="155683" y="25601"/>
                  </a:cubicBezTo>
                  <a:lnTo>
                    <a:pt x="155683" y="25601"/>
                  </a:lnTo>
                  <a:lnTo>
                    <a:pt x="155646" y="25822"/>
                  </a:lnTo>
                  <a:cubicBezTo>
                    <a:pt x="155620" y="26050"/>
                    <a:pt x="155499" y="26463"/>
                    <a:pt x="155279" y="27300"/>
                  </a:cubicBezTo>
                  <a:lnTo>
                    <a:pt x="155324" y="27116"/>
                  </a:lnTo>
                  <a:cubicBezTo>
                    <a:pt x="155362" y="26929"/>
                    <a:pt x="155476" y="26576"/>
                    <a:pt x="155612" y="25819"/>
                  </a:cubicBezTo>
                  <a:lnTo>
                    <a:pt x="155612" y="25819"/>
                  </a:lnTo>
                  <a:cubicBezTo>
                    <a:pt x="155608" y="25832"/>
                    <a:pt x="155577" y="25893"/>
                    <a:pt x="155380" y="26172"/>
                  </a:cubicBezTo>
                  <a:lnTo>
                    <a:pt x="155380" y="26172"/>
                  </a:lnTo>
                  <a:cubicBezTo>
                    <a:pt x="155403" y="26130"/>
                    <a:pt x="155469" y="25989"/>
                    <a:pt x="155653" y="25505"/>
                  </a:cubicBezTo>
                  <a:lnTo>
                    <a:pt x="155524" y="24822"/>
                  </a:lnTo>
                  <a:cubicBezTo>
                    <a:pt x="155524" y="24822"/>
                    <a:pt x="155525" y="24820"/>
                    <a:pt x="155606" y="24438"/>
                  </a:cubicBezTo>
                  <a:cubicBezTo>
                    <a:pt x="155708" y="24063"/>
                    <a:pt x="155809" y="23280"/>
                    <a:pt x="155933" y="21652"/>
                  </a:cubicBezTo>
                  <a:cubicBezTo>
                    <a:pt x="155877" y="21402"/>
                    <a:pt x="155786" y="20789"/>
                    <a:pt x="155408" y="19312"/>
                  </a:cubicBezTo>
                  <a:cubicBezTo>
                    <a:pt x="155408" y="19312"/>
                    <a:pt x="155245" y="18910"/>
                    <a:pt x="155101" y="18630"/>
                  </a:cubicBezTo>
                  <a:cubicBezTo>
                    <a:pt x="155033" y="18616"/>
                    <a:pt x="155039" y="18599"/>
                    <a:pt x="154450" y="17441"/>
                  </a:cubicBezTo>
                  <a:cubicBezTo>
                    <a:pt x="154450" y="17441"/>
                    <a:pt x="154449" y="17441"/>
                    <a:pt x="154449" y="17441"/>
                  </a:cubicBezTo>
                  <a:cubicBezTo>
                    <a:pt x="154440" y="17441"/>
                    <a:pt x="154375" y="17446"/>
                    <a:pt x="154348" y="17580"/>
                  </a:cubicBezTo>
                  <a:cubicBezTo>
                    <a:pt x="154406" y="17973"/>
                    <a:pt x="154404" y="17974"/>
                    <a:pt x="154258" y="18124"/>
                  </a:cubicBezTo>
                  <a:cubicBezTo>
                    <a:pt x="154258" y="18124"/>
                    <a:pt x="154336" y="18569"/>
                    <a:pt x="154442" y="19181"/>
                  </a:cubicBezTo>
                  <a:cubicBezTo>
                    <a:pt x="154510" y="19475"/>
                    <a:pt x="154561" y="19658"/>
                    <a:pt x="154602" y="20045"/>
                  </a:cubicBezTo>
                  <a:cubicBezTo>
                    <a:pt x="154637" y="20430"/>
                    <a:pt x="154761" y="21024"/>
                    <a:pt x="154805" y="22108"/>
                  </a:cubicBezTo>
                  <a:cubicBezTo>
                    <a:pt x="154760" y="21924"/>
                    <a:pt x="154722" y="21752"/>
                    <a:pt x="154657" y="21596"/>
                  </a:cubicBezTo>
                  <a:cubicBezTo>
                    <a:pt x="154540" y="21491"/>
                    <a:pt x="154465" y="21420"/>
                    <a:pt x="154403" y="21420"/>
                  </a:cubicBezTo>
                  <a:cubicBezTo>
                    <a:pt x="154230" y="21420"/>
                    <a:pt x="154166" y="21971"/>
                    <a:pt x="153632" y="23840"/>
                  </a:cubicBezTo>
                  <a:cubicBezTo>
                    <a:pt x="153632" y="23840"/>
                    <a:pt x="153564" y="24187"/>
                    <a:pt x="153446" y="24795"/>
                  </a:cubicBezTo>
                  <a:cubicBezTo>
                    <a:pt x="153384" y="25099"/>
                    <a:pt x="153333" y="25478"/>
                    <a:pt x="153234" y="25898"/>
                  </a:cubicBezTo>
                  <a:lnTo>
                    <a:pt x="152872" y="27307"/>
                  </a:lnTo>
                  <a:cubicBezTo>
                    <a:pt x="152236" y="29667"/>
                    <a:pt x="152246" y="29688"/>
                    <a:pt x="151147" y="32180"/>
                  </a:cubicBezTo>
                  <a:cubicBezTo>
                    <a:pt x="151147" y="32180"/>
                    <a:pt x="150895" y="32716"/>
                    <a:pt x="150417" y="33603"/>
                  </a:cubicBezTo>
                  <a:cubicBezTo>
                    <a:pt x="149948" y="34199"/>
                    <a:pt x="149839" y="34326"/>
                    <a:pt x="149473" y="34748"/>
                  </a:cubicBezTo>
                  <a:lnTo>
                    <a:pt x="149466" y="34759"/>
                  </a:lnTo>
                  <a:cubicBezTo>
                    <a:pt x="149695" y="34308"/>
                    <a:pt x="149904" y="33861"/>
                    <a:pt x="150059" y="33480"/>
                  </a:cubicBezTo>
                  <a:cubicBezTo>
                    <a:pt x="150309" y="32807"/>
                    <a:pt x="150358" y="32449"/>
                    <a:pt x="150245" y="32449"/>
                  </a:cubicBezTo>
                  <a:cubicBezTo>
                    <a:pt x="150168" y="32449"/>
                    <a:pt x="150018" y="32613"/>
                    <a:pt x="149806" y="32955"/>
                  </a:cubicBezTo>
                  <a:cubicBezTo>
                    <a:pt x="149820" y="32340"/>
                    <a:pt x="149684" y="32087"/>
                    <a:pt x="149440" y="32087"/>
                  </a:cubicBezTo>
                  <a:cubicBezTo>
                    <a:pt x="149398" y="32087"/>
                    <a:pt x="149353" y="32094"/>
                    <a:pt x="149305" y="32109"/>
                  </a:cubicBezTo>
                  <a:cubicBezTo>
                    <a:pt x="148986" y="32214"/>
                    <a:pt x="148508" y="32628"/>
                    <a:pt x="147911" y="33186"/>
                  </a:cubicBezTo>
                  <a:cubicBezTo>
                    <a:pt x="147973" y="32680"/>
                    <a:pt x="147902" y="32402"/>
                    <a:pt x="147693" y="32363"/>
                  </a:cubicBezTo>
                  <a:cubicBezTo>
                    <a:pt x="147901" y="31465"/>
                    <a:pt x="147944" y="30699"/>
                    <a:pt x="147952" y="30112"/>
                  </a:cubicBezTo>
                  <a:cubicBezTo>
                    <a:pt x="147923" y="29512"/>
                    <a:pt x="147804" y="29069"/>
                    <a:pt x="147633" y="28777"/>
                  </a:cubicBezTo>
                  <a:lnTo>
                    <a:pt x="147265" y="28435"/>
                  </a:lnTo>
                  <a:cubicBezTo>
                    <a:pt x="146726" y="28747"/>
                    <a:pt x="145941" y="29868"/>
                    <a:pt x="144668" y="31457"/>
                  </a:cubicBezTo>
                  <a:lnTo>
                    <a:pt x="144266" y="31926"/>
                  </a:lnTo>
                  <a:lnTo>
                    <a:pt x="144206" y="31240"/>
                  </a:lnTo>
                  <a:cubicBezTo>
                    <a:pt x="143142" y="32084"/>
                    <a:pt x="141660" y="33365"/>
                    <a:pt x="140028" y="34571"/>
                  </a:cubicBezTo>
                  <a:cubicBezTo>
                    <a:pt x="138421" y="35794"/>
                    <a:pt x="136570" y="36905"/>
                    <a:pt x="135059" y="37596"/>
                  </a:cubicBezTo>
                  <a:cubicBezTo>
                    <a:pt x="134350" y="37996"/>
                    <a:pt x="133611" y="38371"/>
                    <a:pt x="132893" y="38745"/>
                  </a:cubicBezTo>
                  <a:cubicBezTo>
                    <a:pt x="131248" y="39504"/>
                    <a:pt x="128900" y="40927"/>
                    <a:pt x="126110" y="42591"/>
                  </a:cubicBezTo>
                  <a:cubicBezTo>
                    <a:pt x="125110" y="43165"/>
                    <a:pt x="124144" y="43760"/>
                    <a:pt x="123125" y="44307"/>
                  </a:cubicBezTo>
                  <a:lnTo>
                    <a:pt x="121264" y="45427"/>
                  </a:lnTo>
                  <a:cubicBezTo>
                    <a:pt x="124062" y="43038"/>
                    <a:pt x="125153" y="41284"/>
                    <a:pt x="124066" y="40941"/>
                  </a:cubicBezTo>
                  <a:cubicBezTo>
                    <a:pt x="123925" y="40898"/>
                    <a:pt x="123752" y="40877"/>
                    <a:pt x="123550" y="40877"/>
                  </a:cubicBezTo>
                  <a:cubicBezTo>
                    <a:pt x="123089" y="40877"/>
                    <a:pt x="122476" y="40986"/>
                    <a:pt x="121745" y="41186"/>
                  </a:cubicBezTo>
                  <a:cubicBezTo>
                    <a:pt x="120656" y="41449"/>
                    <a:pt x="119355" y="41928"/>
                    <a:pt x="117812" y="42493"/>
                  </a:cubicBezTo>
                  <a:cubicBezTo>
                    <a:pt x="114757" y="43647"/>
                    <a:pt x="110928" y="45285"/>
                    <a:pt x="106999" y="47171"/>
                  </a:cubicBezTo>
                  <a:cubicBezTo>
                    <a:pt x="101704" y="49597"/>
                    <a:pt x="96325" y="51832"/>
                    <a:pt x="90921" y="53993"/>
                  </a:cubicBezTo>
                  <a:cubicBezTo>
                    <a:pt x="85512" y="56143"/>
                    <a:pt x="80042" y="58200"/>
                    <a:pt x="74506" y="59999"/>
                  </a:cubicBezTo>
                  <a:cubicBezTo>
                    <a:pt x="68976" y="61801"/>
                    <a:pt x="63361" y="63355"/>
                    <a:pt x="57716" y="64632"/>
                  </a:cubicBezTo>
                  <a:cubicBezTo>
                    <a:pt x="52073" y="65879"/>
                    <a:pt x="46363" y="66892"/>
                    <a:pt x="40781" y="67365"/>
                  </a:cubicBezTo>
                  <a:cubicBezTo>
                    <a:pt x="39737" y="67480"/>
                    <a:pt x="38743" y="67504"/>
                    <a:pt x="37724" y="67583"/>
                  </a:cubicBezTo>
                  <a:cubicBezTo>
                    <a:pt x="36815" y="67602"/>
                    <a:pt x="35875" y="67660"/>
                    <a:pt x="34989" y="67660"/>
                  </a:cubicBezTo>
                  <a:cubicBezTo>
                    <a:pt x="34920" y="67660"/>
                    <a:pt x="34851" y="67660"/>
                    <a:pt x="34782" y="67659"/>
                  </a:cubicBezTo>
                  <a:cubicBezTo>
                    <a:pt x="34475" y="67666"/>
                    <a:pt x="34171" y="67670"/>
                    <a:pt x="33871" y="67670"/>
                  </a:cubicBezTo>
                  <a:cubicBezTo>
                    <a:pt x="32267" y="67670"/>
                    <a:pt x="30751" y="67574"/>
                    <a:pt x="29304" y="67445"/>
                  </a:cubicBezTo>
                  <a:cubicBezTo>
                    <a:pt x="27580" y="67288"/>
                    <a:pt x="26042" y="67018"/>
                    <a:pt x="24747" y="66695"/>
                  </a:cubicBezTo>
                  <a:cubicBezTo>
                    <a:pt x="23454" y="66376"/>
                    <a:pt x="22454" y="65978"/>
                    <a:pt x="21906" y="65735"/>
                  </a:cubicBezTo>
                  <a:cubicBezTo>
                    <a:pt x="21838" y="65705"/>
                    <a:pt x="21768" y="65678"/>
                    <a:pt x="21696" y="65656"/>
                  </a:cubicBezTo>
                  <a:cubicBezTo>
                    <a:pt x="21629" y="65632"/>
                    <a:pt x="21616" y="65610"/>
                    <a:pt x="21565" y="65594"/>
                  </a:cubicBezTo>
                  <a:cubicBezTo>
                    <a:pt x="21518" y="65578"/>
                    <a:pt x="21468" y="65565"/>
                    <a:pt x="21418" y="65557"/>
                  </a:cubicBezTo>
                  <a:cubicBezTo>
                    <a:pt x="21399" y="65546"/>
                    <a:pt x="21378" y="65540"/>
                    <a:pt x="21357" y="65540"/>
                  </a:cubicBezTo>
                  <a:cubicBezTo>
                    <a:pt x="21356" y="65540"/>
                    <a:pt x="21354" y="65540"/>
                    <a:pt x="21353" y="65540"/>
                  </a:cubicBezTo>
                  <a:cubicBezTo>
                    <a:pt x="21260" y="65541"/>
                    <a:pt x="21269" y="65545"/>
                    <a:pt x="21221" y="65569"/>
                  </a:cubicBezTo>
                  <a:lnTo>
                    <a:pt x="21062" y="65648"/>
                  </a:lnTo>
                  <a:cubicBezTo>
                    <a:pt x="21041" y="65658"/>
                    <a:pt x="21051" y="65655"/>
                    <a:pt x="21041" y="65661"/>
                  </a:cubicBezTo>
                  <a:cubicBezTo>
                    <a:pt x="21025" y="65671"/>
                    <a:pt x="21007" y="65680"/>
                    <a:pt x="20990" y="65687"/>
                  </a:cubicBezTo>
                  <a:lnTo>
                    <a:pt x="20990" y="65687"/>
                  </a:lnTo>
                  <a:cubicBezTo>
                    <a:pt x="20975" y="65676"/>
                    <a:pt x="20915" y="65679"/>
                    <a:pt x="20874" y="65643"/>
                  </a:cubicBezTo>
                  <a:cubicBezTo>
                    <a:pt x="20814" y="65551"/>
                    <a:pt x="20703" y="65372"/>
                    <a:pt x="20697" y="65025"/>
                  </a:cubicBezTo>
                  <a:cubicBezTo>
                    <a:pt x="20646" y="64356"/>
                    <a:pt x="20876" y="63175"/>
                    <a:pt x="21431" y="61829"/>
                  </a:cubicBezTo>
                  <a:cubicBezTo>
                    <a:pt x="21972" y="60480"/>
                    <a:pt x="22832" y="58958"/>
                    <a:pt x="23911" y="57436"/>
                  </a:cubicBezTo>
                  <a:cubicBezTo>
                    <a:pt x="25825" y="54408"/>
                    <a:pt x="28457" y="51383"/>
                    <a:pt x="31300" y="48530"/>
                  </a:cubicBezTo>
                  <a:cubicBezTo>
                    <a:pt x="34177" y="45672"/>
                    <a:pt x="37357" y="42987"/>
                    <a:pt x="40687" y="40444"/>
                  </a:cubicBezTo>
                  <a:cubicBezTo>
                    <a:pt x="47370" y="35370"/>
                    <a:pt x="54699" y="30937"/>
                    <a:pt x="62405" y="27056"/>
                  </a:cubicBezTo>
                  <a:cubicBezTo>
                    <a:pt x="65646" y="25426"/>
                    <a:pt x="68756" y="23986"/>
                    <a:pt x="71758" y="22604"/>
                  </a:cubicBezTo>
                  <a:cubicBezTo>
                    <a:pt x="74784" y="21284"/>
                    <a:pt x="77699" y="20008"/>
                    <a:pt x="80613" y="18876"/>
                  </a:cubicBezTo>
                  <a:cubicBezTo>
                    <a:pt x="86428" y="16564"/>
                    <a:pt x="92188" y="14646"/>
                    <a:pt x="98488" y="13065"/>
                  </a:cubicBezTo>
                  <a:cubicBezTo>
                    <a:pt x="98856" y="12981"/>
                    <a:pt x="98881" y="12920"/>
                    <a:pt x="98677" y="12912"/>
                  </a:cubicBezTo>
                  <a:lnTo>
                    <a:pt x="98677" y="12912"/>
                  </a:lnTo>
                  <a:cubicBezTo>
                    <a:pt x="98374" y="12918"/>
                    <a:pt x="97853" y="13012"/>
                    <a:pt x="97527" y="13103"/>
                  </a:cubicBezTo>
                  <a:cubicBezTo>
                    <a:pt x="87472" y="15351"/>
                    <a:pt x="77604" y="18659"/>
                    <a:pt x="67940" y="22800"/>
                  </a:cubicBezTo>
                  <a:cubicBezTo>
                    <a:pt x="58292" y="26952"/>
                    <a:pt x="48828" y="31981"/>
                    <a:pt x="39928" y="38087"/>
                  </a:cubicBezTo>
                  <a:cubicBezTo>
                    <a:pt x="37887" y="39485"/>
                    <a:pt x="35942" y="40917"/>
                    <a:pt x="34056" y="42363"/>
                  </a:cubicBezTo>
                  <a:cubicBezTo>
                    <a:pt x="33837" y="42509"/>
                    <a:pt x="33596" y="42670"/>
                    <a:pt x="33354" y="42865"/>
                  </a:cubicBezTo>
                  <a:cubicBezTo>
                    <a:pt x="31642" y="44169"/>
                    <a:pt x="29947" y="45508"/>
                    <a:pt x="28361" y="46918"/>
                  </a:cubicBezTo>
                  <a:cubicBezTo>
                    <a:pt x="28902" y="46413"/>
                    <a:pt x="29443" y="45908"/>
                    <a:pt x="30015" y="45421"/>
                  </a:cubicBezTo>
                  <a:cubicBezTo>
                    <a:pt x="31129" y="44450"/>
                    <a:pt x="32032" y="43524"/>
                    <a:pt x="31995" y="43296"/>
                  </a:cubicBezTo>
                  <a:cubicBezTo>
                    <a:pt x="31982" y="43278"/>
                    <a:pt x="31959" y="43269"/>
                    <a:pt x="31925" y="43269"/>
                  </a:cubicBezTo>
                  <a:cubicBezTo>
                    <a:pt x="31829" y="43269"/>
                    <a:pt x="31653" y="43340"/>
                    <a:pt x="31422" y="43464"/>
                  </a:cubicBezTo>
                  <a:cubicBezTo>
                    <a:pt x="35588" y="39781"/>
                    <a:pt x="40023" y="36416"/>
                    <a:pt x="44659" y="33328"/>
                  </a:cubicBezTo>
                  <a:cubicBezTo>
                    <a:pt x="46069" y="32452"/>
                    <a:pt x="47373" y="31646"/>
                    <a:pt x="48473" y="30907"/>
                  </a:cubicBezTo>
                  <a:cubicBezTo>
                    <a:pt x="54191" y="27912"/>
                    <a:pt x="60100" y="25186"/>
                    <a:pt x="66186" y="22853"/>
                  </a:cubicBezTo>
                  <a:lnTo>
                    <a:pt x="67698" y="22290"/>
                  </a:lnTo>
                  <a:cubicBezTo>
                    <a:pt x="69704" y="21548"/>
                    <a:pt x="71591" y="20705"/>
                    <a:pt x="72498" y="20184"/>
                  </a:cubicBezTo>
                  <a:cubicBezTo>
                    <a:pt x="72791" y="20016"/>
                    <a:pt x="72956" y="19888"/>
                    <a:pt x="73028" y="19793"/>
                  </a:cubicBezTo>
                  <a:cubicBezTo>
                    <a:pt x="86917" y="14442"/>
                    <a:pt x="101799" y="10880"/>
                    <a:pt x="115740" y="9817"/>
                  </a:cubicBezTo>
                  <a:cubicBezTo>
                    <a:pt x="116447" y="9751"/>
                    <a:pt x="116819" y="9686"/>
                    <a:pt x="116703" y="9603"/>
                  </a:cubicBezTo>
                  <a:lnTo>
                    <a:pt x="116703" y="9603"/>
                  </a:lnTo>
                  <a:cubicBezTo>
                    <a:pt x="116851" y="9613"/>
                    <a:pt x="116998" y="9618"/>
                    <a:pt x="117146" y="9618"/>
                  </a:cubicBezTo>
                  <a:cubicBezTo>
                    <a:pt x="117306" y="9618"/>
                    <a:pt x="117465" y="9612"/>
                    <a:pt x="117625" y="9601"/>
                  </a:cubicBezTo>
                  <a:cubicBezTo>
                    <a:pt x="118455" y="9524"/>
                    <a:pt x="119339" y="9460"/>
                    <a:pt x="120257" y="9446"/>
                  </a:cubicBezTo>
                  <a:cubicBezTo>
                    <a:pt x="120792" y="9427"/>
                    <a:pt x="121339" y="9416"/>
                    <a:pt x="121896" y="9416"/>
                  </a:cubicBezTo>
                  <a:cubicBezTo>
                    <a:pt x="122297" y="9416"/>
                    <a:pt x="122703" y="9421"/>
                    <a:pt x="123112" y="9434"/>
                  </a:cubicBezTo>
                  <a:cubicBezTo>
                    <a:pt x="123540" y="9430"/>
                    <a:pt x="123775" y="9395"/>
                    <a:pt x="123581" y="9342"/>
                  </a:cubicBezTo>
                  <a:cubicBezTo>
                    <a:pt x="123380" y="9277"/>
                    <a:pt x="122898" y="9228"/>
                    <a:pt x="122513" y="9228"/>
                  </a:cubicBezTo>
                  <a:cubicBezTo>
                    <a:pt x="122290" y="9225"/>
                    <a:pt x="122068" y="9224"/>
                    <a:pt x="121847" y="9224"/>
                  </a:cubicBezTo>
                  <a:cubicBezTo>
                    <a:pt x="120068" y="9224"/>
                    <a:pt x="118330" y="9312"/>
                    <a:pt x="116726" y="9451"/>
                  </a:cubicBezTo>
                  <a:cubicBezTo>
                    <a:pt x="116533" y="9469"/>
                    <a:pt x="116406" y="9495"/>
                    <a:pt x="116372" y="9521"/>
                  </a:cubicBezTo>
                  <a:cubicBezTo>
                    <a:pt x="116182" y="9504"/>
                    <a:pt x="115939" y="9495"/>
                    <a:pt x="115670" y="9495"/>
                  </a:cubicBezTo>
                  <a:cubicBezTo>
                    <a:pt x="115368" y="9495"/>
                    <a:pt x="115032" y="9506"/>
                    <a:pt x="114698" y="9530"/>
                  </a:cubicBezTo>
                  <a:cubicBezTo>
                    <a:pt x="107460" y="9930"/>
                    <a:pt x="100358" y="11122"/>
                    <a:pt x="93366" y="12790"/>
                  </a:cubicBezTo>
                  <a:cubicBezTo>
                    <a:pt x="86368" y="14450"/>
                    <a:pt x="79469" y="16607"/>
                    <a:pt x="72558" y="19137"/>
                  </a:cubicBezTo>
                  <a:cubicBezTo>
                    <a:pt x="79235" y="16419"/>
                    <a:pt x="86283" y="14138"/>
                    <a:pt x="93832" y="12312"/>
                  </a:cubicBezTo>
                  <a:cubicBezTo>
                    <a:pt x="102806" y="10183"/>
                    <a:pt x="111278" y="8725"/>
                    <a:pt x="120530" y="8725"/>
                  </a:cubicBezTo>
                  <a:cubicBezTo>
                    <a:pt x="120665" y="8725"/>
                    <a:pt x="120799" y="8725"/>
                    <a:pt x="120934" y="8726"/>
                  </a:cubicBezTo>
                  <a:cubicBezTo>
                    <a:pt x="120989" y="8727"/>
                    <a:pt x="121042" y="8728"/>
                    <a:pt x="121093" y="8728"/>
                  </a:cubicBezTo>
                  <a:cubicBezTo>
                    <a:pt x="121492" y="8728"/>
                    <a:pt x="121746" y="8690"/>
                    <a:pt x="121701" y="8645"/>
                  </a:cubicBezTo>
                  <a:cubicBezTo>
                    <a:pt x="121640" y="8597"/>
                    <a:pt x="121254" y="8546"/>
                    <a:pt x="120784" y="8546"/>
                  </a:cubicBezTo>
                  <a:cubicBezTo>
                    <a:pt x="120774" y="8546"/>
                    <a:pt x="120765" y="8546"/>
                    <a:pt x="120755" y="8546"/>
                  </a:cubicBezTo>
                  <a:cubicBezTo>
                    <a:pt x="120499" y="8544"/>
                    <a:pt x="120243" y="8543"/>
                    <a:pt x="119988" y="8543"/>
                  </a:cubicBezTo>
                  <a:cubicBezTo>
                    <a:pt x="110614" y="8543"/>
                    <a:pt x="101797" y="10107"/>
                    <a:pt x="93142" y="12244"/>
                  </a:cubicBezTo>
                  <a:cubicBezTo>
                    <a:pt x="84241" y="14486"/>
                    <a:pt x="75463" y="17468"/>
                    <a:pt x="66179" y="21157"/>
                  </a:cubicBezTo>
                  <a:lnTo>
                    <a:pt x="63998" y="22027"/>
                  </a:lnTo>
                  <a:cubicBezTo>
                    <a:pt x="69485" y="19313"/>
                    <a:pt x="75109" y="16882"/>
                    <a:pt x="80846" y="14745"/>
                  </a:cubicBezTo>
                  <a:cubicBezTo>
                    <a:pt x="89694" y="12048"/>
                    <a:pt x="98738" y="9997"/>
                    <a:pt x="107858" y="8929"/>
                  </a:cubicBezTo>
                  <a:cubicBezTo>
                    <a:pt x="112004" y="8465"/>
                    <a:pt x="116192" y="8157"/>
                    <a:pt x="120351" y="8157"/>
                  </a:cubicBezTo>
                  <a:cubicBezTo>
                    <a:pt x="125307" y="8157"/>
                    <a:pt x="130223" y="8594"/>
                    <a:pt x="134979" y="9724"/>
                  </a:cubicBezTo>
                  <a:cubicBezTo>
                    <a:pt x="135637" y="9889"/>
                    <a:pt x="136203" y="10009"/>
                    <a:pt x="136428" y="10009"/>
                  </a:cubicBezTo>
                  <a:cubicBezTo>
                    <a:pt x="136493" y="10009"/>
                    <a:pt x="136530" y="9999"/>
                    <a:pt x="136532" y="9976"/>
                  </a:cubicBezTo>
                  <a:cubicBezTo>
                    <a:pt x="136549" y="9865"/>
                    <a:pt x="135860" y="9559"/>
                    <a:pt x="135003" y="9347"/>
                  </a:cubicBezTo>
                  <a:cubicBezTo>
                    <a:pt x="130060" y="7948"/>
                    <a:pt x="124845" y="7430"/>
                    <a:pt x="119639" y="7308"/>
                  </a:cubicBezTo>
                  <a:cubicBezTo>
                    <a:pt x="119042" y="7297"/>
                    <a:pt x="118444" y="7291"/>
                    <a:pt x="117846" y="7291"/>
                  </a:cubicBezTo>
                  <a:cubicBezTo>
                    <a:pt x="113224" y="7291"/>
                    <a:pt x="108587" y="7632"/>
                    <a:pt x="103977" y="8193"/>
                  </a:cubicBezTo>
                  <a:lnTo>
                    <a:pt x="106147" y="7800"/>
                  </a:lnTo>
                  <a:cubicBezTo>
                    <a:pt x="106868" y="7691"/>
                    <a:pt x="107592" y="7594"/>
                    <a:pt x="108320" y="7515"/>
                  </a:cubicBezTo>
                  <a:cubicBezTo>
                    <a:pt x="111968" y="7137"/>
                    <a:pt x="115640" y="6914"/>
                    <a:pt x="119315" y="6914"/>
                  </a:cubicBezTo>
                  <a:cubicBezTo>
                    <a:pt x="122403" y="6914"/>
                    <a:pt x="125493" y="7071"/>
                    <a:pt x="128571" y="7425"/>
                  </a:cubicBezTo>
                  <a:cubicBezTo>
                    <a:pt x="129830" y="7563"/>
                    <a:pt x="130972" y="7745"/>
                    <a:pt x="131839" y="7784"/>
                  </a:cubicBezTo>
                  <a:cubicBezTo>
                    <a:pt x="132213" y="7819"/>
                    <a:pt x="132533" y="7838"/>
                    <a:pt x="132783" y="7838"/>
                  </a:cubicBezTo>
                  <a:cubicBezTo>
                    <a:pt x="133108" y="7838"/>
                    <a:pt x="133316" y="7805"/>
                    <a:pt x="133371" y="7732"/>
                  </a:cubicBezTo>
                  <a:cubicBezTo>
                    <a:pt x="133422" y="7598"/>
                    <a:pt x="132993" y="7377"/>
                    <a:pt x="132244" y="7123"/>
                  </a:cubicBezTo>
                  <a:cubicBezTo>
                    <a:pt x="131242" y="6831"/>
                    <a:pt x="130221" y="6615"/>
                    <a:pt x="129187" y="6474"/>
                  </a:cubicBezTo>
                  <a:lnTo>
                    <a:pt x="129187" y="6474"/>
                  </a:lnTo>
                  <a:cubicBezTo>
                    <a:pt x="129588" y="6499"/>
                    <a:pt x="129983" y="6541"/>
                    <a:pt x="130386" y="6594"/>
                  </a:cubicBezTo>
                  <a:cubicBezTo>
                    <a:pt x="130566" y="6618"/>
                    <a:pt x="130724" y="6629"/>
                    <a:pt x="130835" y="6629"/>
                  </a:cubicBezTo>
                  <a:cubicBezTo>
                    <a:pt x="130974" y="6629"/>
                    <a:pt x="131039" y="6611"/>
                    <a:pt x="130983" y="6577"/>
                  </a:cubicBezTo>
                  <a:cubicBezTo>
                    <a:pt x="130835" y="6502"/>
                    <a:pt x="130326" y="6388"/>
                    <a:pt x="129932" y="6337"/>
                  </a:cubicBezTo>
                  <a:cubicBezTo>
                    <a:pt x="128479" y="6213"/>
                    <a:pt x="127056" y="6107"/>
                    <a:pt x="125628" y="6077"/>
                  </a:cubicBezTo>
                  <a:cubicBezTo>
                    <a:pt x="123355" y="5887"/>
                    <a:pt x="121081" y="5801"/>
                    <a:pt x="118808" y="5801"/>
                  </a:cubicBezTo>
                  <a:cubicBezTo>
                    <a:pt x="114565" y="5801"/>
                    <a:pt x="110328" y="6103"/>
                    <a:pt x="106128" y="6602"/>
                  </a:cubicBezTo>
                  <a:cubicBezTo>
                    <a:pt x="99670" y="7364"/>
                    <a:pt x="93290" y="8631"/>
                    <a:pt x="86996" y="10203"/>
                  </a:cubicBezTo>
                  <a:cubicBezTo>
                    <a:pt x="90367" y="9300"/>
                    <a:pt x="93778" y="8480"/>
                    <a:pt x="97228" y="7776"/>
                  </a:cubicBezTo>
                  <a:cubicBezTo>
                    <a:pt x="100682" y="7091"/>
                    <a:pt x="104173" y="6516"/>
                    <a:pt x="107698" y="6082"/>
                  </a:cubicBezTo>
                  <a:cubicBezTo>
                    <a:pt x="111826" y="5584"/>
                    <a:pt x="116010" y="5274"/>
                    <a:pt x="120222" y="5274"/>
                  </a:cubicBezTo>
                  <a:cubicBezTo>
                    <a:pt x="123198" y="5274"/>
                    <a:pt x="126189" y="5429"/>
                    <a:pt x="129185" y="5780"/>
                  </a:cubicBezTo>
                  <a:cubicBezTo>
                    <a:pt x="129182" y="5780"/>
                    <a:pt x="129179" y="5780"/>
                    <a:pt x="129176" y="5780"/>
                  </a:cubicBezTo>
                  <a:cubicBezTo>
                    <a:pt x="128888" y="5780"/>
                    <a:pt x="128851" y="5835"/>
                    <a:pt x="129202" y="5914"/>
                  </a:cubicBezTo>
                  <a:cubicBezTo>
                    <a:pt x="129504" y="5974"/>
                    <a:pt x="130113" y="6059"/>
                    <a:pt x="130414" y="6079"/>
                  </a:cubicBezTo>
                  <a:cubicBezTo>
                    <a:pt x="130450" y="6081"/>
                    <a:pt x="130481" y="6081"/>
                    <a:pt x="130508" y="6081"/>
                  </a:cubicBezTo>
                  <a:cubicBezTo>
                    <a:pt x="130750" y="6081"/>
                    <a:pt x="130682" y="6018"/>
                    <a:pt x="130407" y="5944"/>
                  </a:cubicBezTo>
                  <a:lnTo>
                    <a:pt x="130375" y="5937"/>
                  </a:lnTo>
                  <a:lnTo>
                    <a:pt x="130375" y="5937"/>
                  </a:lnTo>
                  <a:cubicBezTo>
                    <a:pt x="134242" y="6516"/>
                    <a:pt x="138145" y="7388"/>
                    <a:pt x="141838" y="9147"/>
                  </a:cubicBezTo>
                  <a:cubicBezTo>
                    <a:pt x="143676" y="10023"/>
                    <a:pt x="145483" y="11081"/>
                    <a:pt x="147066" y="12516"/>
                  </a:cubicBezTo>
                  <a:cubicBezTo>
                    <a:pt x="148651" y="13929"/>
                    <a:pt x="150029" y="15690"/>
                    <a:pt x="150916" y="17713"/>
                  </a:cubicBezTo>
                  <a:cubicBezTo>
                    <a:pt x="151112" y="18169"/>
                    <a:pt x="151325" y="18547"/>
                    <a:pt x="151387" y="18547"/>
                  </a:cubicBezTo>
                  <a:cubicBezTo>
                    <a:pt x="151389" y="18547"/>
                    <a:pt x="151391" y="18547"/>
                    <a:pt x="151393" y="18546"/>
                  </a:cubicBezTo>
                  <a:cubicBezTo>
                    <a:pt x="151445" y="18516"/>
                    <a:pt x="151300" y="18059"/>
                    <a:pt x="151062" y="17529"/>
                  </a:cubicBezTo>
                  <a:cubicBezTo>
                    <a:pt x="150298" y="15846"/>
                    <a:pt x="149228" y="14297"/>
                    <a:pt x="147931" y="13058"/>
                  </a:cubicBezTo>
                  <a:cubicBezTo>
                    <a:pt x="146660" y="11790"/>
                    <a:pt x="145227" y="10739"/>
                    <a:pt x="143725" y="9903"/>
                  </a:cubicBezTo>
                  <a:cubicBezTo>
                    <a:pt x="140724" y="8196"/>
                    <a:pt x="137520" y="7143"/>
                    <a:pt x="134314" y="6446"/>
                  </a:cubicBezTo>
                  <a:cubicBezTo>
                    <a:pt x="129723" y="5451"/>
                    <a:pt x="125111" y="5091"/>
                    <a:pt x="120539" y="5091"/>
                  </a:cubicBezTo>
                  <a:cubicBezTo>
                    <a:pt x="118707" y="5091"/>
                    <a:pt x="116881" y="5149"/>
                    <a:pt x="115066" y="5247"/>
                  </a:cubicBezTo>
                  <a:cubicBezTo>
                    <a:pt x="108712" y="5599"/>
                    <a:pt x="102456" y="6522"/>
                    <a:pt x="96326" y="7791"/>
                  </a:cubicBezTo>
                  <a:cubicBezTo>
                    <a:pt x="90195" y="9067"/>
                    <a:pt x="84184" y="10698"/>
                    <a:pt x="78325" y="12643"/>
                  </a:cubicBezTo>
                  <a:cubicBezTo>
                    <a:pt x="77038" y="13030"/>
                    <a:pt x="75753" y="13440"/>
                    <a:pt x="74470" y="13873"/>
                  </a:cubicBezTo>
                  <a:lnTo>
                    <a:pt x="74466" y="13870"/>
                  </a:lnTo>
                  <a:cubicBezTo>
                    <a:pt x="74375" y="13859"/>
                    <a:pt x="74267" y="13853"/>
                    <a:pt x="74142" y="13853"/>
                  </a:cubicBezTo>
                  <a:cubicBezTo>
                    <a:pt x="73632" y="13853"/>
                    <a:pt x="72854" y="13949"/>
                    <a:pt x="71894" y="14161"/>
                  </a:cubicBezTo>
                  <a:cubicBezTo>
                    <a:pt x="80166" y="11269"/>
                    <a:pt x="88582" y="8902"/>
                    <a:pt x="97196" y="7199"/>
                  </a:cubicBezTo>
                  <a:cubicBezTo>
                    <a:pt x="104396" y="5932"/>
                    <a:pt x="111695" y="5083"/>
                    <a:pt x="119081" y="5053"/>
                  </a:cubicBezTo>
                  <a:cubicBezTo>
                    <a:pt x="119159" y="5054"/>
                    <a:pt x="119237" y="5055"/>
                    <a:pt x="119313" y="5055"/>
                  </a:cubicBezTo>
                  <a:cubicBezTo>
                    <a:pt x="120272" y="5055"/>
                    <a:pt x="121040" y="4982"/>
                    <a:pt x="121066" y="4867"/>
                  </a:cubicBezTo>
                  <a:cubicBezTo>
                    <a:pt x="121101" y="4756"/>
                    <a:pt x="120218" y="4655"/>
                    <a:pt x="119093" y="4637"/>
                  </a:cubicBezTo>
                  <a:lnTo>
                    <a:pt x="116370" y="4682"/>
                  </a:lnTo>
                  <a:lnTo>
                    <a:pt x="113655" y="4801"/>
                  </a:lnTo>
                  <a:cubicBezTo>
                    <a:pt x="115138" y="4588"/>
                    <a:pt x="116111" y="4339"/>
                    <a:pt x="116205" y="4108"/>
                  </a:cubicBezTo>
                  <a:cubicBezTo>
                    <a:pt x="116301" y="3885"/>
                    <a:pt x="115541" y="3724"/>
                    <a:pt x="114261" y="3637"/>
                  </a:cubicBezTo>
                  <a:cubicBezTo>
                    <a:pt x="117007" y="3418"/>
                    <a:pt x="119765" y="3294"/>
                    <a:pt x="122533" y="3294"/>
                  </a:cubicBezTo>
                  <a:cubicBezTo>
                    <a:pt x="123825" y="3294"/>
                    <a:pt x="125119" y="3321"/>
                    <a:pt x="126416" y="3378"/>
                  </a:cubicBezTo>
                  <a:cubicBezTo>
                    <a:pt x="130488" y="3571"/>
                    <a:pt x="134586" y="4036"/>
                    <a:pt x="138696" y="5152"/>
                  </a:cubicBezTo>
                  <a:cubicBezTo>
                    <a:pt x="138983" y="5230"/>
                    <a:pt x="139196" y="5272"/>
                    <a:pt x="139288" y="5272"/>
                  </a:cubicBezTo>
                  <a:cubicBezTo>
                    <a:pt x="139351" y="5272"/>
                    <a:pt x="139358" y="5253"/>
                    <a:pt x="139297" y="5212"/>
                  </a:cubicBezTo>
                  <a:cubicBezTo>
                    <a:pt x="139143" y="5112"/>
                    <a:pt x="138659" y="4932"/>
                    <a:pt x="138181" y="4805"/>
                  </a:cubicBezTo>
                  <a:cubicBezTo>
                    <a:pt x="135207" y="3965"/>
                    <a:pt x="132255" y="3488"/>
                    <a:pt x="129340" y="3176"/>
                  </a:cubicBezTo>
                  <a:cubicBezTo>
                    <a:pt x="126774" y="2899"/>
                    <a:pt x="124232" y="2796"/>
                    <a:pt x="121712" y="2796"/>
                  </a:cubicBezTo>
                  <a:cubicBezTo>
                    <a:pt x="121369" y="2796"/>
                    <a:pt x="121026" y="2798"/>
                    <a:pt x="120684" y="2801"/>
                  </a:cubicBezTo>
                  <a:cubicBezTo>
                    <a:pt x="114967" y="2827"/>
                    <a:pt x="109368" y="3420"/>
                    <a:pt x="103826" y="4224"/>
                  </a:cubicBezTo>
                  <a:cubicBezTo>
                    <a:pt x="95038" y="5184"/>
                    <a:pt x="86534" y="6800"/>
                    <a:pt x="77368" y="9390"/>
                  </a:cubicBezTo>
                  <a:cubicBezTo>
                    <a:pt x="64039" y="13227"/>
                    <a:pt x="52009" y="18442"/>
                    <a:pt x="40668" y="24936"/>
                  </a:cubicBezTo>
                  <a:cubicBezTo>
                    <a:pt x="36504" y="27127"/>
                    <a:pt x="32437" y="29508"/>
                    <a:pt x="28528" y="32131"/>
                  </a:cubicBezTo>
                  <a:cubicBezTo>
                    <a:pt x="29004" y="31657"/>
                    <a:pt x="29247" y="31316"/>
                    <a:pt x="29161" y="31194"/>
                  </a:cubicBezTo>
                  <a:cubicBezTo>
                    <a:pt x="29139" y="31162"/>
                    <a:pt x="29076" y="31158"/>
                    <a:pt x="29009" y="31156"/>
                  </a:cubicBezTo>
                  <a:cubicBezTo>
                    <a:pt x="32479" y="28866"/>
                    <a:pt x="36051" y="26745"/>
                    <a:pt x="39743" y="24733"/>
                  </a:cubicBezTo>
                  <a:cubicBezTo>
                    <a:pt x="48304" y="20084"/>
                    <a:pt x="57024" y="16216"/>
                    <a:pt x="65843" y="12934"/>
                  </a:cubicBezTo>
                  <a:cubicBezTo>
                    <a:pt x="74648" y="9632"/>
                    <a:pt x="83592" y="6957"/>
                    <a:pt x="92674" y="4911"/>
                  </a:cubicBezTo>
                  <a:cubicBezTo>
                    <a:pt x="101764" y="2897"/>
                    <a:pt x="110990" y="1429"/>
                    <a:pt x="120547" y="1236"/>
                  </a:cubicBezTo>
                  <a:cubicBezTo>
                    <a:pt x="121172" y="1217"/>
                    <a:pt x="121800" y="1209"/>
                    <a:pt x="122429" y="1209"/>
                  </a:cubicBezTo>
                  <a:cubicBezTo>
                    <a:pt x="124203" y="1209"/>
                    <a:pt x="125992" y="1276"/>
                    <a:pt x="127789" y="1373"/>
                  </a:cubicBezTo>
                  <a:cubicBezTo>
                    <a:pt x="130235" y="1566"/>
                    <a:pt x="132699" y="1818"/>
                    <a:pt x="135210" y="2295"/>
                  </a:cubicBezTo>
                  <a:cubicBezTo>
                    <a:pt x="137720" y="2782"/>
                    <a:pt x="140266" y="3437"/>
                    <a:pt x="142843" y="4440"/>
                  </a:cubicBezTo>
                  <a:cubicBezTo>
                    <a:pt x="145413" y="5453"/>
                    <a:pt x="148044" y="6845"/>
                    <a:pt x="150507" y="8918"/>
                  </a:cubicBezTo>
                  <a:cubicBezTo>
                    <a:pt x="151131" y="9447"/>
                    <a:pt x="151693" y="10020"/>
                    <a:pt x="152208" y="10489"/>
                  </a:cubicBezTo>
                  <a:cubicBezTo>
                    <a:pt x="152718" y="10971"/>
                    <a:pt x="153132" y="11475"/>
                    <a:pt x="153494" y="11836"/>
                  </a:cubicBezTo>
                  <a:cubicBezTo>
                    <a:pt x="154075" y="12417"/>
                    <a:pt x="154429" y="12816"/>
                    <a:pt x="154552" y="12816"/>
                  </a:cubicBezTo>
                  <a:cubicBezTo>
                    <a:pt x="154583" y="12816"/>
                    <a:pt x="154600" y="12791"/>
                    <a:pt x="154601" y="12736"/>
                  </a:cubicBezTo>
                  <a:cubicBezTo>
                    <a:pt x="154618" y="12459"/>
                    <a:pt x="154158" y="11634"/>
                    <a:pt x="153362" y="10541"/>
                  </a:cubicBezTo>
                  <a:cubicBezTo>
                    <a:pt x="152558" y="9484"/>
                    <a:pt x="151369" y="8252"/>
                    <a:pt x="150036" y="7257"/>
                  </a:cubicBezTo>
                  <a:cubicBezTo>
                    <a:pt x="147551" y="5346"/>
                    <a:pt x="144987" y="4085"/>
                    <a:pt x="142499" y="3123"/>
                  </a:cubicBezTo>
                  <a:cubicBezTo>
                    <a:pt x="140000" y="2149"/>
                    <a:pt x="137566" y="1565"/>
                    <a:pt x="135172" y="1094"/>
                  </a:cubicBezTo>
                  <a:cubicBezTo>
                    <a:pt x="130909" y="308"/>
                    <a:pt x="126796" y="0"/>
                    <a:pt x="12276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" name="Google Shape;26654;p78">
              <a:extLst>
                <a:ext uri="{FF2B5EF4-FFF2-40B4-BE49-F238E27FC236}">
                  <a16:creationId xmlns:a16="http://schemas.microsoft.com/office/drawing/2014/main" id="{C89AC9D0-C39C-FFAB-6D9C-9BF939CCE3F7}"/>
                </a:ext>
              </a:extLst>
            </p:cNvPr>
            <p:cNvSpPr/>
            <p:nvPr/>
          </p:nvSpPr>
          <p:spPr>
            <a:xfrm>
              <a:off x="979774" y="1934674"/>
              <a:ext cx="3633650" cy="1884125"/>
            </a:xfrm>
            <a:custGeom>
              <a:avLst/>
              <a:gdLst/>
              <a:ahLst/>
              <a:cxnLst/>
              <a:rect l="l" t="t" r="r" b="b"/>
              <a:pathLst>
                <a:path w="145346" h="75365" extrusionOk="0">
                  <a:moveTo>
                    <a:pt x="112183" y="0"/>
                  </a:moveTo>
                  <a:cubicBezTo>
                    <a:pt x="97664" y="0"/>
                    <a:pt x="79989" y="3463"/>
                    <a:pt x="62579" y="9754"/>
                  </a:cubicBezTo>
                  <a:cubicBezTo>
                    <a:pt x="44015" y="16463"/>
                    <a:pt x="27275" y="25840"/>
                    <a:pt x="16041" y="35821"/>
                  </a:cubicBezTo>
                  <a:cubicBezTo>
                    <a:pt x="4807" y="45803"/>
                    <a:pt x="0" y="55572"/>
                    <a:pt x="2677" y="62979"/>
                  </a:cubicBezTo>
                  <a:cubicBezTo>
                    <a:pt x="5354" y="70386"/>
                    <a:pt x="15296" y="74825"/>
                    <a:pt x="30315" y="75319"/>
                  </a:cubicBezTo>
                  <a:cubicBezTo>
                    <a:pt x="31250" y="75349"/>
                    <a:pt x="32199" y="75365"/>
                    <a:pt x="33162" y="75365"/>
                  </a:cubicBezTo>
                  <a:cubicBezTo>
                    <a:pt x="47681" y="75365"/>
                    <a:pt x="65357" y="71902"/>
                    <a:pt x="82766" y="65611"/>
                  </a:cubicBezTo>
                  <a:cubicBezTo>
                    <a:pt x="101330" y="58902"/>
                    <a:pt x="118070" y="49525"/>
                    <a:pt x="129304" y="39544"/>
                  </a:cubicBezTo>
                  <a:cubicBezTo>
                    <a:pt x="140538" y="29562"/>
                    <a:pt x="145346" y="19793"/>
                    <a:pt x="142668" y="12386"/>
                  </a:cubicBezTo>
                  <a:cubicBezTo>
                    <a:pt x="139992" y="4979"/>
                    <a:pt x="130050" y="540"/>
                    <a:pt x="115030" y="46"/>
                  </a:cubicBezTo>
                  <a:cubicBezTo>
                    <a:pt x="114096" y="16"/>
                    <a:pt x="113147" y="0"/>
                    <a:pt x="112183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" name="Google Shape;26655;p78">
              <a:extLst>
                <a:ext uri="{FF2B5EF4-FFF2-40B4-BE49-F238E27FC236}">
                  <a16:creationId xmlns:a16="http://schemas.microsoft.com/office/drawing/2014/main" id="{6E95F9FB-905D-721F-E9CB-F23A592796C5}"/>
                </a:ext>
              </a:extLst>
            </p:cNvPr>
            <p:cNvSpPr/>
            <p:nvPr/>
          </p:nvSpPr>
          <p:spPr>
            <a:xfrm>
              <a:off x="2010575" y="2405225"/>
              <a:ext cx="1684375" cy="889075"/>
            </a:xfrm>
            <a:custGeom>
              <a:avLst/>
              <a:gdLst/>
              <a:ahLst/>
              <a:cxnLst/>
              <a:rect l="l" t="t" r="r" b="b"/>
              <a:pathLst>
                <a:path w="67375" h="35563" extrusionOk="0">
                  <a:moveTo>
                    <a:pt x="30649" y="8898"/>
                  </a:moveTo>
                  <a:cubicBezTo>
                    <a:pt x="30654" y="8925"/>
                    <a:pt x="30665" y="8949"/>
                    <a:pt x="30682" y="8971"/>
                  </a:cubicBezTo>
                  <a:lnTo>
                    <a:pt x="30682" y="8971"/>
                  </a:lnTo>
                  <a:cubicBezTo>
                    <a:pt x="30672" y="8945"/>
                    <a:pt x="30661" y="8921"/>
                    <a:pt x="30649" y="8898"/>
                  </a:cubicBezTo>
                  <a:close/>
                  <a:moveTo>
                    <a:pt x="36414" y="7887"/>
                  </a:moveTo>
                  <a:lnTo>
                    <a:pt x="36414" y="7887"/>
                  </a:lnTo>
                  <a:cubicBezTo>
                    <a:pt x="35186" y="8071"/>
                    <a:pt x="33767" y="8690"/>
                    <a:pt x="32368" y="9088"/>
                  </a:cubicBezTo>
                  <a:cubicBezTo>
                    <a:pt x="32326" y="9087"/>
                    <a:pt x="32283" y="9086"/>
                    <a:pt x="32240" y="9086"/>
                  </a:cubicBezTo>
                  <a:cubicBezTo>
                    <a:pt x="31947" y="9086"/>
                    <a:pt x="31613" y="9110"/>
                    <a:pt x="31328" y="9110"/>
                  </a:cubicBezTo>
                  <a:cubicBezTo>
                    <a:pt x="31023" y="9110"/>
                    <a:pt x="30773" y="9083"/>
                    <a:pt x="30682" y="8971"/>
                  </a:cubicBezTo>
                  <a:lnTo>
                    <a:pt x="30682" y="8971"/>
                  </a:lnTo>
                  <a:cubicBezTo>
                    <a:pt x="30729" y="9084"/>
                    <a:pt x="30766" y="9215"/>
                    <a:pt x="30878" y="9318"/>
                  </a:cubicBezTo>
                  <a:cubicBezTo>
                    <a:pt x="29827" y="9789"/>
                    <a:pt x="28784" y="10275"/>
                    <a:pt x="27750" y="10777"/>
                  </a:cubicBezTo>
                  <a:lnTo>
                    <a:pt x="29811" y="10334"/>
                  </a:lnTo>
                  <a:lnTo>
                    <a:pt x="29811" y="10334"/>
                  </a:lnTo>
                  <a:cubicBezTo>
                    <a:pt x="29062" y="10923"/>
                    <a:pt x="26922" y="11467"/>
                    <a:pt x="26916" y="12152"/>
                  </a:cubicBezTo>
                  <a:cubicBezTo>
                    <a:pt x="29433" y="10362"/>
                    <a:pt x="34148" y="9429"/>
                    <a:pt x="36414" y="7887"/>
                  </a:cubicBezTo>
                  <a:close/>
                  <a:moveTo>
                    <a:pt x="53371" y="1"/>
                  </a:moveTo>
                  <a:cubicBezTo>
                    <a:pt x="53004" y="1"/>
                    <a:pt x="52638" y="18"/>
                    <a:pt x="52273" y="52"/>
                  </a:cubicBezTo>
                  <a:cubicBezTo>
                    <a:pt x="51205" y="136"/>
                    <a:pt x="50137" y="306"/>
                    <a:pt x="49017" y="306"/>
                  </a:cubicBezTo>
                  <a:cubicBezTo>
                    <a:pt x="48987" y="306"/>
                    <a:pt x="48957" y="306"/>
                    <a:pt x="48928" y="306"/>
                  </a:cubicBezTo>
                  <a:lnTo>
                    <a:pt x="48928" y="306"/>
                  </a:lnTo>
                  <a:lnTo>
                    <a:pt x="50078" y="543"/>
                  </a:lnTo>
                  <a:cubicBezTo>
                    <a:pt x="48634" y="1109"/>
                    <a:pt x="47795" y="960"/>
                    <a:pt x="46453" y="1342"/>
                  </a:cubicBezTo>
                  <a:lnTo>
                    <a:pt x="45580" y="773"/>
                  </a:lnTo>
                  <a:cubicBezTo>
                    <a:pt x="44143" y="1253"/>
                    <a:pt x="45030" y="1471"/>
                    <a:pt x="44037" y="2019"/>
                  </a:cubicBezTo>
                  <a:cubicBezTo>
                    <a:pt x="43913" y="2002"/>
                    <a:pt x="43779" y="1993"/>
                    <a:pt x="43637" y="1993"/>
                  </a:cubicBezTo>
                  <a:cubicBezTo>
                    <a:pt x="42169" y="1993"/>
                    <a:pt x="39900" y="2856"/>
                    <a:pt x="39341" y="2970"/>
                  </a:cubicBezTo>
                  <a:cubicBezTo>
                    <a:pt x="38838" y="2760"/>
                    <a:pt x="39766" y="2404"/>
                    <a:pt x="39932" y="2166"/>
                  </a:cubicBezTo>
                  <a:lnTo>
                    <a:pt x="39932" y="2166"/>
                  </a:lnTo>
                  <a:cubicBezTo>
                    <a:pt x="38310" y="2800"/>
                    <a:pt x="38593" y="3418"/>
                    <a:pt x="36551" y="3967"/>
                  </a:cubicBezTo>
                  <a:lnTo>
                    <a:pt x="36467" y="3793"/>
                  </a:lnTo>
                  <a:cubicBezTo>
                    <a:pt x="31863" y="6072"/>
                    <a:pt x="25805" y="7880"/>
                    <a:pt x="20937" y="10666"/>
                  </a:cubicBezTo>
                  <a:cubicBezTo>
                    <a:pt x="21023" y="10639"/>
                    <a:pt x="21086" y="10628"/>
                    <a:pt x="21136" y="10628"/>
                  </a:cubicBezTo>
                  <a:cubicBezTo>
                    <a:pt x="21295" y="10628"/>
                    <a:pt x="21312" y="10741"/>
                    <a:pt x="21455" y="10796"/>
                  </a:cubicBezTo>
                  <a:cubicBezTo>
                    <a:pt x="18818" y="12054"/>
                    <a:pt x="15992" y="13454"/>
                    <a:pt x="13458" y="15082"/>
                  </a:cubicBezTo>
                  <a:cubicBezTo>
                    <a:pt x="10929" y="16706"/>
                    <a:pt x="8686" y="18565"/>
                    <a:pt x="7287" y="20566"/>
                  </a:cubicBezTo>
                  <a:lnTo>
                    <a:pt x="7287" y="20566"/>
                  </a:lnTo>
                  <a:cubicBezTo>
                    <a:pt x="8517" y="19588"/>
                    <a:pt x="10421" y="18657"/>
                    <a:pt x="12294" y="17714"/>
                  </a:cubicBezTo>
                  <a:cubicBezTo>
                    <a:pt x="14167" y="16763"/>
                    <a:pt x="16014" y="15785"/>
                    <a:pt x="17174" y="14535"/>
                  </a:cubicBezTo>
                  <a:cubicBezTo>
                    <a:pt x="18265" y="14476"/>
                    <a:pt x="19415" y="13428"/>
                    <a:pt x="20183" y="13428"/>
                  </a:cubicBezTo>
                  <a:cubicBezTo>
                    <a:pt x="20306" y="13428"/>
                    <a:pt x="20419" y="13455"/>
                    <a:pt x="20521" y="13517"/>
                  </a:cubicBezTo>
                  <a:cubicBezTo>
                    <a:pt x="24764" y="12009"/>
                    <a:pt x="26019" y="10187"/>
                    <a:pt x="30145" y="8718"/>
                  </a:cubicBezTo>
                  <a:cubicBezTo>
                    <a:pt x="30199" y="8711"/>
                    <a:pt x="30247" y="8708"/>
                    <a:pt x="30290" y="8708"/>
                  </a:cubicBezTo>
                  <a:cubicBezTo>
                    <a:pt x="30503" y="8708"/>
                    <a:pt x="30591" y="8788"/>
                    <a:pt x="30649" y="8898"/>
                  </a:cubicBezTo>
                  <a:lnTo>
                    <a:pt x="30649" y="8898"/>
                  </a:lnTo>
                  <a:cubicBezTo>
                    <a:pt x="30648" y="8895"/>
                    <a:pt x="30648" y="8893"/>
                    <a:pt x="30648" y="8890"/>
                  </a:cubicBezTo>
                  <a:cubicBezTo>
                    <a:pt x="34322" y="6628"/>
                    <a:pt x="37836" y="6109"/>
                    <a:pt x="42002" y="4865"/>
                  </a:cubicBezTo>
                  <a:cubicBezTo>
                    <a:pt x="42707" y="4654"/>
                    <a:pt x="43603" y="4481"/>
                    <a:pt x="44187" y="4481"/>
                  </a:cubicBezTo>
                  <a:cubicBezTo>
                    <a:pt x="44471" y="4481"/>
                    <a:pt x="44681" y="4522"/>
                    <a:pt x="44759" y="4620"/>
                  </a:cubicBezTo>
                  <a:cubicBezTo>
                    <a:pt x="44077" y="4864"/>
                    <a:pt x="44659" y="5036"/>
                    <a:pt x="44116" y="5306"/>
                  </a:cubicBezTo>
                  <a:cubicBezTo>
                    <a:pt x="45570" y="4742"/>
                    <a:pt x="44036" y="4076"/>
                    <a:pt x="46274" y="3824"/>
                  </a:cubicBezTo>
                  <a:lnTo>
                    <a:pt x="46274" y="3824"/>
                  </a:lnTo>
                  <a:lnTo>
                    <a:pt x="46182" y="5017"/>
                  </a:lnTo>
                  <a:cubicBezTo>
                    <a:pt x="46501" y="4378"/>
                    <a:pt x="47116" y="4292"/>
                    <a:pt x="47833" y="4292"/>
                  </a:cubicBezTo>
                  <a:cubicBezTo>
                    <a:pt x="48100" y="4292"/>
                    <a:pt x="48382" y="4304"/>
                    <a:pt x="48667" y="4304"/>
                  </a:cubicBezTo>
                  <a:cubicBezTo>
                    <a:pt x="49253" y="4304"/>
                    <a:pt x="49856" y="4253"/>
                    <a:pt x="50392" y="3945"/>
                  </a:cubicBezTo>
                  <a:lnTo>
                    <a:pt x="50392" y="3945"/>
                  </a:lnTo>
                  <a:cubicBezTo>
                    <a:pt x="51007" y="4358"/>
                    <a:pt x="49979" y="4708"/>
                    <a:pt x="48787" y="4898"/>
                  </a:cubicBezTo>
                  <a:cubicBezTo>
                    <a:pt x="48820" y="4899"/>
                    <a:pt x="48853" y="4899"/>
                    <a:pt x="48885" y="4899"/>
                  </a:cubicBezTo>
                  <a:cubicBezTo>
                    <a:pt x="50176" y="4899"/>
                    <a:pt x="50252" y="4250"/>
                    <a:pt x="51337" y="4175"/>
                  </a:cubicBezTo>
                  <a:lnTo>
                    <a:pt x="51337" y="4175"/>
                  </a:lnTo>
                  <a:cubicBezTo>
                    <a:pt x="51012" y="4529"/>
                    <a:pt x="50695" y="4890"/>
                    <a:pt x="50387" y="5255"/>
                  </a:cubicBezTo>
                  <a:cubicBezTo>
                    <a:pt x="50726" y="4919"/>
                    <a:pt x="51061" y="4797"/>
                    <a:pt x="51380" y="4797"/>
                  </a:cubicBezTo>
                  <a:cubicBezTo>
                    <a:pt x="52071" y="4797"/>
                    <a:pt x="52691" y="5366"/>
                    <a:pt x="53132" y="5564"/>
                  </a:cubicBezTo>
                  <a:cubicBezTo>
                    <a:pt x="53203" y="5325"/>
                    <a:pt x="52574" y="4603"/>
                    <a:pt x="53964" y="4603"/>
                  </a:cubicBezTo>
                  <a:cubicBezTo>
                    <a:pt x="53986" y="4603"/>
                    <a:pt x="54008" y="4604"/>
                    <a:pt x="54030" y="4604"/>
                  </a:cubicBezTo>
                  <a:cubicBezTo>
                    <a:pt x="54664" y="4731"/>
                    <a:pt x="54339" y="4982"/>
                    <a:pt x="54486" y="5123"/>
                  </a:cubicBezTo>
                  <a:cubicBezTo>
                    <a:pt x="54543" y="4891"/>
                    <a:pt x="55073" y="4468"/>
                    <a:pt x="56098" y="4468"/>
                  </a:cubicBezTo>
                  <a:cubicBezTo>
                    <a:pt x="56150" y="4468"/>
                    <a:pt x="56204" y="4469"/>
                    <a:pt x="56259" y="4472"/>
                  </a:cubicBezTo>
                  <a:cubicBezTo>
                    <a:pt x="56355" y="4802"/>
                    <a:pt x="55434" y="4923"/>
                    <a:pt x="55341" y="5260"/>
                  </a:cubicBezTo>
                  <a:cubicBezTo>
                    <a:pt x="56051" y="5266"/>
                    <a:pt x="56693" y="5252"/>
                    <a:pt x="57064" y="5585"/>
                  </a:cubicBezTo>
                  <a:cubicBezTo>
                    <a:pt x="57742" y="5526"/>
                    <a:pt x="57809" y="5427"/>
                    <a:pt x="57793" y="5293"/>
                  </a:cubicBezTo>
                  <a:cubicBezTo>
                    <a:pt x="57784" y="5164"/>
                    <a:pt x="57699" y="4998"/>
                    <a:pt x="58216" y="4926"/>
                  </a:cubicBezTo>
                  <a:cubicBezTo>
                    <a:pt x="59194" y="5259"/>
                    <a:pt x="59016" y="5518"/>
                    <a:pt x="58657" y="5785"/>
                  </a:cubicBezTo>
                  <a:cubicBezTo>
                    <a:pt x="58273" y="6073"/>
                    <a:pt x="57782" y="6401"/>
                    <a:pt x="57784" y="6791"/>
                  </a:cubicBezTo>
                  <a:cubicBezTo>
                    <a:pt x="56318" y="6940"/>
                    <a:pt x="55114" y="7080"/>
                    <a:pt x="54606" y="7333"/>
                  </a:cubicBezTo>
                  <a:cubicBezTo>
                    <a:pt x="55188" y="7249"/>
                    <a:pt x="55771" y="7188"/>
                    <a:pt x="56419" y="7188"/>
                  </a:cubicBezTo>
                  <a:cubicBezTo>
                    <a:pt x="56430" y="7188"/>
                    <a:pt x="56441" y="7188"/>
                    <a:pt x="56452" y="7188"/>
                  </a:cubicBezTo>
                  <a:cubicBezTo>
                    <a:pt x="56297" y="7366"/>
                    <a:pt x="56497" y="7570"/>
                    <a:pt x="56548" y="7761"/>
                  </a:cubicBezTo>
                  <a:cubicBezTo>
                    <a:pt x="56611" y="7949"/>
                    <a:pt x="56527" y="8107"/>
                    <a:pt x="56073" y="8225"/>
                  </a:cubicBezTo>
                  <a:cubicBezTo>
                    <a:pt x="56558" y="8513"/>
                    <a:pt x="57219" y="8633"/>
                    <a:pt x="57742" y="9164"/>
                  </a:cubicBezTo>
                  <a:cubicBezTo>
                    <a:pt x="58229" y="9732"/>
                    <a:pt x="58103" y="10468"/>
                    <a:pt x="57874" y="11047"/>
                  </a:cubicBezTo>
                  <a:cubicBezTo>
                    <a:pt x="58128" y="10933"/>
                    <a:pt x="58351" y="10731"/>
                    <a:pt x="58602" y="10731"/>
                  </a:cubicBezTo>
                  <a:cubicBezTo>
                    <a:pt x="58632" y="10731"/>
                    <a:pt x="58662" y="10733"/>
                    <a:pt x="58693" y="10740"/>
                  </a:cubicBezTo>
                  <a:cubicBezTo>
                    <a:pt x="58555" y="11262"/>
                    <a:pt x="58257" y="11332"/>
                    <a:pt x="57958" y="11332"/>
                  </a:cubicBezTo>
                  <a:cubicBezTo>
                    <a:pt x="57847" y="11332"/>
                    <a:pt x="57736" y="11323"/>
                    <a:pt x="57633" y="11323"/>
                  </a:cubicBezTo>
                  <a:cubicBezTo>
                    <a:pt x="57606" y="11323"/>
                    <a:pt x="57580" y="11323"/>
                    <a:pt x="57554" y="11325"/>
                  </a:cubicBezTo>
                  <a:cubicBezTo>
                    <a:pt x="57491" y="11819"/>
                    <a:pt x="58193" y="12077"/>
                    <a:pt x="58306" y="12673"/>
                  </a:cubicBezTo>
                  <a:cubicBezTo>
                    <a:pt x="57886" y="12895"/>
                    <a:pt x="57586" y="13037"/>
                    <a:pt x="57352" y="13172"/>
                  </a:cubicBezTo>
                  <a:lnTo>
                    <a:pt x="57023" y="13353"/>
                  </a:lnTo>
                  <a:lnTo>
                    <a:pt x="56665" y="13575"/>
                  </a:lnTo>
                  <a:cubicBezTo>
                    <a:pt x="56189" y="13847"/>
                    <a:pt x="55719" y="14074"/>
                    <a:pt x="54783" y="14258"/>
                  </a:cubicBezTo>
                  <a:lnTo>
                    <a:pt x="55267" y="14734"/>
                  </a:lnTo>
                  <a:cubicBezTo>
                    <a:pt x="53952" y="15022"/>
                    <a:pt x="54380" y="15958"/>
                    <a:pt x="53027" y="16378"/>
                  </a:cubicBezTo>
                  <a:cubicBezTo>
                    <a:pt x="52887" y="16299"/>
                    <a:pt x="53229" y="15875"/>
                    <a:pt x="53479" y="15513"/>
                  </a:cubicBezTo>
                  <a:lnTo>
                    <a:pt x="53479" y="15513"/>
                  </a:lnTo>
                  <a:cubicBezTo>
                    <a:pt x="52611" y="16355"/>
                    <a:pt x="52263" y="15643"/>
                    <a:pt x="51421" y="16473"/>
                  </a:cubicBezTo>
                  <a:lnTo>
                    <a:pt x="51796" y="15355"/>
                  </a:lnTo>
                  <a:lnTo>
                    <a:pt x="51796" y="15355"/>
                  </a:lnTo>
                  <a:cubicBezTo>
                    <a:pt x="51264" y="15722"/>
                    <a:pt x="50582" y="16277"/>
                    <a:pt x="50263" y="16277"/>
                  </a:cubicBezTo>
                  <a:cubicBezTo>
                    <a:pt x="50136" y="16277"/>
                    <a:pt x="50067" y="16187"/>
                    <a:pt x="50089" y="15961"/>
                  </a:cubicBezTo>
                  <a:lnTo>
                    <a:pt x="50089" y="15961"/>
                  </a:lnTo>
                  <a:cubicBezTo>
                    <a:pt x="49118" y="17447"/>
                    <a:pt x="46476" y="18542"/>
                    <a:pt x="44848" y="19823"/>
                  </a:cubicBezTo>
                  <a:lnTo>
                    <a:pt x="44712" y="19242"/>
                  </a:lnTo>
                  <a:cubicBezTo>
                    <a:pt x="44085" y="20348"/>
                    <a:pt x="41221" y="20858"/>
                    <a:pt x="40721" y="21988"/>
                  </a:cubicBezTo>
                  <a:lnTo>
                    <a:pt x="40483" y="21832"/>
                  </a:lnTo>
                  <a:cubicBezTo>
                    <a:pt x="39946" y="22351"/>
                    <a:pt x="39401" y="22865"/>
                    <a:pt x="38848" y="23375"/>
                  </a:cubicBezTo>
                  <a:cubicBezTo>
                    <a:pt x="38719" y="23418"/>
                    <a:pt x="38607" y="23436"/>
                    <a:pt x="38511" y="23436"/>
                  </a:cubicBezTo>
                  <a:cubicBezTo>
                    <a:pt x="38013" y="23436"/>
                    <a:pt x="37927" y="22951"/>
                    <a:pt x="37924" y="22951"/>
                  </a:cubicBezTo>
                  <a:lnTo>
                    <a:pt x="37924" y="22951"/>
                  </a:lnTo>
                  <a:cubicBezTo>
                    <a:pt x="37923" y="22951"/>
                    <a:pt x="37925" y="22964"/>
                    <a:pt x="37928" y="22995"/>
                  </a:cubicBezTo>
                  <a:cubicBezTo>
                    <a:pt x="36050" y="23928"/>
                    <a:pt x="34517" y="24538"/>
                    <a:pt x="33151" y="24711"/>
                  </a:cubicBezTo>
                  <a:cubicBezTo>
                    <a:pt x="33098" y="25560"/>
                    <a:pt x="31075" y="26497"/>
                    <a:pt x="29420" y="27118"/>
                  </a:cubicBezTo>
                  <a:cubicBezTo>
                    <a:pt x="25298" y="28175"/>
                    <a:pt x="21072" y="29345"/>
                    <a:pt x="16872" y="30328"/>
                  </a:cubicBezTo>
                  <a:cubicBezTo>
                    <a:pt x="14773" y="30819"/>
                    <a:pt x="12680" y="31252"/>
                    <a:pt x="10613" y="31568"/>
                  </a:cubicBezTo>
                  <a:cubicBezTo>
                    <a:pt x="9076" y="31790"/>
                    <a:pt x="7550" y="31965"/>
                    <a:pt x="6059" y="31965"/>
                  </a:cubicBezTo>
                  <a:cubicBezTo>
                    <a:pt x="5546" y="31965"/>
                    <a:pt x="5038" y="31945"/>
                    <a:pt x="4535" y="31898"/>
                  </a:cubicBezTo>
                  <a:cubicBezTo>
                    <a:pt x="3960" y="31778"/>
                    <a:pt x="3240" y="31825"/>
                    <a:pt x="2415" y="31703"/>
                  </a:cubicBezTo>
                  <a:cubicBezTo>
                    <a:pt x="1618" y="31593"/>
                    <a:pt x="585" y="31210"/>
                    <a:pt x="0" y="30216"/>
                  </a:cubicBezTo>
                  <a:lnTo>
                    <a:pt x="0" y="30216"/>
                  </a:lnTo>
                  <a:cubicBezTo>
                    <a:pt x="208" y="30847"/>
                    <a:pt x="518" y="31293"/>
                    <a:pt x="823" y="31556"/>
                  </a:cubicBezTo>
                  <a:cubicBezTo>
                    <a:pt x="1119" y="31855"/>
                    <a:pt x="1408" y="31989"/>
                    <a:pt x="1684" y="32140"/>
                  </a:cubicBezTo>
                  <a:cubicBezTo>
                    <a:pt x="2247" y="32385"/>
                    <a:pt x="2801" y="32543"/>
                    <a:pt x="3744" y="32807"/>
                  </a:cubicBezTo>
                  <a:cubicBezTo>
                    <a:pt x="5103" y="33345"/>
                    <a:pt x="5539" y="34186"/>
                    <a:pt x="6798" y="34786"/>
                  </a:cubicBezTo>
                  <a:lnTo>
                    <a:pt x="6200" y="34079"/>
                  </a:lnTo>
                  <a:cubicBezTo>
                    <a:pt x="6617" y="33994"/>
                    <a:pt x="6919" y="33965"/>
                    <a:pt x="7149" y="33965"/>
                  </a:cubicBezTo>
                  <a:cubicBezTo>
                    <a:pt x="7678" y="33965"/>
                    <a:pt x="7830" y="34120"/>
                    <a:pt x="8146" y="34120"/>
                  </a:cubicBezTo>
                  <a:cubicBezTo>
                    <a:pt x="8346" y="34120"/>
                    <a:pt x="8610" y="34058"/>
                    <a:pt x="9076" y="33857"/>
                  </a:cubicBezTo>
                  <a:lnTo>
                    <a:pt x="9076" y="33857"/>
                  </a:lnTo>
                  <a:lnTo>
                    <a:pt x="9029" y="34919"/>
                  </a:lnTo>
                  <a:cubicBezTo>
                    <a:pt x="9230" y="34713"/>
                    <a:pt x="9545" y="34640"/>
                    <a:pt x="9892" y="34640"/>
                  </a:cubicBezTo>
                  <a:cubicBezTo>
                    <a:pt x="10471" y="34640"/>
                    <a:pt x="11135" y="34844"/>
                    <a:pt x="11496" y="34982"/>
                  </a:cubicBezTo>
                  <a:lnTo>
                    <a:pt x="11933" y="34212"/>
                  </a:lnTo>
                  <a:cubicBezTo>
                    <a:pt x="13161" y="34508"/>
                    <a:pt x="13958" y="34578"/>
                    <a:pt x="14408" y="35190"/>
                  </a:cubicBezTo>
                  <a:lnTo>
                    <a:pt x="14206" y="34539"/>
                  </a:lnTo>
                  <a:lnTo>
                    <a:pt x="14206" y="34539"/>
                  </a:lnTo>
                  <a:cubicBezTo>
                    <a:pt x="14289" y="34603"/>
                    <a:pt x="14461" y="34626"/>
                    <a:pt x="14688" y="34626"/>
                  </a:cubicBezTo>
                  <a:cubicBezTo>
                    <a:pt x="15317" y="34626"/>
                    <a:pt x="16363" y="34445"/>
                    <a:pt x="17056" y="34445"/>
                  </a:cubicBezTo>
                  <a:cubicBezTo>
                    <a:pt x="17669" y="34445"/>
                    <a:pt x="18005" y="34587"/>
                    <a:pt x="17529" y="35123"/>
                  </a:cubicBezTo>
                  <a:cubicBezTo>
                    <a:pt x="17846" y="34910"/>
                    <a:pt x="18098" y="34516"/>
                    <a:pt x="18858" y="34452"/>
                  </a:cubicBezTo>
                  <a:lnTo>
                    <a:pt x="19098" y="35087"/>
                  </a:lnTo>
                  <a:cubicBezTo>
                    <a:pt x="19887" y="34804"/>
                    <a:pt x="20739" y="34513"/>
                    <a:pt x="21280" y="34513"/>
                  </a:cubicBezTo>
                  <a:cubicBezTo>
                    <a:pt x="21461" y="34513"/>
                    <a:pt x="21607" y="34545"/>
                    <a:pt x="21705" y="34621"/>
                  </a:cubicBezTo>
                  <a:cubicBezTo>
                    <a:pt x="21158" y="34902"/>
                    <a:pt x="21023" y="35232"/>
                    <a:pt x="20891" y="35562"/>
                  </a:cubicBezTo>
                  <a:cubicBezTo>
                    <a:pt x="25475" y="34638"/>
                    <a:pt x="21379" y="33236"/>
                    <a:pt x="25294" y="32188"/>
                  </a:cubicBezTo>
                  <a:lnTo>
                    <a:pt x="25294" y="32188"/>
                  </a:lnTo>
                  <a:lnTo>
                    <a:pt x="25360" y="32620"/>
                  </a:lnTo>
                  <a:lnTo>
                    <a:pt x="26230" y="31906"/>
                  </a:lnTo>
                  <a:lnTo>
                    <a:pt x="27414" y="32146"/>
                  </a:lnTo>
                  <a:cubicBezTo>
                    <a:pt x="28397" y="30344"/>
                    <a:pt x="32881" y="30622"/>
                    <a:pt x="34916" y="29035"/>
                  </a:cubicBezTo>
                  <a:cubicBezTo>
                    <a:pt x="35768" y="28595"/>
                    <a:pt x="37258" y="28989"/>
                    <a:pt x="38924" y="28225"/>
                  </a:cubicBezTo>
                  <a:lnTo>
                    <a:pt x="38567" y="27646"/>
                  </a:lnTo>
                  <a:lnTo>
                    <a:pt x="38567" y="27646"/>
                  </a:lnTo>
                  <a:cubicBezTo>
                    <a:pt x="38610" y="27649"/>
                    <a:pt x="38657" y="27650"/>
                    <a:pt x="38706" y="27650"/>
                  </a:cubicBezTo>
                  <a:cubicBezTo>
                    <a:pt x="39559" y="27650"/>
                    <a:pt x="41181" y="27291"/>
                    <a:pt x="42829" y="26964"/>
                  </a:cubicBezTo>
                  <a:cubicBezTo>
                    <a:pt x="43976" y="26740"/>
                    <a:pt x="45140" y="26541"/>
                    <a:pt x="46078" y="26541"/>
                  </a:cubicBezTo>
                  <a:cubicBezTo>
                    <a:pt x="46564" y="26541"/>
                    <a:pt x="46990" y="26594"/>
                    <a:pt x="47321" y="26726"/>
                  </a:cubicBezTo>
                  <a:cubicBezTo>
                    <a:pt x="47724" y="26310"/>
                    <a:pt x="47788" y="26204"/>
                    <a:pt x="47703" y="26204"/>
                  </a:cubicBezTo>
                  <a:cubicBezTo>
                    <a:pt x="47616" y="26204"/>
                    <a:pt x="47371" y="26316"/>
                    <a:pt x="47174" y="26316"/>
                  </a:cubicBezTo>
                  <a:cubicBezTo>
                    <a:pt x="47064" y="26316"/>
                    <a:pt x="46969" y="26281"/>
                    <a:pt x="46925" y="26172"/>
                  </a:cubicBezTo>
                  <a:cubicBezTo>
                    <a:pt x="48262" y="25039"/>
                    <a:pt x="49012" y="24929"/>
                    <a:pt x="49743" y="24929"/>
                  </a:cubicBezTo>
                  <a:cubicBezTo>
                    <a:pt x="49919" y="24929"/>
                    <a:pt x="50094" y="24935"/>
                    <a:pt x="50276" y="24935"/>
                  </a:cubicBezTo>
                  <a:cubicBezTo>
                    <a:pt x="50557" y="24935"/>
                    <a:pt x="50855" y="24920"/>
                    <a:pt x="51197" y="24842"/>
                  </a:cubicBezTo>
                  <a:cubicBezTo>
                    <a:pt x="51596" y="24513"/>
                    <a:pt x="51648" y="24413"/>
                    <a:pt x="51538" y="24413"/>
                  </a:cubicBezTo>
                  <a:cubicBezTo>
                    <a:pt x="51369" y="24413"/>
                    <a:pt x="50815" y="24649"/>
                    <a:pt x="50553" y="24649"/>
                  </a:cubicBezTo>
                  <a:cubicBezTo>
                    <a:pt x="50409" y="24649"/>
                    <a:pt x="50353" y="24578"/>
                    <a:pt x="50496" y="24357"/>
                  </a:cubicBezTo>
                  <a:cubicBezTo>
                    <a:pt x="53042" y="23542"/>
                    <a:pt x="51959" y="22643"/>
                    <a:pt x="54959" y="21346"/>
                  </a:cubicBezTo>
                  <a:lnTo>
                    <a:pt x="54959" y="21346"/>
                  </a:lnTo>
                  <a:cubicBezTo>
                    <a:pt x="55435" y="21495"/>
                    <a:pt x="54381" y="22010"/>
                    <a:pt x="54221" y="22401"/>
                  </a:cubicBezTo>
                  <a:cubicBezTo>
                    <a:pt x="55030" y="21509"/>
                    <a:pt x="56385" y="20587"/>
                    <a:pt x="57872" y="19527"/>
                  </a:cubicBezTo>
                  <a:cubicBezTo>
                    <a:pt x="58617" y="19001"/>
                    <a:pt x="59394" y="18428"/>
                    <a:pt x="60151" y="17823"/>
                  </a:cubicBezTo>
                  <a:lnTo>
                    <a:pt x="60796" y="17286"/>
                  </a:lnTo>
                  <a:cubicBezTo>
                    <a:pt x="61077" y="17048"/>
                    <a:pt x="61344" y="16785"/>
                    <a:pt x="61610" y="16534"/>
                  </a:cubicBezTo>
                  <a:cubicBezTo>
                    <a:pt x="62159" y="16038"/>
                    <a:pt x="62627" y="15507"/>
                    <a:pt x="63072" y="14989"/>
                  </a:cubicBezTo>
                  <a:cubicBezTo>
                    <a:pt x="65335" y="12775"/>
                    <a:pt x="67375" y="9311"/>
                    <a:pt x="65849" y="5716"/>
                  </a:cubicBezTo>
                  <a:cubicBezTo>
                    <a:pt x="65534" y="4839"/>
                    <a:pt x="64965" y="4110"/>
                    <a:pt x="64347" y="3460"/>
                  </a:cubicBezTo>
                  <a:cubicBezTo>
                    <a:pt x="63715" y="2813"/>
                    <a:pt x="62970" y="2257"/>
                    <a:pt x="62107" y="1811"/>
                  </a:cubicBezTo>
                  <a:cubicBezTo>
                    <a:pt x="60409" y="886"/>
                    <a:pt x="58291" y="378"/>
                    <a:pt x="56200" y="109"/>
                  </a:cubicBezTo>
                  <a:lnTo>
                    <a:pt x="56010" y="340"/>
                  </a:lnTo>
                  <a:cubicBezTo>
                    <a:pt x="55587" y="226"/>
                    <a:pt x="55154" y="148"/>
                    <a:pt x="54718" y="106"/>
                  </a:cubicBezTo>
                  <a:cubicBezTo>
                    <a:pt x="54447" y="62"/>
                    <a:pt x="54172" y="23"/>
                    <a:pt x="53904" y="13"/>
                  </a:cubicBezTo>
                  <a:cubicBezTo>
                    <a:pt x="53727" y="5"/>
                    <a:pt x="53549" y="1"/>
                    <a:pt x="53371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6" name="Google Shape;26656;p78">
              <a:extLst>
                <a:ext uri="{FF2B5EF4-FFF2-40B4-BE49-F238E27FC236}">
                  <a16:creationId xmlns:a16="http://schemas.microsoft.com/office/drawing/2014/main" id="{718A54BE-1AF5-0D62-CF30-098A8BE9AEBA}"/>
                </a:ext>
              </a:extLst>
            </p:cNvPr>
            <p:cNvSpPr/>
            <p:nvPr/>
          </p:nvSpPr>
          <p:spPr>
            <a:xfrm>
              <a:off x="1341700" y="2229700"/>
              <a:ext cx="2817825" cy="1380825"/>
            </a:xfrm>
            <a:custGeom>
              <a:avLst/>
              <a:gdLst/>
              <a:ahLst/>
              <a:cxnLst/>
              <a:rect l="l" t="t" r="r" b="b"/>
              <a:pathLst>
                <a:path w="112713" h="55233" extrusionOk="0">
                  <a:moveTo>
                    <a:pt x="47658" y="10814"/>
                  </a:moveTo>
                  <a:lnTo>
                    <a:pt x="47658" y="10814"/>
                  </a:lnTo>
                  <a:cubicBezTo>
                    <a:pt x="47672" y="10840"/>
                    <a:pt x="47687" y="10866"/>
                    <a:pt x="47705" y="10889"/>
                  </a:cubicBezTo>
                  <a:lnTo>
                    <a:pt x="47705" y="10889"/>
                  </a:lnTo>
                  <a:cubicBezTo>
                    <a:pt x="47703" y="10857"/>
                    <a:pt x="47686" y="10833"/>
                    <a:pt x="47658" y="10814"/>
                  </a:cubicBezTo>
                  <a:close/>
                  <a:moveTo>
                    <a:pt x="55044" y="6285"/>
                  </a:moveTo>
                  <a:lnTo>
                    <a:pt x="55044" y="6285"/>
                  </a:lnTo>
                  <a:cubicBezTo>
                    <a:pt x="52550" y="7531"/>
                    <a:pt x="49197" y="8786"/>
                    <a:pt x="45974" y="10140"/>
                  </a:cubicBezTo>
                  <a:cubicBezTo>
                    <a:pt x="42749" y="11486"/>
                    <a:pt x="39663" y="12945"/>
                    <a:pt x="37676" y="14360"/>
                  </a:cubicBezTo>
                  <a:cubicBezTo>
                    <a:pt x="39783" y="13549"/>
                    <a:pt x="42281" y="12242"/>
                    <a:pt x="44775" y="11286"/>
                  </a:cubicBezTo>
                  <a:cubicBezTo>
                    <a:pt x="45652" y="11101"/>
                    <a:pt x="46858" y="10767"/>
                    <a:pt x="47409" y="10767"/>
                  </a:cubicBezTo>
                  <a:cubicBezTo>
                    <a:pt x="47523" y="10767"/>
                    <a:pt x="47609" y="10781"/>
                    <a:pt x="47658" y="10814"/>
                  </a:cubicBezTo>
                  <a:lnTo>
                    <a:pt x="47658" y="10814"/>
                  </a:lnTo>
                  <a:cubicBezTo>
                    <a:pt x="47601" y="10706"/>
                    <a:pt x="47560" y="10578"/>
                    <a:pt x="47391" y="10503"/>
                  </a:cubicBezTo>
                  <a:cubicBezTo>
                    <a:pt x="49299" y="9633"/>
                    <a:pt x="51223" y="8792"/>
                    <a:pt x="53166" y="7992"/>
                  </a:cubicBezTo>
                  <a:lnTo>
                    <a:pt x="53166" y="7992"/>
                  </a:lnTo>
                  <a:cubicBezTo>
                    <a:pt x="51925" y="8321"/>
                    <a:pt x="50696" y="8687"/>
                    <a:pt x="49463" y="9043"/>
                  </a:cubicBezTo>
                  <a:cubicBezTo>
                    <a:pt x="50906" y="8156"/>
                    <a:pt x="54803" y="7013"/>
                    <a:pt x="55044" y="6285"/>
                  </a:cubicBezTo>
                  <a:close/>
                  <a:moveTo>
                    <a:pt x="93716" y="1"/>
                  </a:moveTo>
                  <a:lnTo>
                    <a:pt x="93716" y="1"/>
                  </a:lnTo>
                  <a:cubicBezTo>
                    <a:pt x="90905" y="123"/>
                    <a:pt x="87092" y="153"/>
                    <a:pt x="83279" y="569"/>
                  </a:cubicBezTo>
                  <a:cubicBezTo>
                    <a:pt x="79470" y="980"/>
                    <a:pt x="75676" y="1743"/>
                    <a:pt x="72997" y="2969"/>
                  </a:cubicBezTo>
                  <a:cubicBezTo>
                    <a:pt x="72962" y="2969"/>
                    <a:pt x="72927" y="2968"/>
                    <a:pt x="72892" y="2968"/>
                  </a:cubicBezTo>
                  <a:cubicBezTo>
                    <a:pt x="70993" y="2968"/>
                    <a:pt x="68533" y="4067"/>
                    <a:pt x="67250" y="4067"/>
                  </a:cubicBezTo>
                  <a:cubicBezTo>
                    <a:pt x="67053" y="4067"/>
                    <a:pt x="66884" y="4041"/>
                    <a:pt x="66749" y="3981"/>
                  </a:cubicBezTo>
                  <a:cubicBezTo>
                    <a:pt x="62721" y="4887"/>
                    <a:pt x="60011" y="5980"/>
                    <a:pt x="57380" y="7118"/>
                  </a:cubicBezTo>
                  <a:cubicBezTo>
                    <a:pt x="54753" y="8274"/>
                    <a:pt x="52207" y="9495"/>
                    <a:pt x="48530" y="10921"/>
                  </a:cubicBezTo>
                  <a:cubicBezTo>
                    <a:pt x="48298" y="10983"/>
                    <a:pt x="48132" y="11008"/>
                    <a:pt x="48011" y="11008"/>
                  </a:cubicBezTo>
                  <a:cubicBezTo>
                    <a:pt x="47842" y="11008"/>
                    <a:pt x="47760" y="10959"/>
                    <a:pt x="47705" y="10889"/>
                  </a:cubicBezTo>
                  <a:lnTo>
                    <a:pt x="47705" y="10889"/>
                  </a:lnTo>
                  <a:cubicBezTo>
                    <a:pt x="47705" y="10890"/>
                    <a:pt x="47705" y="10892"/>
                    <a:pt x="47706" y="10894"/>
                  </a:cubicBezTo>
                  <a:cubicBezTo>
                    <a:pt x="41022" y="14600"/>
                    <a:pt x="35122" y="16771"/>
                    <a:pt x="28487" y="20817"/>
                  </a:cubicBezTo>
                  <a:cubicBezTo>
                    <a:pt x="26891" y="21784"/>
                    <a:pt x="24734" y="23040"/>
                    <a:pt x="24174" y="23040"/>
                  </a:cubicBezTo>
                  <a:cubicBezTo>
                    <a:pt x="24152" y="23040"/>
                    <a:pt x="24132" y="23038"/>
                    <a:pt x="24115" y="23034"/>
                  </a:cubicBezTo>
                  <a:cubicBezTo>
                    <a:pt x="25139" y="22266"/>
                    <a:pt x="24176" y="22536"/>
                    <a:pt x="24987" y="21848"/>
                  </a:cubicBezTo>
                  <a:lnTo>
                    <a:pt x="24987" y="21848"/>
                  </a:lnTo>
                  <a:cubicBezTo>
                    <a:pt x="22799" y="23550"/>
                    <a:pt x="25357" y="22994"/>
                    <a:pt x="21967" y="25018"/>
                  </a:cubicBezTo>
                  <a:lnTo>
                    <a:pt x="21759" y="23768"/>
                  </a:lnTo>
                  <a:cubicBezTo>
                    <a:pt x="21110" y="25640"/>
                    <a:pt x="17571" y="26290"/>
                    <a:pt x="15784" y="28619"/>
                  </a:cubicBezTo>
                  <a:cubicBezTo>
                    <a:pt x="15693" y="28641"/>
                    <a:pt x="15618" y="28652"/>
                    <a:pt x="15560" y="28652"/>
                  </a:cubicBezTo>
                  <a:cubicBezTo>
                    <a:pt x="14921" y="28652"/>
                    <a:pt x="16135" y="27383"/>
                    <a:pt x="17747" y="26187"/>
                  </a:cubicBezTo>
                  <a:lnTo>
                    <a:pt x="17747" y="26187"/>
                  </a:lnTo>
                  <a:cubicBezTo>
                    <a:pt x="15620" y="27492"/>
                    <a:pt x="15864" y="28178"/>
                    <a:pt x="14323" y="29389"/>
                  </a:cubicBezTo>
                  <a:lnTo>
                    <a:pt x="15168" y="27442"/>
                  </a:lnTo>
                  <a:lnTo>
                    <a:pt x="15168" y="27442"/>
                  </a:lnTo>
                  <a:cubicBezTo>
                    <a:pt x="14102" y="29494"/>
                    <a:pt x="12116" y="29689"/>
                    <a:pt x="11003" y="30294"/>
                  </a:cubicBezTo>
                  <a:cubicBezTo>
                    <a:pt x="11074" y="30576"/>
                    <a:pt x="12366" y="30357"/>
                    <a:pt x="10426" y="32133"/>
                  </a:cubicBezTo>
                  <a:cubicBezTo>
                    <a:pt x="10077" y="32405"/>
                    <a:pt x="9899" y="32485"/>
                    <a:pt x="9795" y="32485"/>
                  </a:cubicBezTo>
                  <a:cubicBezTo>
                    <a:pt x="9651" y="32485"/>
                    <a:pt x="9649" y="32333"/>
                    <a:pt x="9529" y="32333"/>
                  </a:cubicBezTo>
                  <a:cubicBezTo>
                    <a:pt x="9513" y="32333"/>
                    <a:pt x="9494" y="32335"/>
                    <a:pt x="9472" y="32342"/>
                  </a:cubicBezTo>
                  <a:cubicBezTo>
                    <a:pt x="9557" y="32632"/>
                    <a:pt x="9176" y="33591"/>
                    <a:pt x="8094" y="34919"/>
                  </a:cubicBezTo>
                  <a:cubicBezTo>
                    <a:pt x="8088" y="34919"/>
                    <a:pt x="8082" y="34919"/>
                    <a:pt x="8077" y="34919"/>
                  </a:cubicBezTo>
                  <a:cubicBezTo>
                    <a:pt x="7655" y="34919"/>
                    <a:pt x="8456" y="33713"/>
                    <a:pt x="8298" y="33408"/>
                  </a:cubicBezTo>
                  <a:lnTo>
                    <a:pt x="8298" y="33408"/>
                  </a:lnTo>
                  <a:cubicBezTo>
                    <a:pt x="7860" y="33908"/>
                    <a:pt x="7491" y="34385"/>
                    <a:pt x="7115" y="34797"/>
                  </a:cubicBezTo>
                  <a:cubicBezTo>
                    <a:pt x="6762" y="35229"/>
                    <a:pt x="6404" y="35597"/>
                    <a:pt x="6003" y="35904"/>
                  </a:cubicBezTo>
                  <a:cubicBezTo>
                    <a:pt x="5538" y="36786"/>
                    <a:pt x="5547" y="36954"/>
                    <a:pt x="5677" y="36954"/>
                  </a:cubicBezTo>
                  <a:cubicBezTo>
                    <a:pt x="5757" y="36954"/>
                    <a:pt x="5883" y="36891"/>
                    <a:pt x="5972" y="36891"/>
                  </a:cubicBezTo>
                  <a:cubicBezTo>
                    <a:pt x="6082" y="36891"/>
                    <a:pt x="6135" y="36989"/>
                    <a:pt x="5973" y="37428"/>
                  </a:cubicBezTo>
                  <a:cubicBezTo>
                    <a:pt x="5297" y="38378"/>
                    <a:pt x="4962" y="38689"/>
                    <a:pt x="4746" y="38689"/>
                  </a:cubicBezTo>
                  <a:cubicBezTo>
                    <a:pt x="4638" y="38689"/>
                    <a:pt x="4560" y="38612"/>
                    <a:pt x="4483" y="38499"/>
                  </a:cubicBezTo>
                  <a:cubicBezTo>
                    <a:pt x="4314" y="38250"/>
                    <a:pt x="4209" y="37817"/>
                    <a:pt x="3896" y="37817"/>
                  </a:cubicBezTo>
                  <a:cubicBezTo>
                    <a:pt x="3794" y="37817"/>
                    <a:pt x="3668" y="37864"/>
                    <a:pt x="3511" y="37980"/>
                  </a:cubicBezTo>
                  <a:cubicBezTo>
                    <a:pt x="4439" y="35131"/>
                    <a:pt x="6822" y="32232"/>
                    <a:pt x="7706" y="30989"/>
                  </a:cubicBezTo>
                  <a:lnTo>
                    <a:pt x="7706" y="30989"/>
                  </a:lnTo>
                  <a:cubicBezTo>
                    <a:pt x="6498" y="32359"/>
                    <a:pt x="5366" y="33823"/>
                    <a:pt x="4368" y="35408"/>
                  </a:cubicBezTo>
                  <a:cubicBezTo>
                    <a:pt x="4360" y="35373"/>
                    <a:pt x="4338" y="35356"/>
                    <a:pt x="4304" y="35356"/>
                  </a:cubicBezTo>
                  <a:cubicBezTo>
                    <a:pt x="4110" y="35356"/>
                    <a:pt x="3537" y="35898"/>
                    <a:pt x="3144" y="36316"/>
                  </a:cubicBezTo>
                  <a:cubicBezTo>
                    <a:pt x="2948" y="36514"/>
                    <a:pt x="2779" y="36662"/>
                    <a:pt x="2696" y="36662"/>
                  </a:cubicBezTo>
                  <a:cubicBezTo>
                    <a:pt x="2581" y="36662"/>
                    <a:pt x="2634" y="36375"/>
                    <a:pt x="3016" y="35530"/>
                  </a:cubicBezTo>
                  <a:lnTo>
                    <a:pt x="3016" y="35530"/>
                  </a:lnTo>
                  <a:cubicBezTo>
                    <a:pt x="2156" y="36738"/>
                    <a:pt x="1338" y="38138"/>
                    <a:pt x="788" y="39829"/>
                  </a:cubicBezTo>
                  <a:cubicBezTo>
                    <a:pt x="243" y="41498"/>
                    <a:pt x="0" y="43569"/>
                    <a:pt x="550" y="45603"/>
                  </a:cubicBezTo>
                  <a:cubicBezTo>
                    <a:pt x="1072" y="47641"/>
                    <a:pt x="2386" y="49380"/>
                    <a:pt x="3793" y="50483"/>
                  </a:cubicBezTo>
                  <a:cubicBezTo>
                    <a:pt x="5207" y="51607"/>
                    <a:pt x="6679" y="52280"/>
                    <a:pt x="8029" y="52749"/>
                  </a:cubicBezTo>
                  <a:cubicBezTo>
                    <a:pt x="7679" y="52523"/>
                    <a:pt x="7276" y="52283"/>
                    <a:pt x="6995" y="52083"/>
                  </a:cubicBezTo>
                  <a:cubicBezTo>
                    <a:pt x="6715" y="51864"/>
                    <a:pt x="6560" y="51678"/>
                    <a:pt x="6693" y="51613"/>
                  </a:cubicBezTo>
                  <a:lnTo>
                    <a:pt x="6693" y="51613"/>
                  </a:lnTo>
                  <a:cubicBezTo>
                    <a:pt x="8061" y="52184"/>
                    <a:pt x="8629" y="52435"/>
                    <a:pt x="8918" y="52673"/>
                  </a:cubicBezTo>
                  <a:cubicBezTo>
                    <a:pt x="9207" y="52912"/>
                    <a:pt x="9208" y="53115"/>
                    <a:pt x="9446" y="53348"/>
                  </a:cubicBezTo>
                  <a:cubicBezTo>
                    <a:pt x="9837" y="53413"/>
                    <a:pt x="10154" y="53441"/>
                    <a:pt x="10418" y="53441"/>
                  </a:cubicBezTo>
                  <a:cubicBezTo>
                    <a:pt x="11583" y="53441"/>
                    <a:pt x="11732" y="52906"/>
                    <a:pt x="12791" y="52732"/>
                  </a:cubicBezTo>
                  <a:cubicBezTo>
                    <a:pt x="14743" y="53389"/>
                    <a:pt x="15907" y="53565"/>
                    <a:pt x="16976" y="53745"/>
                  </a:cubicBezTo>
                  <a:cubicBezTo>
                    <a:pt x="18051" y="53926"/>
                    <a:pt x="19044" y="54110"/>
                    <a:pt x="20771" y="54550"/>
                  </a:cubicBezTo>
                  <a:lnTo>
                    <a:pt x="20570" y="53877"/>
                  </a:lnTo>
                  <a:lnTo>
                    <a:pt x="20570" y="53877"/>
                  </a:lnTo>
                  <a:cubicBezTo>
                    <a:pt x="21107" y="54006"/>
                    <a:pt x="21544" y="54054"/>
                    <a:pt x="21926" y="54054"/>
                  </a:cubicBezTo>
                  <a:cubicBezTo>
                    <a:pt x="22408" y="54054"/>
                    <a:pt x="22803" y="53977"/>
                    <a:pt x="23201" y="53889"/>
                  </a:cubicBezTo>
                  <a:cubicBezTo>
                    <a:pt x="23747" y="53780"/>
                    <a:pt x="24299" y="53647"/>
                    <a:pt x="25108" y="53647"/>
                  </a:cubicBezTo>
                  <a:cubicBezTo>
                    <a:pt x="25363" y="53647"/>
                    <a:pt x="25643" y="53660"/>
                    <a:pt x="25957" y="53692"/>
                  </a:cubicBezTo>
                  <a:cubicBezTo>
                    <a:pt x="26110" y="53829"/>
                    <a:pt x="25121" y="54048"/>
                    <a:pt x="24321" y="54241"/>
                  </a:cubicBezTo>
                  <a:cubicBezTo>
                    <a:pt x="24734" y="54183"/>
                    <a:pt x="25069" y="54161"/>
                    <a:pt x="25353" y="54161"/>
                  </a:cubicBezTo>
                  <a:cubicBezTo>
                    <a:pt x="26298" y="54161"/>
                    <a:pt x="26683" y="54408"/>
                    <a:pt x="27528" y="54408"/>
                  </a:cubicBezTo>
                  <a:cubicBezTo>
                    <a:pt x="27847" y="54408"/>
                    <a:pt x="28231" y="54373"/>
                    <a:pt x="28735" y="54276"/>
                  </a:cubicBezTo>
                  <a:lnTo>
                    <a:pt x="28735" y="54276"/>
                  </a:lnTo>
                  <a:lnTo>
                    <a:pt x="26993" y="55156"/>
                  </a:lnTo>
                  <a:cubicBezTo>
                    <a:pt x="28099" y="55075"/>
                    <a:pt x="29498" y="54848"/>
                    <a:pt x="30232" y="54848"/>
                  </a:cubicBezTo>
                  <a:cubicBezTo>
                    <a:pt x="30707" y="54848"/>
                    <a:pt x="30904" y="54943"/>
                    <a:pt x="30566" y="55232"/>
                  </a:cubicBezTo>
                  <a:cubicBezTo>
                    <a:pt x="33647" y="54177"/>
                    <a:pt x="39132" y="53603"/>
                    <a:pt x="42873" y="52348"/>
                  </a:cubicBezTo>
                  <a:lnTo>
                    <a:pt x="42873" y="52348"/>
                  </a:lnTo>
                  <a:lnTo>
                    <a:pt x="42737" y="52969"/>
                  </a:lnTo>
                  <a:cubicBezTo>
                    <a:pt x="44577" y="51898"/>
                    <a:pt x="50007" y="51336"/>
                    <a:pt x="51475" y="50042"/>
                  </a:cubicBezTo>
                  <a:lnTo>
                    <a:pt x="51823" y="50191"/>
                  </a:lnTo>
                  <a:cubicBezTo>
                    <a:pt x="53043" y="49582"/>
                    <a:pt x="54257" y="48975"/>
                    <a:pt x="55456" y="48338"/>
                  </a:cubicBezTo>
                  <a:cubicBezTo>
                    <a:pt x="55783" y="48254"/>
                    <a:pt x="56037" y="48221"/>
                    <a:pt x="56235" y="48221"/>
                  </a:cubicBezTo>
                  <a:cubicBezTo>
                    <a:pt x="56969" y="48221"/>
                    <a:pt x="56929" y="48674"/>
                    <a:pt x="56935" y="48674"/>
                  </a:cubicBezTo>
                  <a:cubicBezTo>
                    <a:pt x="56936" y="48674"/>
                    <a:pt x="56938" y="48659"/>
                    <a:pt x="56946" y="48626"/>
                  </a:cubicBezTo>
                  <a:cubicBezTo>
                    <a:pt x="60709" y="47310"/>
                    <a:pt x="63627" y="46224"/>
                    <a:pt x="66137" y="45634"/>
                  </a:cubicBezTo>
                  <a:cubicBezTo>
                    <a:pt x="66477" y="44683"/>
                    <a:pt x="70311" y="43041"/>
                    <a:pt x="73327" y="41661"/>
                  </a:cubicBezTo>
                  <a:cubicBezTo>
                    <a:pt x="80782" y="38799"/>
                    <a:pt x="88230" y="35029"/>
                    <a:pt x="95015" y="30459"/>
                  </a:cubicBezTo>
                  <a:cubicBezTo>
                    <a:pt x="98395" y="28161"/>
                    <a:pt x="101620" y="25676"/>
                    <a:pt x="104505" y="22937"/>
                  </a:cubicBezTo>
                  <a:cubicBezTo>
                    <a:pt x="107373" y="20204"/>
                    <a:pt x="109986" y="17230"/>
                    <a:pt x="111673" y="13880"/>
                  </a:cubicBezTo>
                  <a:cubicBezTo>
                    <a:pt x="112206" y="12906"/>
                    <a:pt x="112617" y="11588"/>
                    <a:pt x="112653" y="10214"/>
                  </a:cubicBezTo>
                  <a:cubicBezTo>
                    <a:pt x="112713" y="8839"/>
                    <a:pt x="112380" y="7492"/>
                    <a:pt x="111808" y="6491"/>
                  </a:cubicBezTo>
                  <a:lnTo>
                    <a:pt x="111808" y="6491"/>
                  </a:lnTo>
                  <a:cubicBezTo>
                    <a:pt x="112136" y="7854"/>
                    <a:pt x="112097" y="8642"/>
                    <a:pt x="112046" y="9452"/>
                  </a:cubicBezTo>
                  <a:cubicBezTo>
                    <a:pt x="111997" y="10256"/>
                    <a:pt x="111870" y="11110"/>
                    <a:pt x="111184" y="12520"/>
                  </a:cubicBezTo>
                  <a:cubicBezTo>
                    <a:pt x="110568" y="13531"/>
                    <a:pt x="109892" y="14073"/>
                    <a:pt x="109225" y="14529"/>
                  </a:cubicBezTo>
                  <a:cubicBezTo>
                    <a:pt x="108901" y="14763"/>
                    <a:pt x="108545" y="14960"/>
                    <a:pt x="108185" y="15184"/>
                  </a:cubicBezTo>
                  <a:cubicBezTo>
                    <a:pt x="107827" y="15409"/>
                    <a:pt x="107454" y="15653"/>
                    <a:pt x="107027" y="15946"/>
                  </a:cubicBezTo>
                  <a:cubicBezTo>
                    <a:pt x="107414" y="15831"/>
                    <a:pt x="107809" y="15715"/>
                    <a:pt x="108183" y="15578"/>
                  </a:cubicBezTo>
                  <a:lnTo>
                    <a:pt x="108183" y="15578"/>
                  </a:lnTo>
                  <a:cubicBezTo>
                    <a:pt x="107386" y="16982"/>
                    <a:pt x="106921" y="17337"/>
                    <a:pt x="106547" y="17628"/>
                  </a:cubicBezTo>
                  <a:cubicBezTo>
                    <a:pt x="106170" y="17926"/>
                    <a:pt x="105883" y="18170"/>
                    <a:pt x="105185" y="19304"/>
                  </a:cubicBezTo>
                  <a:lnTo>
                    <a:pt x="104523" y="18468"/>
                  </a:lnTo>
                  <a:cubicBezTo>
                    <a:pt x="104281" y="19497"/>
                    <a:pt x="102264" y="20669"/>
                    <a:pt x="101379" y="21045"/>
                  </a:cubicBezTo>
                  <a:cubicBezTo>
                    <a:pt x="101326" y="21414"/>
                    <a:pt x="101255" y="21774"/>
                    <a:pt x="101190" y="22143"/>
                  </a:cubicBezTo>
                  <a:cubicBezTo>
                    <a:pt x="99541" y="23016"/>
                    <a:pt x="98416" y="23621"/>
                    <a:pt x="97556" y="23621"/>
                  </a:cubicBezTo>
                  <a:cubicBezTo>
                    <a:pt x="97450" y="23621"/>
                    <a:pt x="97347" y="23612"/>
                    <a:pt x="97249" y="23593"/>
                  </a:cubicBezTo>
                  <a:lnTo>
                    <a:pt x="97249" y="23593"/>
                  </a:lnTo>
                  <a:lnTo>
                    <a:pt x="97807" y="24019"/>
                  </a:lnTo>
                  <a:cubicBezTo>
                    <a:pt x="97373" y="24081"/>
                    <a:pt x="95770" y="25239"/>
                    <a:pt x="94410" y="26052"/>
                  </a:cubicBezTo>
                  <a:cubicBezTo>
                    <a:pt x="93615" y="26515"/>
                    <a:pt x="92922" y="26878"/>
                    <a:pt x="92619" y="26878"/>
                  </a:cubicBezTo>
                  <a:cubicBezTo>
                    <a:pt x="92399" y="26878"/>
                    <a:pt x="92385" y="26687"/>
                    <a:pt x="92686" y="26206"/>
                  </a:cubicBezTo>
                  <a:lnTo>
                    <a:pt x="92686" y="26206"/>
                  </a:lnTo>
                  <a:cubicBezTo>
                    <a:pt x="92273" y="26661"/>
                    <a:pt x="91988" y="27236"/>
                    <a:pt x="90831" y="27860"/>
                  </a:cubicBezTo>
                  <a:lnTo>
                    <a:pt x="90314" y="27392"/>
                  </a:lnTo>
                  <a:cubicBezTo>
                    <a:pt x="88841" y="28481"/>
                    <a:pt x="87121" y="29599"/>
                    <a:pt x="86417" y="29599"/>
                  </a:cubicBezTo>
                  <a:cubicBezTo>
                    <a:pt x="86396" y="29599"/>
                    <a:pt x="86376" y="29598"/>
                    <a:pt x="86357" y="29596"/>
                  </a:cubicBezTo>
                  <a:cubicBezTo>
                    <a:pt x="87170" y="28956"/>
                    <a:pt x="87324" y="28532"/>
                    <a:pt x="87470" y="28113"/>
                  </a:cubicBezTo>
                  <a:lnTo>
                    <a:pt x="87470" y="28113"/>
                  </a:lnTo>
                  <a:cubicBezTo>
                    <a:pt x="83995" y="30012"/>
                    <a:pt x="83844" y="30642"/>
                    <a:pt x="83849" y="31309"/>
                  </a:cubicBezTo>
                  <a:cubicBezTo>
                    <a:pt x="83837" y="31951"/>
                    <a:pt x="83954" y="32591"/>
                    <a:pt x="80757" y="34213"/>
                  </a:cubicBezTo>
                  <a:lnTo>
                    <a:pt x="80639" y="33787"/>
                  </a:lnTo>
                  <a:lnTo>
                    <a:pt x="79208" y="34996"/>
                  </a:lnTo>
                  <a:lnTo>
                    <a:pt x="77250" y="35308"/>
                  </a:lnTo>
                  <a:cubicBezTo>
                    <a:pt x="76393" y="36524"/>
                    <a:pt x="74072" y="37531"/>
                    <a:pt x="71498" y="38469"/>
                  </a:cubicBezTo>
                  <a:cubicBezTo>
                    <a:pt x="68924" y="39415"/>
                    <a:pt x="66092" y="40266"/>
                    <a:pt x="64191" y="41383"/>
                  </a:cubicBezTo>
                  <a:cubicBezTo>
                    <a:pt x="62622" y="42078"/>
                    <a:pt x="60222" y="42002"/>
                    <a:pt x="57180" y="43074"/>
                  </a:cubicBezTo>
                  <a:lnTo>
                    <a:pt x="57584" y="43649"/>
                  </a:lnTo>
                  <a:cubicBezTo>
                    <a:pt x="56235" y="43722"/>
                    <a:pt x="53210" y="44377"/>
                    <a:pt x="50169" y="44797"/>
                  </a:cubicBezTo>
                  <a:cubicBezTo>
                    <a:pt x="48396" y="45044"/>
                    <a:pt x="46622" y="45216"/>
                    <a:pt x="45188" y="45216"/>
                  </a:cubicBezTo>
                  <a:cubicBezTo>
                    <a:pt x="44161" y="45216"/>
                    <a:pt x="43307" y="45128"/>
                    <a:pt x="42751" y="44915"/>
                  </a:cubicBezTo>
                  <a:cubicBezTo>
                    <a:pt x="41853" y="45328"/>
                    <a:pt x="41719" y="45423"/>
                    <a:pt x="41885" y="45423"/>
                  </a:cubicBezTo>
                  <a:cubicBezTo>
                    <a:pt x="42028" y="45423"/>
                    <a:pt x="42392" y="45353"/>
                    <a:pt x="42684" y="45353"/>
                  </a:cubicBezTo>
                  <a:cubicBezTo>
                    <a:pt x="42900" y="45353"/>
                    <a:pt x="43076" y="45392"/>
                    <a:pt x="43092" y="45527"/>
                  </a:cubicBezTo>
                  <a:cubicBezTo>
                    <a:pt x="41055" y="46287"/>
                    <a:pt x="39833" y="46493"/>
                    <a:pt x="38873" y="46493"/>
                  </a:cubicBezTo>
                  <a:cubicBezTo>
                    <a:pt x="37742" y="46493"/>
                    <a:pt x="36975" y="46207"/>
                    <a:pt x="35668" y="46207"/>
                  </a:cubicBezTo>
                  <a:cubicBezTo>
                    <a:pt x="35647" y="46207"/>
                    <a:pt x="35627" y="46207"/>
                    <a:pt x="35606" y="46208"/>
                  </a:cubicBezTo>
                  <a:cubicBezTo>
                    <a:pt x="34581" y="46500"/>
                    <a:pt x="34610" y="46563"/>
                    <a:pt x="34985" y="46563"/>
                  </a:cubicBezTo>
                  <a:cubicBezTo>
                    <a:pt x="35268" y="46563"/>
                    <a:pt x="35747" y="46528"/>
                    <a:pt x="36118" y="46528"/>
                  </a:cubicBezTo>
                  <a:cubicBezTo>
                    <a:pt x="36591" y="46528"/>
                    <a:pt x="36887" y="46586"/>
                    <a:pt x="36377" y="46851"/>
                  </a:cubicBezTo>
                  <a:cubicBezTo>
                    <a:pt x="34152" y="46969"/>
                    <a:pt x="33301" y="47271"/>
                    <a:pt x="32310" y="47631"/>
                  </a:cubicBezTo>
                  <a:cubicBezTo>
                    <a:pt x="31325" y="47963"/>
                    <a:pt x="30194" y="48352"/>
                    <a:pt x="27486" y="48352"/>
                  </a:cubicBezTo>
                  <a:cubicBezTo>
                    <a:pt x="27479" y="48352"/>
                    <a:pt x="27472" y="48352"/>
                    <a:pt x="27465" y="48352"/>
                  </a:cubicBezTo>
                  <a:cubicBezTo>
                    <a:pt x="26899" y="48026"/>
                    <a:pt x="28836" y="47983"/>
                    <a:pt x="29368" y="47668"/>
                  </a:cubicBezTo>
                  <a:lnTo>
                    <a:pt x="29368" y="47668"/>
                  </a:lnTo>
                  <a:cubicBezTo>
                    <a:pt x="27533" y="48217"/>
                    <a:pt x="24822" y="48478"/>
                    <a:pt x="21942" y="48478"/>
                  </a:cubicBezTo>
                  <a:cubicBezTo>
                    <a:pt x="19014" y="48478"/>
                    <a:pt x="15911" y="48208"/>
                    <a:pt x="13380" y="47693"/>
                  </a:cubicBezTo>
                  <a:cubicBezTo>
                    <a:pt x="11990" y="47271"/>
                    <a:pt x="10501" y="46692"/>
                    <a:pt x="9387" y="45949"/>
                  </a:cubicBezTo>
                  <a:cubicBezTo>
                    <a:pt x="9075" y="45779"/>
                    <a:pt x="8899" y="45561"/>
                    <a:pt x="8641" y="45387"/>
                  </a:cubicBezTo>
                  <a:cubicBezTo>
                    <a:pt x="8478" y="45184"/>
                    <a:pt x="8247" y="45009"/>
                    <a:pt x="8157" y="44824"/>
                  </a:cubicBezTo>
                  <a:cubicBezTo>
                    <a:pt x="7907" y="44459"/>
                    <a:pt x="7789" y="44188"/>
                    <a:pt x="7784" y="43865"/>
                  </a:cubicBezTo>
                  <a:cubicBezTo>
                    <a:pt x="7767" y="43549"/>
                    <a:pt x="7808" y="43148"/>
                    <a:pt x="7955" y="42619"/>
                  </a:cubicBezTo>
                  <a:cubicBezTo>
                    <a:pt x="8156" y="42069"/>
                    <a:pt x="8420" y="41446"/>
                    <a:pt x="8836" y="40790"/>
                  </a:cubicBezTo>
                  <a:cubicBezTo>
                    <a:pt x="9624" y="39479"/>
                    <a:pt x="10832" y="38145"/>
                    <a:pt x="12070" y="36989"/>
                  </a:cubicBezTo>
                  <a:lnTo>
                    <a:pt x="11978" y="36732"/>
                  </a:lnTo>
                  <a:cubicBezTo>
                    <a:pt x="13168" y="35887"/>
                    <a:pt x="14278" y="34846"/>
                    <a:pt x="15462" y="33740"/>
                  </a:cubicBezTo>
                  <a:cubicBezTo>
                    <a:pt x="16675" y="32653"/>
                    <a:pt x="17952" y="31501"/>
                    <a:pt x="19487" y="30543"/>
                  </a:cubicBezTo>
                  <a:lnTo>
                    <a:pt x="19487" y="30543"/>
                  </a:lnTo>
                  <a:lnTo>
                    <a:pt x="17872" y="31325"/>
                  </a:lnTo>
                  <a:cubicBezTo>
                    <a:pt x="19483" y="29556"/>
                    <a:pt x="20724" y="28978"/>
                    <a:pt x="22502" y="27570"/>
                  </a:cubicBezTo>
                  <a:lnTo>
                    <a:pt x="23943" y="27461"/>
                  </a:lnTo>
                  <a:cubicBezTo>
                    <a:pt x="25876" y="25937"/>
                    <a:pt x="24530" y="26372"/>
                    <a:pt x="25863" y="25114"/>
                  </a:cubicBezTo>
                  <a:cubicBezTo>
                    <a:pt x="27999" y="24290"/>
                    <a:pt x="31982" y="21624"/>
                    <a:pt x="32968" y="21158"/>
                  </a:cubicBezTo>
                  <a:cubicBezTo>
                    <a:pt x="32996" y="21156"/>
                    <a:pt x="33021" y="21155"/>
                    <a:pt x="33044" y="21155"/>
                  </a:cubicBezTo>
                  <a:cubicBezTo>
                    <a:pt x="33680" y="21155"/>
                    <a:pt x="32347" y="22006"/>
                    <a:pt x="32130" y="22340"/>
                  </a:cubicBezTo>
                  <a:cubicBezTo>
                    <a:pt x="34590" y="20768"/>
                    <a:pt x="34101" y="20255"/>
                    <a:pt x="37376" y="18637"/>
                  </a:cubicBezTo>
                  <a:lnTo>
                    <a:pt x="37513" y="18782"/>
                  </a:lnTo>
                  <a:cubicBezTo>
                    <a:pt x="41224" y="16440"/>
                    <a:pt x="45729" y="14291"/>
                    <a:pt x="50453" y="12350"/>
                  </a:cubicBezTo>
                  <a:cubicBezTo>
                    <a:pt x="55186" y="10423"/>
                    <a:pt x="60124" y="8675"/>
                    <a:pt x="64755" y="7060"/>
                  </a:cubicBezTo>
                  <a:lnTo>
                    <a:pt x="64755" y="7060"/>
                  </a:lnTo>
                  <a:cubicBezTo>
                    <a:pt x="64583" y="7098"/>
                    <a:pt x="64465" y="7113"/>
                    <a:pt x="64379" y="7113"/>
                  </a:cubicBezTo>
                  <a:cubicBezTo>
                    <a:pt x="64141" y="7113"/>
                    <a:pt x="64151" y="6999"/>
                    <a:pt x="63941" y="6950"/>
                  </a:cubicBezTo>
                  <a:cubicBezTo>
                    <a:pt x="68888" y="5402"/>
                    <a:pt x="74301" y="4042"/>
                    <a:pt x="79483" y="2915"/>
                  </a:cubicBezTo>
                  <a:cubicBezTo>
                    <a:pt x="84670" y="1779"/>
                    <a:pt x="89610" y="876"/>
                    <a:pt x="93716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7" name="Google Shape;26657;p78">
              <a:extLst>
                <a:ext uri="{FF2B5EF4-FFF2-40B4-BE49-F238E27FC236}">
                  <a16:creationId xmlns:a16="http://schemas.microsoft.com/office/drawing/2014/main" id="{EEB5B02D-24B8-6CFD-B39E-F2F4219CC1A5}"/>
                </a:ext>
              </a:extLst>
            </p:cNvPr>
            <p:cNvSpPr/>
            <p:nvPr/>
          </p:nvSpPr>
          <p:spPr>
            <a:xfrm>
              <a:off x="1170925" y="3521500"/>
              <a:ext cx="963425" cy="198550"/>
            </a:xfrm>
            <a:custGeom>
              <a:avLst/>
              <a:gdLst/>
              <a:ahLst/>
              <a:cxnLst/>
              <a:rect l="l" t="t" r="r" b="b"/>
              <a:pathLst>
                <a:path w="38537" h="7942" extrusionOk="0">
                  <a:moveTo>
                    <a:pt x="115" y="0"/>
                  </a:moveTo>
                  <a:cubicBezTo>
                    <a:pt x="37" y="0"/>
                    <a:pt x="1" y="69"/>
                    <a:pt x="7" y="208"/>
                  </a:cubicBezTo>
                  <a:cubicBezTo>
                    <a:pt x="110" y="601"/>
                    <a:pt x="571" y="1817"/>
                    <a:pt x="2507" y="3242"/>
                  </a:cubicBezTo>
                  <a:cubicBezTo>
                    <a:pt x="3048" y="3680"/>
                    <a:pt x="3691" y="4052"/>
                    <a:pt x="4320" y="4443"/>
                  </a:cubicBezTo>
                  <a:cubicBezTo>
                    <a:pt x="4553" y="4586"/>
                    <a:pt x="4806" y="4710"/>
                    <a:pt x="5045" y="4841"/>
                  </a:cubicBezTo>
                  <a:cubicBezTo>
                    <a:pt x="4521" y="4680"/>
                    <a:pt x="3851" y="4303"/>
                    <a:pt x="3087" y="3874"/>
                  </a:cubicBezTo>
                  <a:lnTo>
                    <a:pt x="3087" y="3874"/>
                  </a:lnTo>
                  <a:cubicBezTo>
                    <a:pt x="4823" y="5047"/>
                    <a:pt x="7104" y="5995"/>
                    <a:pt x="9603" y="6659"/>
                  </a:cubicBezTo>
                  <a:cubicBezTo>
                    <a:pt x="12109" y="7319"/>
                    <a:pt x="14832" y="7707"/>
                    <a:pt x="17550" y="7863"/>
                  </a:cubicBezTo>
                  <a:cubicBezTo>
                    <a:pt x="18541" y="7917"/>
                    <a:pt x="19529" y="7941"/>
                    <a:pt x="20509" y="7941"/>
                  </a:cubicBezTo>
                  <a:cubicBezTo>
                    <a:pt x="24917" y="7941"/>
                    <a:pt x="29135" y="7439"/>
                    <a:pt x="32527" y="6795"/>
                  </a:cubicBezTo>
                  <a:cubicBezTo>
                    <a:pt x="35544" y="6488"/>
                    <a:pt x="38196" y="5852"/>
                    <a:pt x="38447" y="5543"/>
                  </a:cubicBezTo>
                  <a:cubicBezTo>
                    <a:pt x="38536" y="5429"/>
                    <a:pt x="38295" y="5379"/>
                    <a:pt x="37807" y="5379"/>
                  </a:cubicBezTo>
                  <a:cubicBezTo>
                    <a:pt x="36959" y="5379"/>
                    <a:pt x="35363" y="5532"/>
                    <a:pt x="33451" y="5773"/>
                  </a:cubicBezTo>
                  <a:cubicBezTo>
                    <a:pt x="32787" y="5818"/>
                    <a:pt x="32011" y="5888"/>
                    <a:pt x="31529" y="5902"/>
                  </a:cubicBezTo>
                  <a:cubicBezTo>
                    <a:pt x="29782" y="5940"/>
                    <a:pt x="27881" y="5985"/>
                    <a:pt x="25870" y="5985"/>
                  </a:cubicBezTo>
                  <a:cubicBezTo>
                    <a:pt x="22921" y="5985"/>
                    <a:pt x="19739" y="5889"/>
                    <a:pt x="16469" y="5535"/>
                  </a:cubicBezTo>
                  <a:lnTo>
                    <a:pt x="16469" y="5535"/>
                  </a:lnTo>
                  <a:cubicBezTo>
                    <a:pt x="17516" y="5693"/>
                    <a:pt x="18636" y="5800"/>
                    <a:pt x="19713" y="5899"/>
                  </a:cubicBezTo>
                  <a:cubicBezTo>
                    <a:pt x="18095" y="5796"/>
                    <a:pt x="16508" y="5661"/>
                    <a:pt x="14762" y="5457"/>
                  </a:cubicBezTo>
                  <a:lnTo>
                    <a:pt x="14762" y="5457"/>
                  </a:lnTo>
                  <a:lnTo>
                    <a:pt x="15346" y="5648"/>
                  </a:lnTo>
                  <a:cubicBezTo>
                    <a:pt x="12640" y="5239"/>
                    <a:pt x="9539" y="4613"/>
                    <a:pt x="6966" y="3721"/>
                  </a:cubicBezTo>
                  <a:cubicBezTo>
                    <a:pt x="4339" y="2863"/>
                    <a:pt x="2489" y="1669"/>
                    <a:pt x="1410" y="870"/>
                  </a:cubicBezTo>
                  <a:cubicBezTo>
                    <a:pt x="1108" y="679"/>
                    <a:pt x="920" y="494"/>
                    <a:pt x="742" y="358"/>
                  </a:cubicBezTo>
                  <a:cubicBezTo>
                    <a:pt x="563" y="223"/>
                    <a:pt x="412" y="128"/>
                    <a:pt x="293" y="71"/>
                  </a:cubicBezTo>
                  <a:cubicBezTo>
                    <a:pt x="220" y="24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8" name="Google Shape;26658;p78">
              <a:extLst>
                <a:ext uri="{FF2B5EF4-FFF2-40B4-BE49-F238E27FC236}">
                  <a16:creationId xmlns:a16="http://schemas.microsoft.com/office/drawing/2014/main" id="{E688F995-9CF4-4C92-B1BF-BA1AAE6A52A9}"/>
                </a:ext>
              </a:extLst>
            </p:cNvPr>
            <p:cNvSpPr/>
            <p:nvPr/>
          </p:nvSpPr>
          <p:spPr>
            <a:xfrm>
              <a:off x="1128675" y="3521725"/>
              <a:ext cx="541100" cy="215550"/>
            </a:xfrm>
            <a:custGeom>
              <a:avLst/>
              <a:gdLst/>
              <a:ahLst/>
              <a:cxnLst/>
              <a:rect l="l" t="t" r="r" b="b"/>
              <a:pathLst>
                <a:path w="21644" h="8622" extrusionOk="0">
                  <a:moveTo>
                    <a:pt x="3023" y="3913"/>
                  </a:moveTo>
                  <a:lnTo>
                    <a:pt x="3023" y="3913"/>
                  </a:lnTo>
                  <a:cubicBezTo>
                    <a:pt x="3090" y="3968"/>
                    <a:pt x="3158" y="4022"/>
                    <a:pt x="3227" y="4075"/>
                  </a:cubicBezTo>
                  <a:cubicBezTo>
                    <a:pt x="3155" y="4024"/>
                    <a:pt x="3088" y="3969"/>
                    <a:pt x="3023" y="3913"/>
                  </a:cubicBezTo>
                  <a:close/>
                  <a:moveTo>
                    <a:pt x="7710" y="6086"/>
                  </a:moveTo>
                  <a:lnTo>
                    <a:pt x="7710" y="6086"/>
                  </a:lnTo>
                  <a:cubicBezTo>
                    <a:pt x="7876" y="6139"/>
                    <a:pt x="8047" y="6191"/>
                    <a:pt x="8221" y="6244"/>
                  </a:cubicBezTo>
                  <a:lnTo>
                    <a:pt x="8221" y="6244"/>
                  </a:lnTo>
                  <a:cubicBezTo>
                    <a:pt x="8383" y="6311"/>
                    <a:pt x="8546" y="6379"/>
                    <a:pt x="8710" y="6443"/>
                  </a:cubicBezTo>
                  <a:lnTo>
                    <a:pt x="8710" y="6443"/>
                  </a:lnTo>
                  <a:cubicBezTo>
                    <a:pt x="8575" y="6411"/>
                    <a:pt x="8452" y="6381"/>
                    <a:pt x="8342" y="6356"/>
                  </a:cubicBezTo>
                  <a:lnTo>
                    <a:pt x="8342" y="6356"/>
                  </a:lnTo>
                  <a:cubicBezTo>
                    <a:pt x="8421" y="6388"/>
                    <a:pt x="8500" y="6420"/>
                    <a:pt x="8579" y="6452"/>
                  </a:cubicBezTo>
                  <a:lnTo>
                    <a:pt x="8579" y="6452"/>
                  </a:lnTo>
                  <a:cubicBezTo>
                    <a:pt x="8396" y="6396"/>
                    <a:pt x="8214" y="6336"/>
                    <a:pt x="8026" y="6285"/>
                  </a:cubicBezTo>
                  <a:lnTo>
                    <a:pt x="8026" y="6285"/>
                  </a:lnTo>
                  <a:cubicBezTo>
                    <a:pt x="8112" y="6303"/>
                    <a:pt x="8218" y="6327"/>
                    <a:pt x="8342" y="6356"/>
                  </a:cubicBezTo>
                  <a:lnTo>
                    <a:pt x="8342" y="6356"/>
                  </a:lnTo>
                  <a:cubicBezTo>
                    <a:pt x="8129" y="6268"/>
                    <a:pt x="7919" y="6178"/>
                    <a:pt x="7710" y="6086"/>
                  </a:cubicBezTo>
                  <a:close/>
                  <a:moveTo>
                    <a:pt x="310" y="0"/>
                  </a:moveTo>
                  <a:cubicBezTo>
                    <a:pt x="199" y="0"/>
                    <a:pt x="262" y="289"/>
                    <a:pt x="227" y="420"/>
                  </a:cubicBezTo>
                  <a:cubicBezTo>
                    <a:pt x="221" y="417"/>
                    <a:pt x="215" y="416"/>
                    <a:pt x="210" y="416"/>
                  </a:cubicBezTo>
                  <a:cubicBezTo>
                    <a:pt x="1" y="416"/>
                    <a:pt x="689" y="2168"/>
                    <a:pt x="2819" y="3806"/>
                  </a:cubicBezTo>
                  <a:cubicBezTo>
                    <a:pt x="3427" y="4260"/>
                    <a:pt x="4058" y="4654"/>
                    <a:pt x="4659" y="4976"/>
                  </a:cubicBezTo>
                  <a:lnTo>
                    <a:pt x="4659" y="4976"/>
                  </a:lnTo>
                  <a:cubicBezTo>
                    <a:pt x="7430" y="6630"/>
                    <a:pt x="10906" y="7707"/>
                    <a:pt x="14253" y="8386"/>
                  </a:cubicBezTo>
                  <a:cubicBezTo>
                    <a:pt x="14917" y="8538"/>
                    <a:pt x="15759" y="8615"/>
                    <a:pt x="16123" y="8621"/>
                  </a:cubicBezTo>
                  <a:cubicBezTo>
                    <a:pt x="16436" y="8614"/>
                    <a:pt x="16152" y="8512"/>
                    <a:pt x="15455" y="8390"/>
                  </a:cubicBezTo>
                  <a:cubicBezTo>
                    <a:pt x="13009" y="7934"/>
                    <a:pt x="10696" y="7301"/>
                    <a:pt x="8579" y="6452"/>
                  </a:cubicBezTo>
                  <a:lnTo>
                    <a:pt x="8579" y="6452"/>
                  </a:lnTo>
                  <a:cubicBezTo>
                    <a:pt x="8770" y="6511"/>
                    <a:pt x="8962" y="6566"/>
                    <a:pt x="9162" y="6605"/>
                  </a:cubicBezTo>
                  <a:cubicBezTo>
                    <a:pt x="9010" y="6556"/>
                    <a:pt x="8859" y="6501"/>
                    <a:pt x="8710" y="6443"/>
                  </a:cubicBezTo>
                  <a:lnTo>
                    <a:pt x="8710" y="6443"/>
                  </a:lnTo>
                  <a:cubicBezTo>
                    <a:pt x="9238" y="6569"/>
                    <a:pt x="9946" y="6742"/>
                    <a:pt x="10715" y="6913"/>
                  </a:cubicBezTo>
                  <a:lnTo>
                    <a:pt x="10715" y="6913"/>
                  </a:lnTo>
                  <a:cubicBezTo>
                    <a:pt x="10856" y="6946"/>
                    <a:pt x="10999" y="6979"/>
                    <a:pt x="11142" y="7011"/>
                  </a:cubicBezTo>
                  <a:cubicBezTo>
                    <a:pt x="13270" y="7497"/>
                    <a:pt x="15688" y="7817"/>
                    <a:pt x="18030" y="7995"/>
                  </a:cubicBezTo>
                  <a:cubicBezTo>
                    <a:pt x="18590" y="8024"/>
                    <a:pt x="19142" y="8082"/>
                    <a:pt x="19708" y="8084"/>
                  </a:cubicBezTo>
                  <a:cubicBezTo>
                    <a:pt x="20520" y="8084"/>
                    <a:pt x="21061" y="8044"/>
                    <a:pt x="21233" y="7978"/>
                  </a:cubicBezTo>
                  <a:cubicBezTo>
                    <a:pt x="21644" y="7808"/>
                    <a:pt x="20171" y="7648"/>
                    <a:pt x="18023" y="7412"/>
                  </a:cubicBezTo>
                  <a:cubicBezTo>
                    <a:pt x="17189" y="7342"/>
                    <a:pt x="16374" y="7222"/>
                    <a:pt x="15559" y="7102"/>
                  </a:cubicBezTo>
                  <a:cubicBezTo>
                    <a:pt x="14073" y="6855"/>
                    <a:pt x="12418" y="6494"/>
                    <a:pt x="10751" y="6047"/>
                  </a:cubicBezTo>
                  <a:cubicBezTo>
                    <a:pt x="9095" y="5580"/>
                    <a:pt x="7467" y="4983"/>
                    <a:pt x="6025" y="4311"/>
                  </a:cubicBezTo>
                  <a:cubicBezTo>
                    <a:pt x="4588" y="3628"/>
                    <a:pt x="3419" y="2831"/>
                    <a:pt x="2500" y="2102"/>
                  </a:cubicBezTo>
                  <a:cubicBezTo>
                    <a:pt x="2286" y="1911"/>
                    <a:pt x="2075" y="1730"/>
                    <a:pt x="1866" y="1561"/>
                  </a:cubicBezTo>
                  <a:cubicBezTo>
                    <a:pt x="1672" y="1385"/>
                    <a:pt x="1523" y="1201"/>
                    <a:pt x="1354" y="1042"/>
                  </a:cubicBezTo>
                  <a:cubicBezTo>
                    <a:pt x="997" y="730"/>
                    <a:pt x="783" y="411"/>
                    <a:pt x="550" y="174"/>
                  </a:cubicBezTo>
                  <a:cubicBezTo>
                    <a:pt x="429" y="48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9" name="Google Shape;26659;p78">
              <a:extLst>
                <a:ext uri="{FF2B5EF4-FFF2-40B4-BE49-F238E27FC236}">
                  <a16:creationId xmlns:a16="http://schemas.microsoft.com/office/drawing/2014/main" id="{1EDCCC56-62EA-2C49-0257-7FDAFF313F52}"/>
                </a:ext>
              </a:extLst>
            </p:cNvPr>
            <p:cNvSpPr/>
            <p:nvPr/>
          </p:nvSpPr>
          <p:spPr>
            <a:xfrm>
              <a:off x="1136475" y="3556600"/>
              <a:ext cx="39750" cy="45350"/>
            </a:xfrm>
            <a:custGeom>
              <a:avLst/>
              <a:gdLst/>
              <a:ahLst/>
              <a:cxnLst/>
              <a:rect l="l" t="t" r="r" b="b"/>
              <a:pathLst>
                <a:path w="1590" h="1814" extrusionOk="0">
                  <a:moveTo>
                    <a:pt x="0" y="1"/>
                  </a:moveTo>
                  <a:cubicBezTo>
                    <a:pt x="186" y="253"/>
                    <a:pt x="408" y="612"/>
                    <a:pt x="669" y="955"/>
                  </a:cubicBezTo>
                  <a:cubicBezTo>
                    <a:pt x="1170" y="1516"/>
                    <a:pt x="1483" y="1814"/>
                    <a:pt x="1567" y="1814"/>
                  </a:cubicBezTo>
                  <a:cubicBezTo>
                    <a:pt x="1579" y="1814"/>
                    <a:pt x="1587" y="1808"/>
                    <a:pt x="1589" y="1796"/>
                  </a:cubicBezTo>
                  <a:cubicBezTo>
                    <a:pt x="1198" y="1330"/>
                    <a:pt x="751" y="931"/>
                    <a:pt x="257" y="2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0" name="Google Shape;26660;p78">
              <a:extLst>
                <a:ext uri="{FF2B5EF4-FFF2-40B4-BE49-F238E27FC236}">
                  <a16:creationId xmlns:a16="http://schemas.microsoft.com/office/drawing/2014/main" id="{78515D8B-BB96-DAEE-7EF2-0AAD35DE76B1}"/>
                </a:ext>
              </a:extLst>
            </p:cNvPr>
            <p:cNvSpPr/>
            <p:nvPr/>
          </p:nvSpPr>
          <p:spPr>
            <a:xfrm>
              <a:off x="1130575" y="3546250"/>
              <a:ext cx="5925" cy="10375"/>
            </a:xfrm>
            <a:custGeom>
              <a:avLst/>
              <a:gdLst/>
              <a:ahLst/>
              <a:cxnLst/>
              <a:rect l="l" t="t" r="r" b="b"/>
              <a:pathLst>
                <a:path w="237" h="415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26" y="296"/>
                  </a:lnTo>
                  <a:lnTo>
                    <a:pt x="190" y="368"/>
                  </a:lnTo>
                  <a:lnTo>
                    <a:pt x="236" y="415"/>
                  </a:lnTo>
                  <a:cubicBezTo>
                    <a:pt x="66" y="18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1" name="Google Shape;26661;p78">
              <a:extLst>
                <a:ext uri="{FF2B5EF4-FFF2-40B4-BE49-F238E27FC236}">
                  <a16:creationId xmlns:a16="http://schemas.microsoft.com/office/drawing/2014/main" id="{771A64E2-2D40-52C4-9E14-EDE0E2D5AD88}"/>
                </a:ext>
              </a:extLst>
            </p:cNvPr>
            <p:cNvSpPr/>
            <p:nvPr/>
          </p:nvSpPr>
          <p:spPr>
            <a:xfrm>
              <a:off x="1024072" y="1805116"/>
              <a:ext cx="3688750" cy="2174850"/>
            </a:xfrm>
            <a:custGeom>
              <a:avLst/>
              <a:gdLst/>
              <a:ahLst/>
              <a:cxnLst/>
              <a:rect l="l" t="t" r="r" b="b"/>
              <a:pathLst>
                <a:path w="147550" h="86994" extrusionOk="0">
                  <a:moveTo>
                    <a:pt x="5558" y="71005"/>
                  </a:moveTo>
                  <a:cubicBezTo>
                    <a:pt x="5558" y="71005"/>
                    <a:pt x="5558" y="71005"/>
                    <a:pt x="5557" y="71005"/>
                  </a:cubicBezTo>
                  <a:cubicBezTo>
                    <a:pt x="5558" y="71006"/>
                    <a:pt x="5559" y="71007"/>
                    <a:pt x="5559" y="71007"/>
                  </a:cubicBezTo>
                  <a:lnTo>
                    <a:pt x="5559" y="71007"/>
                  </a:lnTo>
                  <a:cubicBezTo>
                    <a:pt x="5559" y="71006"/>
                    <a:pt x="5559" y="71005"/>
                    <a:pt x="5558" y="71005"/>
                  </a:cubicBezTo>
                  <a:close/>
                  <a:moveTo>
                    <a:pt x="8781" y="73976"/>
                  </a:moveTo>
                  <a:lnTo>
                    <a:pt x="8781" y="73976"/>
                  </a:lnTo>
                  <a:cubicBezTo>
                    <a:pt x="8963" y="74099"/>
                    <a:pt x="9104" y="74196"/>
                    <a:pt x="9351" y="74339"/>
                  </a:cubicBezTo>
                  <a:lnTo>
                    <a:pt x="9276" y="74296"/>
                  </a:lnTo>
                  <a:cubicBezTo>
                    <a:pt x="9104" y="74200"/>
                    <a:pt x="8939" y="74093"/>
                    <a:pt x="8781" y="73976"/>
                  </a:cubicBezTo>
                  <a:close/>
                  <a:moveTo>
                    <a:pt x="53817" y="74699"/>
                  </a:moveTo>
                  <a:lnTo>
                    <a:pt x="52481" y="75004"/>
                  </a:lnTo>
                  <a:cubicBezTo>
                    <a:pt x="52047" y="75114"/>
                    <a:pt x="51185" y="75263"/>
                    <a:pt x="51669" y="75282"/>
                  </a:cubicBezTo>
                  <a:cubicBezTo>
                    <a:pt x="48080" y="75923"/>
                    <a:pt x="44421" y="76468"/>
                    <a:pt x="40658" y="76883"/>
                  </a:cubicBezTo>
                  <a:lnTo>
                    <a:pt x="36552" y="77329"/>
                  </a:lnTo>
                  <a:lnTo>
                    <a:pt x="31481" y="77098"/>
                  </a:lnTo>
                  <a:lnTo>
                    <a:pt x="31481" y="77098"/>
                  </a:lnTo>
                  <a:cubicBezTo>
                    <a:pt x="31547" y="77098"/>
                    <a:pt x="31613" y="77098"/>
                    <a:pt x="31680" y="77098"/>
                  </a:cubicBezTo>
                  <a:cubicBezTo>
                    <a:pt x="34988" y="77098"/>
                    <a:pt x="38757" y="76818"/>
                    <a:pt x="42224" y="76443"/>
                  </a:cubicBezTo>
                  <a:cubicBezTo>
                    <a:pt x="46146" y="76019"/>
                    <a:pt x="49999" y="75423"/>
                    <a:pt x="53817" y="74699"/>
                  </a:cubicBezTo>
                  <a:close/>
                  <a:moveTo>
                    <a:pt x="23045" y="78696"/>
                  </a:moveTo>
                  <a:lnTo>
                    <a:pt x="24064" y="78919"/>
                  </a:lnTo>
                  <a:lnTo>
                    <a:pt x="24064" y="78919"/>
                  </a:lnTo>
                  <a:lnTo>
                    <a:pt x="24051" y="78918"/>
                  </a:lnTo>
                  <a:lnTo>
                    <a:pt x="23045" y="78696"/>
                  </a:lnTo>
                  <a:close/>
                  <a:moveTo>
                    <a:pt x="11126" y="79027"/>
                  </a:moveTo>
                  <a:lnTo>
                    <a:pt x="11126" y="79027"/>
                  </a:lnTo>
                  <a:cubicBezTo>
                    <a:pt x="11923" y="79081"/>
                    <a:pt x="12708" y="79142"/>
                    <a:pt x="13488" y="79168"/>
                  </a:cubicBezTo>
                  <a:cubicBezTo>
                    <a:pt x="13466" y="79168"/>
                    <a:pt x="13444" y="79168"/>
                    <a:pt x="13423" y="79168"/>
                  </a:cubicBezTo>
                  <a:cubicBezTo>
                    <a:pt x="12721" y="79168"/>
                    <a:pt x="12016" y="79136"/>
                    <a:pt x="11298" y="79113"/>
                  </a:cubicBezTo>
                  <a:lnTo>
                    <a:pt x="11126" y="79027"/>
                  </a:lnTo>
                  <a:close/>
                  <a:moveTo>
                    <a:pt x="112988" y="0"/>
                  </a:moveTo>
                  <a:cubicBezTo>
                    <a:pt x="107168" y="0"/>
                    <a:pt x="101528" y="615"/>
                    <a:pt x="95993" y="1448"/>
                  </a:cubicBezTo>
                  <a:cubicBezTo>
                    <a:pt x="86825" y="2891"/>
                    <a:pt x="77961" y="5170"/>
                    <a:pt x="69269" y="8028"/>
                  </a:cubicBezTo>
                  <a:cubicBezTo>
                    <a:pt x="61969" y="10449"/>
                    <a:pt x="55706" y="13041"/>
                    <a:pt x="49787" y="15825"/>
                  </a:cubicBezTo>
                  <a:cubicBezTo>
                    <a:pt x="43867" y="18602"/>
                    <a:pt x="38306" y="21608"/>
                    <a:pt x="32514" y="25097"/>
                  </a:cubicBezTo>
                  <a:cubicBezTo>
                    <a:pt x="32287" y="25238"/>
                    <a:pt x="32205" y="25303"/>
                    <a:pt x="32235" y="25303"/>
                  </a:cubicBezTo>
                  <a:cubicBezTo>
                    <a:pt x="32250" y="25303"/>
                    <a:pt x="32290" y="25288"/>
                    <a:pt x="32351" y="25260"/>
                  </a:cubicBezTo>
                  <a:cubicBezTo>
                    <a:pt x="32631" y="25117"/>
                    <a:pt x="33112" y="24854"/>
                    <a:pt x="33415" y="24675"/>
                  </a:cubicBezTo>
                  <a:cubicBezTo>
                    <a:pt x="42696" y="19311"/>
                    <a:pt x="52505" y="14803"/>
                    <a:pt x="62807" y="11066"/>
                  </a:cubicBezTo>
                  <a:cubicBezTo>
                    <a:pt x="73121" y="7366"/>
                    <a:pt x="83950" y="4379"/>
                    <a:pt x="95449" y="2721"/>
                  </a:cubicBezTo>
                  <a:cubicBezTo>
                    <a:pt x="98083" y="2333"/>
                    <a:pt x="100694" y="2060"/>
                    <a:pt x="103291" y="1859"/>
                  </a:cubicBezTo>
                  <a:lnTo>
                    <a:pt x="104236" y="1807"/>
                  </a:lnTo>
                  <a:cubicBezTo>
                    <a:pt x="106154" y="1714"/>
                    <a:pt x="108082" y="1636"/>
                    <a:pt x="110019" y="1636"/>
                  </a:cubicBezTo>
                  <a:cubicBezTo>
                    <a:pt x="110475" y="1636"/>
                    <a:pt x="110931" y="1641"/>
                    <a:pt x="111388" y="1650"/>
                  </a:cubicBezTo>
                  <a:cubicBezTo>
                    <a:pt x="111184" y="1649"/>
                    <a:pt x="110981" y="1649"/>
                    <a:pt x="110777" y="1649"/>
                  </a:cubicBezTo>
                  <a:cubicBezTo>
                    <a:pt x="110147" y="1649"/>
                    <a:pt x="109518" y="1655"/>
                    <a:pt x="108889" y="1683"/>
                  </a:cubicBezTo>
                  <a:cubicBezTo>
                    <a:pt x="107239" y="1710"/>
                    <a:pt x="105836" y="1870"/>
                    <a:pt x="105724" y="1983"/>
                  </a:cubicBezTo>
                  <a:cubicBezTo>
                    <a:pt x="105722" y="2026"/>
                    <a:pt x="105954" y="2052"/>
                    <a:pt x="106336" y="2064"/>
                  </a:cubicBezTo>
                  <a:cubicBezTo>
                    <a:pt x="100277" y="2460"/>
                    <a:pt x="94447" y="3368"/>
                    <a:pt x="88724" y="4559"/>
                  </a:cubicBezTo>
                  <a:cubicBezTo>
                    <a:pt x="87009" y="4878"/>
                    <a:pt x="85448" y="5247"/>
                    <a:pt x="84107" y="5575"/>
                  </a:cubicBezTo>
                  <a:cubicBezTo>
                    <a:pt x="77501" y="6936"/>
                    <a:pt x="70969" y="8701"/>
                    <a:pt x="64537" y="10808"/>
                  </a:cubicBezTo>
                  <a:lnTo>
                    <a:pt x="62939" y="11318"/>
                  </a:lnTo>
                  <a:cubicBezTo>
                    <a:pt x="60840" y="12044"/>
                    <a:pt x="58841" y="12815"/>
                    <a:pt x="57885" y="13298"/>
                  </a:cubicBezTo>
                  <a:cubicBezTo>
                    <a:pt x="57574" y="13448"/>
                    <a:pt x="57393" y="13550"/>
                    <a:pt x="57309" y="13617"/>
                  </a:cubicBezTo>
                  <a:cubicBezTo>
                    <a:pt x="43012" y="19263"/>
                    <a:pt x="29022" y="26569"/>
                    <a:pt x="17629" y="35700"/>
                  </a:cubicBezTo>
                  <a:cubicBezTo>
                    <a:pt x="17086" y="36124"/>
                    <a:pt x="16809" y="36397"/>
                    <a:pt x="16868" y="36397"/>
                  </a:cubicBezTo>
                  <a:cubicBezTo>
                    <a:pt x="16872" y="36397"/>
                    <a:pt x="16878" y="36395"/>
                    <a:pt x="16886" y="36392"/>
                  </a:cubicBezTo>
                  <a:lnTo>
                    <a:pt x="16886" y="36392"/>
                  </a:lnTo>
                  <a:cubicBezTo>
                    <a:pt x="16667" y="36556"/>
                    <a:pt x="16382" y="36781"/>
                    <a:pt x="16135" y="36992"/>
                  </a:cubicBezTo>
                  <a:cubicBezTo>
                    <a:pt x="15477" y="37560"/>
                    <a:pt x="14776" y="38157"/>
                    <a:pt x="14068" y="38808"/>
                  </a:cubicBezTo>
                  <a:cubicBezTo>
                    <a:pt x="13349" y="39446"/>
                    <a:pt x="12604" y="40113"/>
                    <a:pt x="11864" y="40829"/>
                  </a:cubicBezTo>
                  <a:cubicBezTo>
                    <a:pt x="11613" y="41073"/>
                    <a:pt x="11458" y="41238"/>
                    <a:pt x="11483" y="41238"/>
                  </a:cubicBezTo>
                  <a:cubicBezTo>
                    <a:pt x="11490" y="41238"/>
                    <a:pt x="11511" y="41225"/>
                    <a:pt x="11548" y="41198"/>
                  </a:cubicBezTo>
                  <a:cubicBezTo>
                    <a:pt x="11723" y="41074"/>
                    <a:pt x="12105" y="40740"/>
                    <a:pt x="12394" y="40461"/>
                  </a:cubicBezTo>
                  <a:cubicBezTo>
                    <a:pt x="13927" y="39027"/>
                    <a:pt x="15479" y="37686"/>
                    <a:pt x="16914" y="36468"/>
                  </a:cubicBezTo>
                  <a:cubicBezTo>
                    <a:pt x="17065" y="36336"/>
                    <a:pt x="17163" y="36242"/>
                    <a:pt x="17181" y="36209"/>
                  </a:cubicBezTo>
                  <a:cubicBezTo>
                    <a:pt x="17530" y="35976"/>
                    <a:pt x="18066" y="35586"/>
                    <a:pt x="18582" y="35182"/>
                  </a:cubicBezTo>
                  <a:cubicBezTo>
                    <a:pt x="24560" y="30624"/>
                    <a:pt x="30833" y="26697"/>
                    <a:pt x="37341" y="23194"/>
                  </a:cubicBezTo>
                  <a:cubicBezTo>
                    <a:pt x="40591" y="21438"/>
                    <a:pt x="43909" y="19788"/>
                    <a:pt x="47296" y="18246"/>
                  </a:cubicBezTo>
                  <a:cubicBezTo>
                    <a:pt x="50673" y="16688"/>
                    <a:pt x="54130" y="15238"/>
                    <a:pt x="57666" y="13896"/>
                  </a:cubicBezTo>
                  <a:lnTo>
                    <a:pt x="57666" y="13896"/>
                  </a:lnTo>
                  <a:cubicBezTo>
                    <a:pt x="54229" y="15268"/>
                    <a:pt x="50791" y="16748"/>
                    <a:pt x="47341" y="18365"/>
                  </a:cubicBezTo>
                  <a:cubicBezTo>
                    <a:pt x="43886" y="19974"/>
                    <a:pt x="40409" y="21701"/>
                    <a:pt x="36923" y="23621"/>
                  </a:cubicBezTo>
                  <a:cubicBezTo>
                    <a:pt x="28522" y="28260"/>
                    <a:pt x="21104" y="33158"/>
                    <a:pt x="13784" y="39534"/>
                  </a:cubicBezTo>
                  <a:cubicBezTo>
                    <a:pt x="13413" y="39851"/>
                    <a:pt x="13176" y="40085"/>
                    <a:pt x="13212" y="40085"/>
                  </a:cubicBezTo>
                  <a:cubicBezTo>
                    <a:pt x="13213" y="40085"/>
                    <a:pt x="13215" y="40084"/>
                    <a:pt x="13217" y="40084"/>
                  </a:cubicBezTo>
                  <a:cubicBezTo>
                    <a:pt x="13283" y="40060"/>
                    <a:pt x="13611" y="39806"/>
                    <a:pt x="13985" y="39479"/>
                  </a:cubicBezTo>
                  <a:cubicBezTo>
                    <a:pt x="17728" y="36214"/>
                    <a:pt x="21583" y="33333"/>
                    <a:pt x="25518" y="30697"/>
                  </a:cubicBezTo>
                  <a:cubicBezTo>
                    <a:pt x="29450" y="28056"/>
                    <a:pt x="33454" y="25648"/>
                    <a:pt x="37572" y="23402"/>
                  </a:cubicBezTo>
                  <a:cubicBezTo>
                    <a:pt x="45811" y="18923"/>
                    <a:pt x="54485" y="15047"/>
                    <a:pt x="64185" y="11754"/>
                  </a:cubicBezTo>
                  <a:lnTo>
                    <a:pt x="66471" y="11001"/>
                  </a:lnTo>
                  <a:lnTo>
                    <a:pt x="66471" y="11001"/>
                  </a:lnTo>
                  <a:cubicBezTo>
                    <a:pt x="60527" y="13161"/>
                    <a:pt x="54799" y="15539"/>
                    <a:pt x="49220" y="18172"/>
                  </a:cubicBezTo>
                  <a:cubicBezTo>
                    <a:pt x="40629" y="21961"/>
                    <a:pt x="32314" y="26367"/>
                    <a:pt x="24574" y="31603"/>
                  </a:cubicBezTo>
                  <a:cubicBezTo>
                    <a:pt x="20708" y="34222"/>
                    <a:pt x="16987" y="37050"/>
                    <a:pt x="13506" y="40146"/>
                  </a:cubicBezTo>
                  <a:cubicBezTo>
                    <a:pt x="11782" y="41712"/>
                    <a:pt x="10089" y="43313"/>
                    <a:pt x="8527" y="45039"/>
                  </a:cubicBezTo>
                  <a:cubicBezTo>
                    <a:pt x="6943" y="46742"/>
                    <a:pt x="5460" y="48542"/>
                    <a:pt x="4138" y="50460"/>
                  </a:cubicBezTo>
                  <a:cubicBezTo>
                    <a:pt x="3599" y="51193"/>
                    <a:pt x="3241" y="51839"/>
                    <a:pt x="3301" y="51851"/>
                  </a:cubicBezTo>
                  <a:cubicBezTo>
                    <a:pt x="3301" y="51851"/>
                    <a:pt x="3302" y="51851"/>
                    <a:pt x="3302" y="51851"/>
                  </a:cubicBezTo>
                  <a:cubicBezTo>
                    <a:pt x="3352" y="51851"/>
                    <a:pt x="3802" y="51228"/>
                    <a:pt x="4333" y="50505"/>
                  </a:cubicBezTo>
                  <a:cubicBezTo>
                    <a:pt x="7425" y="46241"/>
                    <a:pt x="11228" y="42560"/>
                    <a:pt x="15253" y="39190"/>
                  </a:cubicBezTo>
                  <a:cubicBezTo>
                    <a:pt x="19298" y="35831"/>
                    <a:pt x="23624" y="32817"/>
                    <a:pt x="28089" y="30033"/>
                  </a:cubicBezTo>
                  <a:lnTo>
                    <a:pt x="28089" y="30033"/>
                  </a:lnTo>
                  <a:lnTo>
                    <a:pt x="26267" y="31279"/>
                  </a:lnTo>
                  <a:cubicBezTo>
                    <a:pt x="25653" y="31677"/>
                    <a:pt x="25047" y="32088"/>
                    <a:pt x="24449" y="32511"/>
                  </a:cubicBezTo>
                  <a:cubicBezTo>
                    <a:pt x="18845" y="36287"/>
                    <a:pt x="13525" y="40543"/>
                    <a:pt x="8892" y="45507"/>
                  </a:cubicBezTo>
                  <a:cubicBezTo>
                    <a:pt x="8005" y="46413"/>
                    <a:pt x="7302" y="47338"/>
                    <a:pt x="6767" y="48006"/>
                  </a:cubicBezTo>
                  <a:cubicBezTo>
                    <a:pt x="6262" y="48701"/>
                    <a:pt x="5976" y="49182"/>
                    <a:pt x="5990" y="49278"/>
                  </a:cubicBezTo>
                  <a:cubicBezTo>
                    <a:pt x="5994" y="49282"/>
                    <a:pt x="5999" y="49284"/>
                    <a:pt x="6006" y="49284"/>
                  </a:cubicBezTo>
                  <a:cubicBezTo>
                    <a:pt x="6087" y="49284"/>
                    <a:pt x="6406" y="48972"/>
                    <a:pt x="6874" y="48446"/>
                  </a:cubicBezTo>
                  <a:lnTo>
                    <a:pt x="8904" y="46240"/>
                  </a:lnTo>
                  <a:lnTo>
                    <a:pt x="8904" y="46240"/>
                  </a:lnTo>
                  <a:cubicBezTo>
                    <a:pt x="8650" y="46516"/>
                    <a:pt x="8410" y="46802"/>
                    <a:pt x="8173" y="47095"/>
                  </a:cubicBezTo>
                  <a:cubicBezTo>
                    <a:pt x="7950" y="47362"/>
                    <a:pt x="7797" y="47574"/>
                    <a:pt x="7824" y="47574"/>
                  </a:cubicBezTo>
                  <a:cubicBezTo>
                    <a:pt x="7828" y="47574"/>
                    <a:pt x="7835" y="47570"/>
                    <a:pt x="7845" y="47563"/>
                  </a:cubicBezTo>
                  <a:cubicBezTo>
                    <a:pt x="7965" y="47462"/>
                    <a:pt x="8304" y="47092"/>
                    <a:pt x="8550" y="46797"/>
                  </a:cubicBezTo>
                  <a:cubicBezTo>
                    <a:pt x="9481" y="45734"/>
                    <a:pt x="10402" y="44694"/>
                    <a:pt x="11384" y="43702"/>
                  </a:cubicBezTo>
                  <a:cubicBezTo>
                    <a:pt x="15976" y="39245"/>
                    <a:pt x="21116" y="35353"/>
                    <a:pt x="26491" y="31844"/>
                  </a:cubicBezTo>
                  <a:cubicBezTo>
                    <a:pt x="31867" y="28327"/>
                    <a:pt x="37512" y="25221"/>
                    <a:pt x="43292" y="22402"/>
                  </a:cubicBezTo>
                  <a:lnTo>
                    <a:pt x="43292" y="22402"/>
                  </a:lnTo>
                  <a:cubicBezTo>
                    <a:pt x="40190" y="23942"/>
                    <a:pt x="37129" y="25578"/>
                    <a:pt x="34110" y="27308"/>
                  </a:cubicBezTo>
                  <a:cubicBezTo>
                    <a:pt x="31103" y="29057"/>
                    <a:pt x="28140" y="30901"/>
                    <a:pt x="25251" y="32864"/>
                  </a:cubicBezTo>
                  <a:cubicBezTo>
                    <a:pt x="19487" y="36797"/>
                    <a:pt x="13981" y="41218"/>
                    <a:pt x="9252" y="46371"/>
                  </a:cubicBezTo>
                  <a:cubicBezTo>
                    <a:pt x="9349" y="46254"/>
                    <a:pt x="9394" y="46187"/>
                    <a:pt x="9376" y="46187"/>
                  </a:cubicBezTo>
                  <a:cubicBezTo>
                    <a:pt x="9361" y="46187"/>
                    <a:pt x="9299" y="46238"/>
                    <a:pt x="9182" y="46350"/>
                  </a:cubicBezTo>
                  <a:cubicBezTo>
                    <a:pt x="8962" y="46553"/>
                    <a:pt x="8567" y="46993"/>
                    <a:pt x="8398" y="47227"/>
                  </a:cubicBezTo>
                  <a:cubicBezTo>
                    <a:pt x="8297" y="47359"/>
                    <a:pt x="8261" y="47419"/>
                    <a:pt x="8277" y="47419"/>
                  </a:cubicBezTo>
                  <a:cubicBezTo>
                    <a:pt x="8293" y="47419"/>
                    <a:pt x="8360" y="47359"/>
                    <a:pt x="8465" y="47250"/>
                  </a:cubicBezTo>
                  <a:lnTo>
                    <a:pt x="8486" y="47227"/>
                  </a:lnTo>
                  <a:lnTo>
                    <a:pt x="8486" y="47227"/>
                  </a:lnTo>
                  <a:cubicBezTo>
                    <a:pt x="6047" y="50056"/>
                    <a:pt x="3794" y="53095"/>
                    <a:pt x="2287" y="56463"/>
                  </a:cubicBezTo>
                  <a:cubicBezTo>
                    <a:pt x="738" y="59781"/>
                    <a:pt x="1" y="63542"/>
                    <a:pt x="993" y="66957"/>
                  </a:cubicBezTo>
                  <a:cubicBezTo>
                    <a:pt x="1104" y="67342"/>
                    <a:pt x="1221" y="67668"/>
                    <a:pt x="1251" y="67668"/>
                  </a:cubicBezTo>
                  <a:cubicBezTo>
                    <a:pt x="1252" y="67668"/>
                    <a:pt x="1252" y="67667"/>
                    <a:pt x="1253" y="67667"/>
                  </a:cubicBezTo>
                  <a:cubicBezTo>
                    <a:pt x="1279" y="67648"/>
                    <a:pt x="1197" y="67280"/>
                    <a:pt x="1068" y="66845"/>
                  </a:cubicBezTo>
                  <a:cubicBezTo>
                    <a:pt x="686" y="65452"/>
                    <a:pt x="531" y="63982"/>
                    <a:pt x="696" y="62512"/>
                  </a:cubicBezTo>
                  <a:cubicBezTo>
                    <a:pt x="823" y="61045"/>
                    <a:pt x="1167" y="59578"/>
                    <a:pt x="1701" y="58165"/>
                  </a:cubicBezTo>
                  <a:cubicBezTo>
                    <a:pt x="2734" y="55326"/>
                    <a:pt x="4329" y="52663"/>
                    <a:pt x="6187" y="50203"/>
                  </a:cubicBezTo>
                  <a:cubicBezTo>
                    <a:pt x="9912" y="45270"/>
                    <a:pt x="14546" y="41028"/>
                    <a:pt x="19433" y="37213"/>
                  </a:cubicBezTo>
                  <a:cubicBezTo>
                    <a:pt x="29269" y="29606"/>
                    <a:pt x="40220" y="23613"/>
                    <a:pt x="51435" y="18728"/>
                  </a:cubicBezTo>
                  <a:cubicBezTo>
                    <a:pt x="52660" y="18200"/>
                    <a:pt x="53899" y="17694"/>
                    <a:pt x="55151" y="17206"/>
                  </a:cubicBezTo>
                  <a:lnTo>
                    <a:pt x="55154" y="17207"/>
                  </a:lnTo>
                  <a:cubicBezTo>
                    <a:pt x="55586" y="17153"/>
                    <a:pt x="56434" y="16893"/>
                    <a:pt x="57587" y="16549"/>
                  </a:cubicBezTo>
                  <a:lnTo>
                    <a:pt x="57587" y="16549"/>
                  </a:lnTo>
                  <a:cubicBezTo>
                    <a:pt x="49510" y="19667"/>
                    <a:pt x="41676" y="23300"/>
                    <a:pt x="34190" y="27593"/>
                  </a:cubicBezTo>
                  <a:cubicBezTo>
                    <a:pt x="27947" y="31143"/>
                    <a:pt x="21916" y="35096"/>
                    <a:pt x="16400" y="39688"/>
                  </a:cubicBezTo>
                  <a:cubicBezTo>
                    <a:pt x="15615" y="40360"/>
                    <a:pt x="14992" y="40959"/>
                    <a:pt x="15015" y="41021"/>
                  </a:cubicBezTo>
                  <a:cubicBezTo>
                    <a:pt x="15015" y="41025"/>
                    <a:pt x="15018" y="41026"/>
                    <a:pt x="15023" y="41026"/>
                  </a:cubicBezTo>
                  <a:cubicBezTo>
                    <a:pt x="15102" y="41026"/>
                    <a:pt x="15747" y="40519"/>
                    <a:pt x="16525" y="39855"/>
                  </a:cubicBezTo>
                  <a:lnTo>
                    <a:pt x="18571" y="38198"/>
                  </a:lnTo>
                  <a:lnTo>
                    <a:pt x="20661" y="36596"/>
                  </a:lnTo>
                  <a:lnTo>
                    <a:pt x="20661" y="36596"/>
                  </a:lnTo>
                  <a:cubicBezTo>
                    <a:pt x="19554" y="37534"/>
                    <a:pt x="18865" y="38187"/>
                    <a:pt x="18859" y="38334"/>
                  </a:cubicBezTo>
                  <a:cubicBezTo>
                    <a:pt x="18857" y="38356"/>
                    <a:pt x="18870" y="38366"/>
                    <a:pt x="18895" y="38366"/>
                  </a:cubicBezTo>
                  <a:cubicBezTo>
                    <a:pt x="19044" y="38366"/>
                    <a:pt x="19633" y="38017"/>
                    <a:pt x="20495" y="37437"/>
                  </a:cubicBezTo>
                  <a:lnTo>
                    <a:pt x="20495" y="37437"/>
                  </a:lnTo>
                  <a:cubicBezTo>
                    <a:pt x="17461" y="39814"/>
                    <a:pt x="14582" y="42344"/>
                    <a:pt x="11974" y="45054"/>
                  </a:cubicBezTo>
                  <a:cubicBezTo>
                    <a:pt x="9365" y="47758"/>
                    <a:pt x="7011" y="50651"/>
                    <a:pt x="5224" y="53730"/>
                  </a:cubicBezTo>
                  <a:cubicBezTo>
                    <a:pt x="5053" y="54023"/>
                    <a:pt x="4958" y="54211"/>
                    <a:pt x="4981" y="54211"/>
                  </a:cubicBezTo>
                  <a:cubicBezTo>
                    <a:pt x="4987" y="54211"/>
                    <a:pt x="4999" y="54201"/>
                    <a:pt x="5017" y="54180"/>
                  </a:cubicBezTo>
                  <a:cubicBezTo>
                    <a:pt x="5117" y="54066"/>
                    <a:pt x="5354" y="53710"/>
                    <a:pt x="5561" y="53355"/>
                  </a:cubicBezTo>
                  <a:cubicBezTo>
                    <a:pt x="8338" y="48978"/>
                    <a:pt x="12010" y="45060"/>
                    <a:pt x="15995" y="41536"/>
                  </a:cubicBezTo>
                  <a:cubicBezTo>
                    <a:pt x="19977" y="37991"/>
                    <a:pt x="24324" y="34831"/>
                    <a:pt x="28830" y="31906"/>
                  </a:cubicBezTo>
                  <a:cubicBezTo>
                    <a:pt x="36080" y="27488"/>
                    <a:pt x="43572" y="23806"/>
                    <a:pt x="52067" y="20302"/>
                  </a:cubicBezTo>
                  <a:cubicBezTo>
                    <a:pt x="64452" y="15228"/>
                    <a:pt x="76551" y="11555"/>
                    <a:pt x="88857" y="9234"/>
                  </a:cubicBezTo>
                  <a:cubicBezTo>
                    <a:pt x="93301" y="8509"/>
                    <a:pt x="97755" y="7989"/>
                    <a:pt x="102172" y="7721"/>
                  </a:cubicBezTo>
                  <a:lnTo>
                    <a:pt x="102172" y="7721"/>
                  </a:lnTo>
                  <a:cubicBezTo>
                    <a:pt x="101555" y="7817"/>
                    <a:pt x="101192" y="7910"/>
                    <a:pt x="101198" y="7990"/>
                  </a:cubicBezTo>
                  <a:cubicBezTo>
                    <a:pt x="101199" y="8009"/>
                    <a:pt x="101247" y="8023"/>
                    <a:pt x="101300" y="8038"/>
                  </a:cubicBezTo>
                  <a:cubicBezTo>
                    <a:pt x="97419" y="8310"/>
                    <a:pt x="93518" y="8785"/>
                    <a:pt x="89574" y="9436"/>
                  </a:cubicBezTo>
                  <a:cubicBezTo>
                    <a:pt x="80427" y="10935"/>
                    <a:pt x="71545" y="13318"/>
                    <a:pt x="62980" y="16290"/>
                  </a:cubicBezTo>
                  <a:cubicBezTo>
                    <a:pt x="54418" y="19275"/>
                    <a:pt x="46155" y="22847"/>
                    <a:pt x="38339" y="27099"/>
                  </a:cubicBezTo>
                  <a:cubicBezTo>
                    <a:pt x="30534" y="31347"/>
                    <a:pt x="23111" y="36241"/>
                    <a:pt x="16616" y="42032"/>
                  </a:cubicBezTo>
                  <a:cubicBezTo>
                    <a:pt x="13374" y="44922"/>
                    <a:pt x="10377" y="48051"/>
                    <a:pt x="7910" y="51446"/>
                  </a:cubicBezTo>
                  <a:cubicBezTo>
                    <a:pt x="5487" y="54820"/>
                    <a:pt x="3512" y="58563"/>
                    <a:pt x="3129" y="62125"/>
                  </a:cubicBezTo>
                  <a:cubicBezTo>
                    <a:pt x="3072" y="62577"/>
                    <a:pt x="3091" y="62984"/>
                    <a:pt x="3072" y="63350"/>
                  </a:cubicBezTo>
                  <a:cubicBezTo>
                    <a:pt x="3066" y="63715"/>
                    <a:pt x="3142" y="64013"/>
                    <a:pt x="3169" y="64261"/>
                  </a:cubicBezTo>
                  <a:cubicBezTo>
                    <a:pt x="3214" y="64677"/>
                    <a:pt x="3329" y="64898"/>
                    <a:pt x="3389" y="64898"/>
                  </a:cubicBezTo>
                  <a:cubicBezTo>
                    <a:pt x="3400" y="64898"/>
                    <a:pt x="3409" y="64890"/>
                    <a:pt x="3416" y="64874"/>
                  </a:cubicBezTo>
                  <a:cubicBezTo>
                    <a:pt x="3505" y="64670"/>
                    <a:pt x="3422" y="63197"/>
                    <a:pt x="3745" y="61436"/>
                  </a:cubicBezTo>
                  <a:cubicBezTo>
                    <a:pt x="4375" y="58117"/>
                    <a:pt x="6235" y="54698"/>
                    <a:pt x="8526" y="51607"/>
                  </a:cubicBezTo>
                  <a:cubicBezTo>
                    <a:pt x="10830" y="48495"/>
                    <a:pt x="13563" y="45611"/>
                    <a:pt x="16524" y="42925"/>
                  </a:cubicBezTo>
                  <a:cubicBezTo>
                    <a:pt x="22467" y="37558"/>
                    <a:pt x="29225" y="32875"/>
                    <a:pt x="36676" y="28640"/>
                  </a:cubicBezTo>
                  <a:cubicBezTo>
                    <a:pt x="41987" y="25620"/>
                    <a:pt x="47179" y="23114"/>
                    <a:pt x="52483" y="20854"/>
                  </a:cubicBezTo>
                  <a:cubicBezTo>
                    <a:pt x="57789" y="18601"/>
                    <a:pt x="63206" y="16558"/>
                    <a:pt x="69091" y="14735"/>
                  </a:cubicBezTo>
                  <a:cubicBezTo>
                    <a:pt x="75976" y="12588"/>
                    <a:pt x="82755" y="10953"/>
                    <a:pt x="89559" y="9821"/>
                  </a:cubicBezTo>
                  <a:cubicBezTo>
                    <a:pt x="95873" y="8774"/>
                    <a:pt x="102226" y="8152"/>
                    <a:pt x="108656" y="8152"/>
                  </a:cubicBezTo>
                  <a:cubicBezTo>
                    <a:pt x="109149" y="8152"/>
                    <a:pt x="109643" y="8156"/>
                    <a:pt x="110137" y="8163"/>
                  </a:cubicBezTo>
                  <a:cubicBezTo>
                    <a:pt x="111497" y="8225"/>
                    <a:pt x="112859" y="8278"/>
                    <a:pt x="114222" y="8375"/>
                  </a:cubicBezTo>
                  <a:cubicBezTo>
                    <a:pt x="114915" y="8406"/>
                    <a:pt x="115600" y="8468"/>
                    <a:pt x="116283" y="8537"/>
                  </a:cubicBezTo>
                  <a:cubicBezTo>
                    <a:pt x="116966" y="8601"/>
                    <a:pt x="117649" y="8657"/>
                    <a:pt x="118319" y="8758"/>
                  </a:cubicBezTo>
                  <a:cubicBezTo>
                    <a:pt x="120959" y="9111"/>
                    <a:pt x="123546" y="9624"/>
                    <a:pt x="125967" y="10397"/>
                  </a:cubicBezTo>
                  <a:cubicBezTo>
                    <a:pt x="128385" y="11161"/>
                    <a:pt x="130668" y="12167"/>
                    <a:pt x="132516" y="13483"/>
                  </a:cubicBezTo>
                  <a:cubicBezTo>
                    <a:pt x="136320" y="16122"/>
                    <a:pt x="137806" y="19737"/>
                    <a:pt x="136772" y="23836"/>
                  </a:cubicBezTo>
                  <a:cubicBezTo>
                    <a:pt x="137059" y="22601"/>
                    <a:pt x="137074" y="21424"/>
                    <a:pt x="136925" y="20321"/>
                  </a:cubicBezTo>
                  <a:cubicBezTo>
                    <a:pt x="136781" y="19213"/>
                    <a:pt x="136428" y="18170"/>
                    <a:pt x="135826" y="17219"/>
                  </a:cubicBezTo>
                  <a:cubicBezTo>
                    <a:pt x="134686" y="15295"/>
                    <a:pt x="132610" y="13646"/>
                    <a:pt x="130098" y="12446"/>
                  </a:cubicBezTo>
                  <a:cubicBezTo>
                    <a:pt x="127595" y="11226"/>
                    <a:pt x="124735" y="10378"/>
                    <a:pt x="121778" y="9832"/>
                  </a:cubicBezTo>
                  <a:cubicBezTo>
                    <a:pt x="118818" y="9279"/>
                    <a:pt x="115762" y="8972"/>
                    <a:pt x="112685" y="8867"/>
                  </a:cubicBezTo>
                  <a:cubicBezTo>
                    <a:pt x="112485" y="8860"/>
                    <a:pt x="112300" y="8857"/>
                    <a:pt x="112135" y="8857"/>
                  </a:cubicBezTo>
                  <a:cubicBezTo>
                    <a:pt x="111567" y="8857"/>
                    <a:pt x="111230" y="8893"/>
                    <a:pt x="111300" y="8937"/>
                  </a:cubicBezTo>
                  <a:cubicBezTo>
                    <a:pt x="111456" y="9009"/>
                    <a:pt x="112256" y="9049"/>
                    <a:pt x="113135" y="9111"/>
                  </a:cubicBezTo>
                  <a:cubicBezTo>
                    <a:pt x="117397" y="9339"/>
                    <a:pt x="121621" y="9904"/>
                    <a:pt x="125495" y="11058"/>
                  </a:cubicBezTo>
                  <a:cubicBezTo>
                    <a:pt x="129322" y="12207"/>
                    <a:pt x="132899" y="14023"/>
                    <a:pt x="134786" y="16477"/>
                  </a:cubicBezTo>
                  <a:cubicBezTo>
                    <a:pt x="136668" y="18879"/>
                    <a:pt x="136999" y="21767"/>
                    <a:pt x="135900" y="25139"/>
                  </a:cubicBezTo>
                  <a:cubicBezTo>
                    <a:pt x="134792" y="28478"/>
                    <a:pt x="132513" y="31866"/>
                    <a:pt x="129799" y="34938"/>
                  </a:cubicBezTo>
                  <a:cubicBezTo>
                    <a:pt x="128083" y="36418"/>
                    <a:pt x="125402" y="38736"/>
                    <a:pt x="122123" y="41210"/>
                  </a:cubicBezTo>
                  <a:cubicBezTo>
                    <a:pt x="118853" y="43689"/>
                    <a:pt x="115001" y="46326"/>
                    <a:pt x="111243" y="48676"/>
                  </a:cubicBezTo>
                  <a:cubicBezTo>
                    <a:pt x="108478" y="50425"/>
                    <a:pt x="105871" y="52009"/>
                    <a:pt x="103227" y="53593"/>
                  </a:cubicBezTo>
                  <a:cubicBezTo>
                    <a:pt x="104509" y="52935"/>
                    <a:pt x="105735" y="52258"/>
                    <a:pt x="106996" y="51569"/>
                  </a:cubicBezTo>
                  <a:lnTo>
                    <a:pt x="106996" y="51569"/>
                  </a:lnTo>
                  <a:cubicBezTo>
                    <a:pt x="103347" y="53728"/>
                    <a:pt x="100204" y="55550"/>
                    <a:pt x="97060" y="57316"/>
                  </a:cubicBezTo>
                  <a:lnTo>
                    <a:pt x="96181" y="57717"/>
                  </a:lnTo>
                  <a:cubicBezTo>
                    <a:pt x="88487" y="61016"/>
                    <a:pt x="79386" y="64671"/>
                    <a:pt x="70710" y="67242"/>
                  </a:cubicBezTo>
                  <a:lnTo>
                    <a:pt x="71383" y="67320"/>
                  </a:lnTo>
                  <a:cubicBezTo>
                    <a:pt x="69760" y="67741"/>
                    <a:pt x="68788" y="67903"/>
                    <a:pt x="67020" y="68371"/>
                  </a:cubicBezTo>
                  <a:cubicBezTo>
                    <a:pt x="67532" y="68290"/>
                    <a:pt x="68010" y="68222"/>
                    <a:pt x="68519" y="68126"/>
                  </a:cubicBezTo>
                  <a:lnTo>
                    <a:pt x="68519" y="68126"/>
                  </a:lnTo>
                  <a:lnTo>
                    <a:pt x="68414" y="68157"/>
                  </a:lnTo>
                  <a:cubicBezTo>
                    <a:pt x="66498" y="68582"/>
                    <a:pt x="64221" y="69193"/>
                    <a:pt x="61859" y="69827"/>
                  </a:cubicBezTo>
                  <a:cubicBezTo>
                    <a:pt x="56591" y="70855"/>
                    <a:pt x="50248" y="72139"/>
                    <a:pt x="43572" y="73121"/>
                  </a:cubicBezTo>
                  <a:cubicBezTo>
                    <a:pt x="38052" y="73943"/>
                    <a:pt x="32276" y="74533"/>
                    <a:pt x="26831" y="74533"/>
                  </a:cubicBezTo>
                  <a:cubicBezTo>
                    <a:pt x="25700" y="74533"/>
                    <a:pt x="24584" y="74507"/>
                    <a:pt x="23487" y="74453"/>
                  </a:cubicBezTo>
                  <a:cubicBezTo>
                    <a:pt x="22893" y="74408"/>
                    <a:pt x="22317" y="74379"/>
                    <a:pt x="21935" y="74379"/>
                  </a:cubicBezTo>
                  <a:cubicBezTo>
                    <a:pt x="21703" y="74379"/>
                    <a:pt x="21543" y="74390"/>
                    <a:pt x="21495" y="74414"/>
                  </a:cubicBezTo>
                  <a:cubicBezTo>
                    <a:pt x="21369" y="74479"/>
                    <a:pt x="22038" y="74600"/>
                    <a:pt x="23017" y="74694"/>
                  </a:cubicBezTo>
                  <a:cubicBezTo>
                    <a:pt x="25537" y="74949"/>
                    <a:pt x="27954" y="75081"/>
                    <a:pt x="30509" y="75081"/>
                  </a:cubicBezTo>
                  <a:cubicBezTo>
                    <a:pt x="31815" y="75081"/>
                    <a:pt x="33157" y="75046"/>
                    <a:pt x="34567" y="74976"/>
                  </a:cubicBezTo>
                  <a:cubicBezTo>
                    <a:pt x="42331" y="74533"/>
                    <a:pt x="49712" y="73542"/>
                    <a:pt x="57705" y="71699"/>
                  </a:cubicBezTo>
                  <a:lnTo>
                    <a:pt x="59119" y="71410"/>
                  </a:lnTo>
                  <a:lnTo>
                    <a:pt x="61191" y="71121"/>
                  </a:lnTo>
                  <a:lnTo>
                    <a:pt x="60902" y="71190"/>
                  </a:lnTo>
                  <a:lnTo>
                    <a:pt x="58214" y="71777"/>
                  </a:lnTo>
                  <a:lnTo>
                    <a:pt x="58719" y="71714"/>
                  </a:lnTo>
                  <a:lnTo>
                    <a:pt x="58719" y="71714"/>
                  </a:lnTo>
                  <a:cubicBezTo>
                    <a:pt x="55267" y="72516"/>
                    <a:pt x="51810" y="73230"/>
                    <a:pt x="48359" y="73815"/>
                  </a:cubicBezTo>
                  <a:cubicBezTo>
                    <a:pt x="41957" y="74728"/>
                    <a:pt x="34927" y="75539"/>
                    <a:pt x="28016" y="75539"/>
                  </a:cubicBezTo>
                  <a:cubicBezTo>
                    <a:pt x="27835" y="75539"/>
                    <a:pt x="27654" y="75539"/>
                    <a:pt x="27473" y="75538"/>
                  </a:cubicBezTo>
                  <a:cubicBezTo>
                    <a:pt x="23938" y="75514"/>
                    <a:pt x="20446" y="75272"/>
                    <a:pt x="17184" y="74706"/>
                  </a:cubicBezTo>
                  <a:cubicBezTo>
                    <a:pt x="13911" y="74167"/>
                    <a:pt x="10925" y="73206"/>
                    <a:pt x="8475" y="71929"/>
                  </a:cubicBezTo>
                  <a:cubicBezTo>
                    <a:pt x="7767" y="71475"/>
                    <a:pt x="7221" y="71171"/>
                    <a:pt x="7124" y="71171"/>
                  </a:cubicBezTo>
                  <a:cubicBezTo>
                    <a:pt x="7108" y="71171"/>
                    <a:pt x="7104" y="71179"/>
                    <a:pt x="7114" y="71196"/>
                  </a:cubicBezTo>
                  <a:cubicBezTo>
                    <a:pt x="7135" y="71274"/>
                    <a:pt x="7330" y="71447"/>
                    <a:pt x="7628" y="71662"/>
                  </a:cubicBezTo>
                  <a:cubicBezTo>
                    <a:pt x="7931" y="71874"/>
                    <a:pt x="8286" y="72171"/>
                    <a:pt x="8747" y="72389"/>
                  </a:cubicBezTo>
                  <a:cubicBezTo>
                    <a:pt x="11142" y="73799"/>
                    <a:pt x="14013" y="74787"/>
                    <a:pt x="16965" y="75423"/>
                  </a:cubicBezTo>
                  <a:cubicBezTo>
                    <a:pt x="19916" y="76077"/>
                    <a:pt x="22941" y="76433"/>
                    <a:pt x="25864" y="76657"/>
                  </a:cubicBezTo>
                  <a:cubicBezTo>
                    <a:pt x="26102" y="76671"/>
                    <a:pt x="25695" y="76767"/>
                    <a:pt x="26132" y="76815"/>
                  </a:cubicBezTo>
                  <a:lnTo>
                    <a:pt x="26813" y="76886"/>
                  </a:lnTo>
                  <a:cubicBezTo>
                    <a:pt x="26079" y="76849"/>
                    <a:pt x="25303" y="76810"/>
                    <a:pt x="24477" y="76736"/>
                  </a:cubicBezTo>
                  <a:cubicBezTo>
                    <a:pt x="21337" y="76690"/>
                    <a:pt x="20171" y="76532"/>
                    <a:pt x="19364" y="76458"/>
                  </a:cubicBezTo>
                  <a:lnTo>
                    <a:pt x="19350" y="76455"/>
                  </a:lnTo>
                  <a:lnTo>
                    <a:pt x="19108" y="76433"/>
                  </a:lnTo>
                  <a:cubicBezTo>
                    <a:pt x="18732" y="76398"/>
                    <a:pt x="18405" y="76367"/>
                    <a:pt x="17940" y="76292"/>
                  </a:cubicBezTo>
                  <a:lnTo>
                    <a:pt x="17940" y="76292"/>
                  </a:lnTo>
                  <a:cubicBezTo>
                    <a:pt x="17942" y="76294"/>
                    <a:pt x="17942" y="76297"/>
                    <a:pt x="17942" y="76301"/>
                  </a:cubicBezTo>
                  <a:lnTo>
                    <a:pt x="17648" y="76261"/>
                  </a:lnTo>
                  <a:lnTo>
                    <a:pt x="16291" y="75977"/>
                  </a:lnTo>
                  <a:cubicBezTo>
                    <a:pt x="15792" y="75844"/>
                    <a:pt x="15302" y="75744"/>
                    <a:pt x="15049" y="75712"/>
                  </a:cubicBezTo>
                  <a:lnTo>
                    <a:pt x="14471" y="75498"/>
                  </a:lnTo>
                  <a:cubicBezTo>
                    <a:pt x="13244" y="75094"/>
                    <a:pt x="12614" y="74920"/>
                    <a:pt x="12025" y="74666"/>
                  </a:cubicBezTo>
                  <a:cubicBezTo>
                    <a:pt x="11420" y="74436"/>
                    <a:pt x="10807" y="74204"/>
                    <a:pt x="9660" y="73638"/>
                  </a:cubicBezTo>
                  <a:lnTo>
                    <a:pt x="9660" y="73638"/>
                  </a:lnTo>
                  <a:cubicBezTo>
                    <a:pt x="9660" y="73638"/>
                    <a:pt x="9653" y="73661"/>
                    <a:pt x="9714" y="73725"/>
                  </a:cubicBezTo>
                  <a:cubicBezTo>
                    <a:pt x="9605" y="73703"/>
                    <a:pt x="8856" y="73318"/>
                    <a:pt x="8003" y="72832"/>
                  </a:cubicBezTo>
                  <a:cubicBezTo>
                    <a:pt x="7261" y="72300"/>
                    <a:pt x="7135" y="72391"/>
                    <a:pt x="5485" y="70891"/>
                  </a:cubicBezTo>
                  <a:lnTo>
                    <a:pt x="5485" y="70891"/>
                  </a:lnTo>
                  <a:lnTo>
                    <a:pt x="5569" y="70994"/>
                  </a:lnTo>
                  <a:cubicBezTo>
                    <a:pt x="5641" y="71106"/>
                    <a:pt x="5856" y="71280"/>
                    <a:pt x="6246" y="71663"/>
                  </a:cubicBezTo>
                  <a:cubicBezTo>
                    <a:pt x="6246" y="71663"/>
                    <a:pt x="6246" y="71663"/>
                    <a:pt x="6246" y="71663"/>
                  </a:cubicBezTo>
                  <a:cubicBezTo>
                    <a:pt x="6245" y="71663"/>
                    <a:pt x="6217" y="71656"/>
                    <a:pt x="5559" y="71007"/>
                  </a:cubicBezTo>
                  <a:lnTo>
                    <a:pt x="5559" y="71007"/>
                  </a:lnTo>
                  <a:cubicBezTo>
                    <a:pt x="5562" y="71017"/>
                    <a:pt x="5572" y="71063"/>
                    <a:pt x="5668" y="71248"/>
                  </a:cubicBezTo>
                  <a:cubicBezTo>
                    <a:pt x="5668" y="71248"/>
                    <a:pt x="5668" y="71248"/>
                    <a:pt x="5667" y="71248"/>
                  </a:cubicBezTo>
                  <a:cubicBezTo>
                    <a:pt x="5666" y="71248"/>
                    <a:pt x="5640" y="71240"/>
                    <a:pt x="5433" y="70866"/>
                  </a:cubicBezTo>
                  <a:lnTo>
                    <a:pt x="5092" y="70640"/>
                  </a:lnTo>
                  <a:lnTo>
                    <a:pt x="4949" y="70454"/>
                  </a:lnTo>
                  <a:cubicBezTo>
                    <a:pt x="4784" y="70283"/>
                    <a:pt x="4564" y="69873"/>
                    <a:pt x="4105" y="69116"/>
                  </a:cubicBezTo>
                  <a:cubicBezTo>
                    <a:pt x="4030" y="69003"/>
                    <a:pt x="3854" y="68731"/>
                    <a:pt x="3408" y="68052"/>
                  </a:cubicBezTo>
                  <a:cubicBezTo>
                    <a:pt x="3408" y="68052"/>
                    <a:pt x="3299" y="67856"/>
                    <a:pt x="3207" y="67717"/>
                  </a:cubicBezTo>
                  <a:cubicBezTo>
                    <a:pt x="3170" y="67711"/>
                    <a:pt x="3178" y="67715"/>
                    <a:pt x="2784" y="67114"/>
                  </a:cubicBezTo>
                  <a:cubicBezTo>
                    <a:pt x="2784" y="67114"/>
                    <a:pt x="2784" y="67114"/>
                    <a:pt x="2783" y="67114"/>
                  </a:cubicBezTo>
                  <a:cubicBezTo>
                    <a:pt x="2778" y="67114"/>
                    <a:pt x="2745" y="67117"/>
                    <a:pt x="2741" y="67186"/>
                  </a:cubicBezTo>
                  <a:cubicBezTo>
                    <a:pt x="2803" y="67396"/>
                    <a:pt x="2802" y="67396"/>
                    <a:pt x="2740" y="67481"/>
                  </a:cubicBezTo>
                  <a:cubicBezTo>
                    <a:pt x="2740" y="67481"/>
                    <a:pt x="2820" y="67728"/>
                    <a:pt x="2929" y="68067"/>
                  </a:cubicBezTo>
                  <a:cubicBezTo>
                    <a:pt x="3047" y="68399"/>
                    <a:pt x="3094" y="68474"/>
                    <a:pt x="3760" y="69608"/>
                  </a:cubicBezTo>
                  <a:cubicBezTo>
                    <a:pt x="3676" y="69526"/>
                    <a:pt x="3587" y="69453"/>
                    <a:pt x="3530" y="69377"/>
                  </a:cubicBezTo>
                  <a:cubicBezTo>
                    <a:pt x="3475" y="69351"/>
                    <a:pt x="3427" y="69330"/>
                    <a:pt x="3393" y="69330"/>
                  </a:cubicBezTo>
                  <a:cubicBezTo>
                    <a:pt x="3272" y="69330"/>
                    <a:pt x="3342" y="69601"/>
                    <a:pt x="3954" y="70872"/>
                  </a:cubicBezTo>
                  <a:lnTo>
                    <a:pt x="4397" y="71414"/>
                  </a:lnTo>
                  <a:cubicBezTo>
                    <a:pt x="4546" y="71584"/>
                    <a:pt x="4710" y="71810"/>
                    <a:pt x="4938" y="72042"/>
                  </a:cubicBezTo>
                  <a:cubicBezTo>
                    <a:pt x="5181" y="72265"/>
                    <a:pt x="5454" y="72520"/>
                    <a:pt x="5755" y="72798"/>
                  </a:cubicBezTo>
                  <a:cubicBezTo>
                    <a:pt x="7302" y="73957"/>
                    <a:pt x="7295" y="73979"/>
                    <a:pt x="9315" y="75050"/>
                  </a:cubicBezTo>
                  <a:cubicBezTo>
                    <a:pt x="9315" y="75050"/>
                    <a:pt x="9753" y="75288"/>
                    <a:pt x="10544" y="75646"/>
                  </a:cubicBezTo>
                  <a:lnTo>
                    <a:pt x="11681" y="76243"/>
                  </a:lnTo>
                  <a:lnTo>
                    <a:pt x="11691" y="76247"/>
                  </a:lnTo>
                  <a:cubicBezTo>
                    <a:pt x="11274" y="76090"/>
                    <a:pt x="10862" y="75945"/>
                    <a:pt x="10516" y="75833"/>
                  </a:cubicBezTo>
                  <a:cubicBezTo>
                    <a:pt x="10053" y="75668"/>
                    <a:pt x="9770" y="75580"/>
                    <a:pt x="9679" y="75580"/>
                  </a:cubicBezTo>
                  <a:cubicBezTo>
                    <a:pt x="9576" y="75580"/>
                    <a:pt x="9720" y="75693"/>
                    <a:pt x="10129" y="75931"/>
                  </a:cubicBezTo>
                  <a:cubicBezTo>
                    <a:pt x="9936" y="75891"/>
                    <a:pt x="9789" y="75873"/>
                    <a:pt x="9683" y="75873"/>
                  </a:cubicBezTo>
                  <a:cubicBezTo>
                    <a:pt x="9469" y="75873"/>
                    <a:pt x="9426" y="75949"/>
                    <a:pt x="9521" y="76089"/>
                  </a:cubicBezTo>
                  <a:cubicBezTo>
                    <a:pt x="9658" y="76309"/>
                    <a:pt x="10114" y="76645"/>
                    <a:pt x="10781" y="77027"/>
                  </a:cubicBezTo>
                  <a:cubicBezTo>
                    <a:pt x="10581" y="76991"/>
                    <a:pt x="10423" y="76973"/>
                    <a:pt x="10309" y="76973"/>
                  </a:cubicBezTo>
                  <a:cubicBezTo>
                    <a:pt x="10158" y="76973"/>
                    <a:pt x="10084" y="77005"/>
                    <a:pt x="10096" y="77072"/>
                  </a:cubicBezTo>
                  <a:cubicBezTo>
                    <a:pt x="9217" y="76844"/>
                    <a:pt x="8516" y="76603"/>
                    <a:pt x="7938" y="76479"/>
                  </a:cubicBezTo>
                  <a:cubicBezTo>
                    <a:pt x="7378" y="76319"/>
                    <a:pt x="6965" y="76219"/>
                    <a:pt x="6686" y="76215"/>
                  </a:cubicBezTo>
                  <a:lnTo>
                    <a:pt x="6374" y="76304"/>
                  </a:lnTo>
                  <a:cubicBezTo>
                    <a:pt x="6736" y="76745"/>
                    <a:pt x="8012" y="77753"/>
                    <a:pt x="10147" y="78753"/>
                  </a:cubicBezTo>
                  <a:lnTo>
                    <a:pt x="10787" y="79074"/>
                  </a:lnTo>
                  <a:lnTo>
                    <a:pt x="10088" y="79003"/>
                  </a:lnTo>
                  <a:lnTo>
                    <a:pt x="10088" y="79003"/>
                  </a:lnTo>
                  <a:cubicBezTo>
                    <a:pt x="11391" y="79845"/>
                    <a:pt x="13478" y="80760"/>
                    <a:pt x="15697" y="81554"/>
                  </a:cubicBezTo>
                  <a:cubicBezTo>
                    <a:pt x="17916" y="82367"/>
                    <a:pt x="20265" y="82959"/>
                    <a:pt x="22064" y="83491"/>
                  </a:cubicBezTo>
                  <a:cubicBezTo>
                    <a:pt x="22970" y="83709"/>
                    <a:pt x="23878" y="83889"/>
                    <a:pt x="24793" y="84092"/>
                  </a:cubicBezTo>
                  <a:cubicBezTo>
                    <a:pt x="26777" y="84505"/>
                    <a:pt x="29966" y="84927"/>
                    <a:pt x="33689" y="85020"/>
                  </a:cubicBezTo>
                  <a:cubicBezTo>
                    <a:pt x="34687" y="85025"/>
                    <a:pt x="35689" y="85051"/>
                    <a:pt x="36689" y="85051"/>
                  </a:cubicBezTo>
                  <a:cubicBezTo>
                    <a:pt x="36998" y="85051"/>
                    <a:pt x="37308" y="85049"/>
                    <a:pt x="37617" y="85042"/>
                  </a:cubicBezTo>
                  <a:lnTo>
                    <a:pt x="40089" y="84952"/>
                  </a:lnTo>
                  <a:lnTo>
                    <a:pt x="40089" y="84952"/>
                  </a:lnTo>
                  <a:cubicBezTo>
                    <a:pt x="35956" y="85454"/>
                    <a:pt x="33639" y="85802"/>
                    <a:pt x="34429" y="86267"/>
                  </a:cubicBezTo>
                  <a:cubicBezTo>
                    <a:pt x="35111" y="86659"/>
                    <a:pt x="37941" y="86994"/>
                    <a:pt x="41889" y="86994"/>
                  </a:cubicBezTo>
                  <a:cubicBezTo>
                    <a:pt x="45678" y="86994"/>
                    <a:pt x="50497" y="86686"/>
                    <a:pt x="55437" y="85825"/>
                  </a:cubicBezTo>
                  <a:cubicBezTo>
                    <a:pt x="68922" y="83696"/>
                    <a:pt x="81658" y="79589"/>
                    <a:pt x="93901" y="74194"/>
                  </a:cubicBezTo>
                  <a:cubicBezTo>
                    <a:pt x="100012" y="71456"/>
                    <a:pt x="106029" y="68420"/>
                    <a:pt x="111865" y="64876"/>
                  </a:cubicBezTo>
                  <a:cubicBezTo>
                    <a:pt x="114795" y="63131"/>
                    <a:pt x="117668" y="61233"/>
                    <a:pt x="120498" y="59216"/>
                  </a:cubicBezTo>
                  <a:cubicBezTo>
                    <a:pt x="123331" y="57207"/>
                    <a:pt x="126111" y="55052"/>
                    <a:pt x="128803" y="52699"/>
                  </a:cubicBezTo>
                  <a:cubicBezTo>
                    <a:pt x="132803" y="49244"/>
                    <a:pt x="136497" y="45482"/>
                    <a:pt x="139755" y="41199"/>
                  </a:cubicBezTo>
                  <a:cubicBezTo>
                    <a:pt x="141391" y="39071"/>
                    <a:pt x="142871" y="36737"/>
                    <a:pt x="144159" y="34200"/>
                  </a:cubicBezTo>
                  <a:cubicBezTo>
                    <a:pt x="145431" y="31657"/>
                    <a:pt x="146509" y="28858"/>
                    <a:pt x="147027" y="25696"/>
                  </a:cubicBezTo>
                  <a:cubicBezTo>
                    <a:pt x="147550" y="22561"/>
                    <a:pt x="147409" y="18976"/>
                    <a:pt x="146199" y="15662"/>
                  </a:cubicBezTo>
                  <a:cubicBezTo>
                    <a:pt x="145033" y="12324"/>
                    <a:pt x="142783" y="9512"/>
                    <a:pt x="140350" y="7502"/>
                  </a:cubicBezTo>
                  <a:cubicBezTo>
                    <a:pt x="137895" y="5469"/>
                    <a:pt x="135247" y="4107"/>
                    <a:pt x="132623" y="3082"/>
                  </a:cubicBezTo>
                  <a:cubicBezTo>
                    <a:pt x="129989" y="2052"/>
                    <a:pt x="127351" y="1388"/>
                    <a:pt x="124721" y="909"/>
                  </a:cubicBezTo>
                  <a:cubicBezTo>
                    <a:pt x="120718" y="266"/>
                    <a:pt x="116814" y="0"/>
                    <a:pt x="112988" y="0"/>
                  </a:cubicBez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2" name="Google Shape;26662;p78">
              <a:extLst>
                <a:ext uri="{FF2B5EF4-FFF2-40B4-BE49-F238E27FC236}">
                  <a16:creationId xmlns:a16="http://schemas.microsoft.com/office/drawing/2014/main" id="{8586ACD7-9E43-8B78-AD74-C802858BF4B3}"/>
                </a:ext>
              </a:extLst>
            </p:cNvPr>
            <p:cNvSpPr/>
            <p:nvPr/>
          </p:nvSpPr>
          <p:spPr>
            <a:xfrm>
              <a:off x="4048750" y="2284700"/>
              <a:ext cx="795800" cy="1154850"/>
            </a:xfrm>
            <a:custGeom>
              <a:avLst/>
              <a:gdLst/>
              <a:ahLst/>
              <a:cxnLst/>
              <a:rect l="l" t="t" r="r" b="b"/>
              <a:pathLst>
                <a:path w="31832" h="46194" extrusionOk="0">
                  <a:moveTo>
                    <a:pt x="30583" y="0"/>
                  </a:moveTo>
                  <a:cubicBezTo>
                    <a:pt x="30474" y="0"/>
                    <a:pt x="30387" y="137"/>
                    <a:pt x="30340" y="405"/>
                  </a:cubicBezTo>
                  <a:cubicBezTo>
                    <a:pt x="30184" y="942"/>
                    <a:pt x="30101" y="2036"/>
                    <a:pt x="29922" y="3559"/>
                  </a:cubicBezTo>
                  <a:cubicBezTo>
                    <a:pt x="29705" y="5062"/>
                    <a:pt x="29393" y="7013"/>
                    <a:pt x="28734" y="9129"/>
                  </a:cubicBezTo>
                  <a:cubicBezTo>
                    <a:pt x="28365" y="10412"/>
                    <a:pt x="27878" y="11553"/>
                    <a:pt x="27387" y="12698"/>
                  </a:cubicBezTo>
                  <a:cubicBezTo>
                    <a:pt x="27197" y="13113"/>
                    <a:pt x="26975" y="13479"/>
                    <a:pt x="26776" y="13863"/>
                  </a:cubicBezTo>
                  <a:cubicBezTo>
                    <a:pt x="27065" y="13036"/>
                    <a:pt x="27477" y="11856"/>
                    <a:pt x="27954" y="10488"/>
                  </a:cubicBezTo>
                  <a:lnTo>
                    <a:pt x="27954" y="10488"/>
                  </a:lnTo>
                  <a:cubicBezTo>
                    <a:pt x="26675" y="13872"/>
                    <a:pt x="24957" y="16980"/>
                    <a:pt x="23047" y="19869"/>
                  </a:cubicBezTo>
                  <a:cubicBezTo>
                    <a:pt x="21146" y="22767"/>
                    <a:pt x="19053" y="25462"/>
                    <a:pt x="16946" y="28007"/>
                  </a:cubicBezTo>
                  <a:cubicBezTo>
                    <a:pt x="12714" y="33055"/>
                    <a:pt x="8393" y="37515"/>
                    <a:pt x="5006" y="41083"/>
                  </a:cubicBezTo>
                  <a:cubicBezTo>
                    <a:pt x="2281" y="43257"/>
                    <a:pt x="0" y="45381"/>
                    <a:pt x="10" y="46017"/>
                  </a:cubicBezTo>
                  <a:cubicBezTo>
                    <a:pt x="13" y="46136"/>
                    <a:pt x="98" y="46193"/>
                    <a:pt x="252" y="46193"/>
                  </a:cubicBezTo>
                  <a:cubicBezTo>
                    <a:pt x="920" y="46193"/>
                    <a:pt x="2887" y="45116"/>
                    <a:pt x="5159" y="43322"/>
                  </a:cubicBezTo>
                  <a:cubicBezTo>
                    <a:pt x="5799" y="42868"/>
                    <a:pt x="6526" y="42306"/>
                    <a:pt x="7010" y="42006"/>
                  </a:cubicBezTo>
                  <a:cubicBezTo>
                    <a:pt x="9188" y="40666"/>
                    <a:pt x="11513" y="38981"/>
                    <a:pt x="13918" y="36957"/>
                  </a:cubicBezTo>
                  <a:cubicBezTo>
                    <a:pt x="16330" y="34949"/>
                    <a:pt x="18804" y="32545"/>
                    <a:pt x="21283" y="29755"/>
                  </a:cubicBezTo>
                  <a:lnTo>
                    <a:pt x="21283" y="29755"/>
                  </a:lnTo>
                  <a:cubicBezTo>
                    <a:pt x="20291" y="30808"/>
                    <a:pt x="19227" y="31821"/>
                    <a:pt x="18206" y="32786"/>
                  </a:cubicBezTo>
                  <a:cubicBezTo>
                    <a:pt x="19677" y="31280"/>
                    <a:pt x="21122" y="29763"/>
                    <a:pt x="22593" y="27802"/>
                  </a:cubicBezTo>
                  <a:lnTo>
                    <a:pt x="22593" y="27802"/>
                  </a:lnTo>
                  <a:lnTo>
                    <a:pt x="21905" y="28317"/>
                  </a:lnTo>
                  <a:cubicBezTo>
                    <a:pt x="24414" y="25571"/>
                    <a:pt x="27099" y="21765"/>
                    <a:pt x="29062" y="17407"/>
                  </a:cubicBezTo>
                  <a:cubicBezTo>
                    <a:pt x="29563" y="16354"/>
                    <a:pt x="29963" y="15148"/>
                    <a:pt x="30368" y="14065"/>
                  </a:cubicBezTo>
                  <a:cubicBezTo>
                    <a:pt x="30540" y="13476"/>
                    <a:pt x="30709" y="12897"/>
                    <a:pt x="30875" y="12327"/>
                  </a:cubicBezTo>
                  <a:cubicBezTo>
                    <a:pt x="30952" y="12044"/>
                    <a:pt x="31028" y="11763"/>
                    <a:pt x="31104" y="11485"/>
                  </a:cubicBezTo>
                  <a:cubicBezTo>
                    <a:pt x="31163" y="11187"/>
                    <a:pt x="31222" y="10893"/>
                    <a:pt x="31281" y="10602"/>
                  </a:cubicBezTo>
                  <a:cubicBezTo>
                    <a:pt x="31394" y="10022"/>
                    <a:pt x="31492" y="9457"/>
                    <a:pt x="31581" y="8910"/>
                  </a:cubicBezTo>
                  <a:cubicBezTo>
                    <a:pt x="31655" y="8347"/>
                    <a:pt x="31695" y="7770"/>
                    <a:pt x="31736" y="7234"/>
                  </a:cubicBezTo>
                  <a:cubicBezTo>
                    <a:pt x="31832" y="6179"/>
                    <a:pt x="31800" y="5124"/>
                    <a:pt x="31739" y="4201"/>
                  </a:cubicBezTo>
                  <a:cubicBezTo>
                    <a:pt x="31486" y="1349"/>
                    <a:pt x="30925" y="0"/>
                    <a:pt x="30583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3" name="Google Shape;26663;p78">
              <a:extLst>
                <a:ext uri="{FF2B5EF4-FFF2-40B4-BE49-F238E27FC236}">
                  <a16:creationId xmlns:a16="http://schemas.microsoft.com/office/drawing/2014/main" id="{713928A3-3819-FA0C-6315-8F725A74CDAC}"/>
                </a:ext>
              </a:extLst>
            </p:cNvPr>
            <p:cNvSpPr/>
            <p:nvPr/>
          </p:nvSpPr>
          <p:spPr>
            <a:xfrm>
              <a:off x="4431100" y="2248950"/>
              <a:ext cx="344675" cy="783650"/>
            </a:xfrm>
            <a:custGeom>
              <a:avLst/>
              <a:gdLst/>
              <a:ahLst/>
              <a:cxnLst/>
              <a:rect l="l" t="t" r="r" b="b"/>
              <a:pathLst>
                <a:path w="13787" h="31346" extrusionOk="0">
                  <a:moveTo>
                    <a:pt x="12507" y="0"/>
                  </a:moveTo>
                  <a:cubicBezTo>
                    <a:pt x="12325" y="0"/>
                    <a:pt x="12244" y="605"/>
                    <a:pt x="12093" y="811"/>
                  </a:cubicBezTo>
                  <a:cubicBezTo>
                    <a:pt x="12075" y="800"/>
                    <a:pt x="12059" y="794"/>
                    <a:pt x="12044" y="794"/>
                  </a:cubicBezTo>
                  <a:cubicBezTo>
                    <a:pt x="11959" y="794"/>
                    <a:pt x="11910" y="972"/>
                    <a:pt x="11890" y="1297"/>
                  </a:cubicBezTo>
                  <a:cubicBezTo>
                    <a:pt x="11862" y="1678"/>
                    <a:pt x="11903" y="2268"/>
                    <a:pt x="11857" y="2994"/>
                  </a:cubicBezTo>
                  <a:cubicBezTo>
                    <a:pt x="11831" y="3724"/>
                    <a:pt x="11844" y="4620"/>
                    <a:pt x="11719" y="5575"/>
                  </a:cubicBezTo>
                  <a:cubicBezTo>
                    <a:pt x="11651" y="6559"/>
                    <a:pt x="11471" y="7586"/>
                    <a:pt x="11276" y="8681"/>
                  </a:cubicBezTo>
                  <a:cubicBezTo>
                    <a:pt x="11041" y="9828"/>
                    <a:pt x="10769" y="10895"/>
                    <a:pt x="10501" y="11849"/>
                  </a:cubicBezTo>
                  <a:lnTo>
                    <a:pt x="10501" y="11849"/>
                  </a:lnTo>
                  <a:cubicBezTo>
                    <a:pt x="9884" y="13567"/>
                    <a:pt x="9120" y="15174"/>
                    <a:pt x="8294" y="16678"/>
                  </a:cubicBezTo>
                  <a:cubicBezTo>
                    <a:pt x="6900" y="19169"/>
                    <a:pt x="5322" y="21420"/>
                    <a:pt x="3663" y="23397"/>
                  </a:cubicBezTo>
                  <a:cubicBezTo>
                    <a:pt x="3139" y="24027"/>
                    <a:pt x="2540" y="24800"/>
                    <a:pt x="2356" y="25212"/>
                  </a:cubicBezTo>
                  <a:cubicBezTo>
                    <a:pt x="2306" y="25330"/>
                    <a:pt x="2307" y="25387"/>
                    <a:pt x="2352" y="25387"/>
                  </a:cubicBezTo>
                  <a:cubicBezTo>
                    <a:pt x="2441" y="25387"/>
                    <a:pt x="2703" y="25161"/>
                    <a:pt x="3077" y="24741"/>
                  </a:cubicBezTo>
                  <a:cubicBezTo>
                    <a:pt x="5081" y="22539"/>
                    <a:pt x="6952" y="20214"/>
                    <a:pt x="8585" y="17568"/>
                  </a:cubicBezTo>
                  <a:lnTo>
                    <a:pt x="8585" y="17568"/>
                  </a:lnTo>
                  <a:cubicBezTo>
                    <a:pt x="8477" y="17841"/>
                    <a:pt x="8367" y="18111"/>
                    <a:pt x="8248" y="18360"/>
                  </a:cubicBezTo>
                  <a:cubicBezTo>
                    <a:pt x="8379" y="18161"/>
                    <a:pt x="8505" y="17950"/>
                    <a:pt x="8629" y="17733"/>
                  </a:cubicBezTo>
                  <a:lnTo>
                    <a:pt x="8629" y="17733"/>
                  </a:lnTo>
                  <a:cubicBezTo>
                    <a:pt x="8695" y="17554"/>
                    <a:pt x="8748" y="17387"/>
                    <a:pt x="8788" y="17235"/>
                  </a:cubicBezTo>
                  <a:lnTo>
                    <a:pt x="8788" y="17235"/>
                  </a:lnTo>
                  <a:cubicBezTo>
                    <a:pt x="8721" y="17347"/>
                    <a:pt x="8653" y="17458"/>
                    <a:pt x="8585" y="17568"/>
                  </a:cubicBezTo>
                  <a:lnTo>
                    <a:pt x="8585" y="17568"/>
                  </a:lnTo>
                  <a:cubicBezTo>
                    <a:pt x="8677" y="17334"/>
                    <a:pt x="8767" y="17097"/>
                    <a:pt x="8860" y="16868"/>
                  </a:cubicBezTo>
                  <a:lnTo>
                    <a:pt x="8860" y="16868"/>
                  </a:lnTo>
                  <a:cubicBezTo>
                    <a:pt x="8848" y="16977"/>
                    <a:pt x="8824" y="17100"/>
                    <a:pt x="8788" y="17235"/>
                  </a:cubicBezTo>
                  <a:lnTo>
                    <a:pt x="8788" y="17235"/>
                  </a:lnTo>
                  <a:cubicBezTo>
                    <a:pt x="8933" y="16995"/>
                    <a:pt x="9075" y="16753"/>
                    <a:pt x="9216" y="16508"/>
                  </a:cubicBezTo>
                  <a:lnTo>
                    <a:pt x="9216" y="16508"/>
                  </a:lnTo>
                  <a:cubicBezTo>
                    <a:pt x="9131" y="16724"/>
                    <a:pt x="9042" y="16942"/>
                    <a:pt x="8949" y="17162"/>
                  </a:cubicBezTo>
                  <a:lnTo>
                    <a:pt x="8949" y="17162"/>
                  </a:lnTo>
                  <a:cubicBezTo>
                    <a:pt x="8843" y="17353"/>
                    <a:pt x="8737" y="17545"/>
                    <a:pt x="8629" y="17733"/>
                  </a:cubicBezTo>
                  <a:lnTo>
                    <a:pt x="8629" y="17733"/>
                  </a:lnTo>
                  <a:cubicBezTo>
                    <a:pt x="8265" y="18736"/>
                    <a:pt x="7533" y="20140"/>
                    <a:pt x="6758" y="21500"/>
                  </a:cubicBezTo>
                  <a:lnTo>
                    <a:pt x="6758" y="21500"/>
                  </a:lnTo>
                  <a:cubicBezTo>
                    <a:pt x="5438" y="23771"/>
                    <a:pt x="3831" y="25968"/>
                    <a:pt x="2221" y="27989"/>
                  </a:cubicBezTo>
                  <a:cubicBezTo>
                    <a:pt x="1806" y="28518"/>
                    <a:pt x="1401" y="29078"/>
                    <a:pt x="969" y="29584"/>
                  </a:cubicBezTo>
                  <a:cubicBezTo>
                    <a:pt x="385" y="30354"/>
                    <a:pt x="48" y="30928"/>
                    <a:pt x="16" y="31183"/>
                  </a:cubicBezTo>
                  <a:cubicBezTo>
                    <a:pt x="0" y="31293"/>
                    <a:pt x="36" y="31346"/>
                    <a:pt x="117" y="31346"/>
                  </a:cubicBezTo>
                  <a:cubicBezTo>
                    <a:pt x="253" y="31346"/>
                    <a:pt x="516" y="31195"/>
                    <a:pt x="874" y="30919"/>
                  </a:cubicBezTo>
                  <a:cubicBezTo>
                    <a:pt x="1446" y="30485"/>
                    <a:pt x="2255" y="29732"/>
                    <a:pt x="3133" y="28705"/>
                  </a:cubicBezTo>
                  <a:cubicBezTo>
                    <a:pt x="3820" y="27943"/>
                    <a:pt x="4474" y="27120"/>
                    <a:pt x="5132" y="26302"/>
                  </a:cubicBezTo>
                  <a:cubicBezTo>
                    <a:pt x="7616" y="23405"/>
                    <a:pt x="10563" y="19118"/>
                    <a:pt x="12329" y="14146"/>
                  </a:cubicBezTo>
                  <a:cubicBezTo>
                    <a:pt x="13219" y="11675"/>
                    <a:pt x="13719" y="8976"/>
                    <a:pt x="13782" y="6550"/>
                  </a:cubicBezTo>
                  <a:cubicBezTo>
                    <a:pt x="13787" y="5931"/>
                    <a:pt x="13776" y="5339"/>
                    <a:pt x="13754" y="4780"/>
                  </a:cubicBezTo>
                  <a:cubicBezTo>
                    <a:pt x="13718" y="4214"/>
                    <a:pt x="13626" y="3657"/>
                    <a:pt x="13550" y="3150"/>
                  </a:cubicBezTo>
                  <a:cubicBezTo>
                    <a:pt x="13418" y="2138"/>
                    <a:pt x="13122" y="1249"/>
                    <a:pt x="12867" y="554"/>
                  </a:cubicBezTo>
                  <a:cubicBezTo>
                    <a:pt x="12710" y="145"/>
                    <a:pt x="12596" y="0"/>
                    <a:pt x="12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4" name="Google Shape;26664;p78">
              <a:extLst>
                <a:ext uri="{FF2B5EF4-FFF2-40B4-BE49-F238E27FC236}">
                  <a16:creationId xmlns:a16="http://schemas.microsoft.com/office/drawing/2014/main" id="{6D8DEA83-9F6C-7900-03BF-681235E01350}"/>
                </a:ext>
              </a:extLst>
            </p:cNvPr>
            <p:cNvSpPr/>
            <p:nvPr/>
          </p:nvSpPr>
          <p:spPr>
            <a:xfrm>
              <a:off x="4711275" y="2314625"/>
              <a:ext cx="12600" cy="106150"/>
            </a:xfrm>
            <a:custGeom>
              <a:avLst/>
              <a:gdLst/>
              <a:ahLst/>
              <a:cxnLst/>
              <a:rect l="l" t="t" r="r" b="b"/>
              <a:pathLst>
                <a:path w="504" h="4246" extrusionOk="0">
                  <a:moveTo>
                    <a:pt x="241" y="0"/>
                  </a:moveTo>
                  <a:cubicBezTo>
                    <a:pt x="231" y="571"/>
                    <a:pt x="235" y="1349"/>
                    <a:pt x="176" y="2102"/>
                  </a:cubicBezTo>
                  <a:cubicBezTo>
                    <a:pt x="1" y="3489"/>
                    <a:pt x="22" y="4245"/>
                    <a:pt x="135" y="4245"/>
                  </a:cubicBezTo>
                  <a:cubicBezTo>
                    <a:pt x="141" y="4245"/>
                    <a:pt x="146" y="4244"/>
                    <a:pt x="152" y="4240"/>
                  </a:cubicBezTo>
                  <a:cubicBezTo>
                    <a:pt x="286" y="3201"/>
                    <a:pt x="503" y="2215"/>
                    <a:pt x="357" y="653"/>
                  </a:cubicBezTo>
                  <a:cubicBezTo>
                    <a:pt x="291" y="285"/>
                    <a:pt x="257" y="97"/>
                    <a:pt x="241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5" name="Google Shape;26665;p78">
              <a:extLst>
                <a:ext uri="{FF2B5EF4-FFF2-40B4-BE49-F238E27FC236}">
                  <a16:creationId xmlns:a16="http://schemas.microsoft.com/office/drawing/2014/main" id="{977308C7-50D5-1098-A244-07590D46BB2B}"/>
                </a:ext>
              </a:extLst>
            </p:cNvPr>
            <p:cNvSpPr/>
            <p:nvPr/>
          </p:nvSpPr>
          <p:spPr>
            <a:xfrm>
              <a:off x="4716075" y="2292275"/>
              <a:ext cx="1350" cy="22375"/>
            </a:xfrm>
            <a:custGeom>
              <a:avLst/>
              <a:gdLst/>
              <a:ahLst/>
              <a:cxnLst/>
              <a:rect l="l" t="t" r="r" b="b"/>
              <a:pathLst>
                <a:path w="54" h="895" extrusionOk="0">
                  <a:moveTo>
                    <a:pt x="0" y="1"/>
                  </a:moveTo>
                  <a:cubicBezTo>
                    <a:pt x="2" y="210"/>
                    <a:pt x="5" y="411"/>
                    <a:pt x="8" y="605"/>
                  </a:cubicBezTo>
                  <a:lnTo>
                    <a:pt x="28" y="777"/>
                  </a:lnTo>
                  <a:cubicBezTo>
                    <a:pt x="28" y="777"/>
                    <a:pt x="28" y="783"/>
                    <a:pt x="49" y="894"/>
                  </a:cubicBezTo>
                  <a:cubicBezTo>
                    <a:pt x="54" y="679"/>
                    <a:pt x="45" y="462"/>
                    <a:pt x="22" y="248"/>
                  </a:cubicBezTo>
                  <a:cubicBezTo>
                    <a:pt x="9" y="9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6" name="Google Shape;26666;p78">
              <a:extLst>
                <a:ext uri="{FF2B5EF4-FFF2-40B4-BE49-F238E27FC236}">
                  <a16:creationId xmlns:a16="http://schemas.microsoft.com/office/drawing/2014/main" id="{BF6ABC26-CE4B-947B-AE04-CCFBC2785F3A}"/>
                </a:ext>
              </a:extLst>
            </p:cNvPr>
            <p:cNvSpPr/>
            <p:nvPr/>
          </p:nvSpPr>
          <p:spPr>
            <a:xfrm>
              <a:off x="1320450" y="2084200"/>
              <a:ext cx="1043450" cy="549850"/>
            </a:xfrm>
            <a:custGeom>
              <a:avLst/>
              <a:gdLst/>
              <a:ahLst/>
              <a:cxnLst/>
              <a:rect l="l" t="t" r="r" b="b"/>
              <a:pathLst>
                <a:path w="41738" h="21994" extrusionOk="0">
                  <a:moveTo>
                    <a:pt x="41703" y="0"/>
                  </a:moveTo>
                  <a:cubicBezTo>
                    <a:pt x="41602" y="0"/>
                    <a:pt x="41282" y="88"/>
                    <a:pt x="40928" y="223"/>
                  </a:cubicBezTo>
                  <a:cubicBezTo>
                    <a:pt x="33917" y="2865"/>
                    <a:pt x="27033" y="5855"/>
                    <a:pt x="20317" y="9303"/>
                  </a:cubicBezTo>
                  <a:cubicBezTo>
                    <a:pt x="13605" y="12760"/>
                    <a:pt x="7041" y="16627"/>
                    <a:pt x="761" y="21284"/>
                  </a:cubicBezTo>
                  <a:cubicBezTo>
                    <a:pt x="341" y="21599"/>
                    <a:pt x="21" y="21894"/>
                    <a:pt x="0" y="21981"/>
                  </a:cubicBezTo>
                  <a:cubicBezTo>
                    <a:pt x="3" y="21990"/>
                    <a:pt x="11" y="21994"/>
                    <a:pt x="24" y="21994"/>
                  </a:cubicBezTo>
                  <a:cubicBezTo>
                    <a:pt x="108" y="21994"/>
                    <a:pt x="398" y="21822"/>
                    <a:pt x="740" y="21572"/>
                  </a:cubicBezTo>
                  <a:cubicBezTo>
                    <a:pt x="6999" y="16905"/>
                    <a:pt x="13566" y="13024"/>
                    <a:pt x="20279" y="9545"/>
                  </a:cubicBezTo>
                  <a:cubicBezTo>
                    <a:pt x="26998" y="6083"/>
                    <a:pt x="33886" y="3078"/>
                    <a:pt x="40882" y="429"/>
                  </a:cubicBezTo>
                  <a:cubicBezTo>
                    <a:pt x="41352" y="255"/>
                    <a:pt x="41733" y="71"/>
                    <a:pt x="41736" y="14"/>
                  </a:cubicBezTo>
                  <a:cubicBezTo>
                    <a:pt x="41737" y="5"/>
                    <a:pt x="41725" y="0"/>
                    <a:pt x="4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7" name="Google Shape;26667;p78">
              <a:extLst>
                <a:ext uri="{FF2B5EF4-FFF2-40B4-BE49-F238E27FC236}">
                  <a16:creationId xmlns:a16="http://schemas.microsoft.com/office/drawing/2014/main" id="{8631B87A-48E0-5DA6-6D16-85546F473112}"/>
                </a:ext>
              </a:extLst>
            </p:cNvPr>
            <p:cNvSpPr/>
            <p:nvPr/>
          </p:nvSpPr>
          <p:spPr>
            <a:xfrm>
              <a:off x="2912700" y="2837675"/>
              <a:ext cx="48425" cy="29225"/>
            </a:xfrm>
            <a:custGeom>
              <a:avLst/>
              <a:gdLst/>
              <a:ahLst/>
              <a:cxnLst/>
              <a:rect l="l" t="t" r="r" b="b"/>
              <a:pathLst>
                <a:path w="1937" h="1169" extrusionOk="0">
                  <a:moveTo>
                    <a:pt x="1160" y="1"/>
                  </a:moveTo>
                  <a:lnTo>
                    <a:pt x="1160" y="1"/>
                  </a:lnTo>
                  <a:cubicBezTo>
                    <a:pt x="1152" y="26"/>
                    <a:pt x="1148" y="49"/>
                    <a:pt x="1147" y="72"/>
                  </a:cubicBezTo>
                  <a:lnTo>
                    <a:pt x="1147" y="72"/>
                  </a:lnTo>
                  <a:cubicBezTo>
                    <a:pt x="1151" y="49"/>
                    <a:pt x="1156" y="25"/>
                    <a:pt x="1160" y="1"/>
                  </a:cubicBezTo>
                  <a:close/>
                  <a:moveTo>
                    <a:pt x="1147" y="72"/>
                  </a:moveTo>
                  <a:cubicBezTo>
                    <a:pt x="923" y="1168"/>
                    <a:pt x="1" y="475"/>
                    <a:pt x="1120" y="1019"/>
                  </a:cubicBezTo>
                  <a:cubicBezTo>
                    <a:pt x="1936" y="506"/>
                    <a:pt x="1129" y="438"/>
                    <a:pt x="1147" y="72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8" name="Google Shape;26668;p78">
              <a:extLst>
                <a:ext uri="{FF2B5EF4-FFF2-40B4-BE49-F238E27FC236}">
                  <a16:creationId xmlns:a16="http://schemas.microsoft.com/office/drawing/2014/main" id="{18325411-E282-21FD-8E38-CD4D0092CD43}"/>
                </a:ext>
              </a:extLst>
            </p:cNvPr>
            <p:cNvSpPr/>
            <p:nvPr/>
          </p:nvSpPr>
          <p:spPr>
            <a:xfrm>
              <a:off x="2867100" y="2889250"/>
              <a:ext cx="26300" cy="18075"/>
            </a:xfrm>
            <a:custGeom>
              <a:avLst/>
              <a:gdLst/>
              <a:ahLst/>
              <a:cxnLst/>
              <a:rect l="l" t="t" r="r" b="b"/>
              <a:pathLst>
                <a:path w="1052" h="723" extrusionOk="0">
                  <a:moveTo>
                    <a:pt x="765" y="0"/>
                  </a:moveTo>
                  <a:cubicBezTo>
                    <a:pt x="202" y="0"/>
                    <a:pt x="293" y="425"/>
                    <a:pt x="0" y="723"/>
                  </a:cubicBezTo>
                  <a:cubicBezTo>
                    <a:pt x="560" y="551"/>
                    <a:pt x="807" y="284"/>
                    <a:pt x="1051" y="28"/>
                  </a:cubicBezTo>
                  <a:cubicBezTo>
                    <a:pt x="940" y="9"/>
                    <a:pt x="846" y="0"/>
                    <a:pt x="765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9" name="Google Shape;26669;p78">
              <a:extLst>
                <a:ext uri="{FF2B5EF4-FFF2-40B4-BE49-F238E27FC236}">
                  <a16:creationId xmlns:a16="http://schemas.microsoft.com/office/drawing/2014/main" id="{761E4D67-EA53-38F8-5439-3E38691B7896}"/>
                </a:ext>
              </a:extLst>
            </p:cNvPr>
            <p:cNvSpPr/>
            <p:nvPr/>
          </p:nvSpPr>
          <p:spPr>
            <a:xfrm>
              <a:off x="2321825" y="2598450"/>
              <a:ext cx="949550" cy="414550"/>
            </a:xfrm>
            <a:custGeom>
              <a:avLst/>
              <a:gdLst/>
              <a:ahLst/>
              <a:cxnLst/>
              <a:rect l="l" t="t" r="r" b="b"/>
              <a:pathLst>
                <a:path w="37982" h="16582" extrusionOk="0">
                  <a:moveTo>
                    <a:pt x="32903" y="0"/>
                  </a:moveTo>
                  <a:cubicBezTo>
                    <a:pt x="32271" y="0"/>
                    <a:pt x="31581" y="33"/>
                    <a:pt x="30838" y="99"/>
                  </a:cubicBezTo>
                  <a:cubicBezTo>
                    <a:pt x="27033" y="437"/>
                    <a:pt x="22135" y="1625"/>
                    <a:pt x="17223" y="3400"/>
                  </a:cubicBezTo>
                  <a:cubicBezTo>
                    <a:pt x="12311" y="5175"/>
                    <a:pt x="7786" y="7393"/>
                    <a:pt x="4644" y="9566"/>
                  </a:cubicBezTo>
                  <a:cubicBezTo>
                    <a:pt x="1502" y="11738"/>
                    <a:pt x="0" y="13687"/>
                    <a:pt x="469" y="14984"/>
                  </a:cubicBezTo>
                  <a:cubicBezTo>
                    <a:pt x="847" y="16028"/>
                    <a:pt x="2475" y="16581"/>
                    <a:pt x="5078" y="16581"/>
                  </a:cubicBezTo>
                  <a:cubicBezTo>
                    <a:pt x="5711" y="16581"/>
                    <a:pt x="6400" y="16548"/>
                    <a:pt x="7144" y="16482"/>
                  </a:cubicBezTo>
                  <a:cubicBezTo>
                    <a:pt x="10949" y="16144"/>
                    <a:pt x="15846" y="14957"/>
                    <a:pt x="20758" y="13182"/>
                  </a:cubicBezTo>
                  <a:cubicBezTo>
                    <a:pt x="25671" y="11406"/>
                    <a:pt x="30195" y="9189"/>
                    <a:pt x="33337" y="7015"/>
                  </a:cubicBezTo>
                  <a:cubicBezTo>
                    <a:pt x="36479" y="4843"/>
                    <a:pt x="37981" y="2894"/>
                    <a:pt x="37512" y="1597"/>
                  </a:cubicBezTo>
                  <a:cubicBezTo>
                    <a:pt x="37135" y="553"/>
                    <a:pt x="35506" y="0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0" name="Google Shape;26670;p78">
              <a:extLst>
                <a:ext uri="{FF2B5EF4-FFF2-40B4-BE49-F238E27FC236}">
                  <a16:creationId xmlns:a16="http://schemas.microsoft.com/office/drawing/2014/main" id="{03232207-23FD-CAE3-2820-F491358C0B51}"/>
                </a:ext>
              </a:extLst>
            </p:cNvPr>
            <p:cNvSpPr/>
            <p:nvPr/>
          </p:nvSpPr>
          <p:spPr>
            <a:xfrm flipH="1">
              <a:off x="1957598" y="29621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1" name="Google Shape;26671;p78">
              <a:extLst>
                <a:ext uri="{FF2B5EF4-FFF2-40B4-BE49-F238E27FC236}">
                  <a16:creationId xmlns:a16="http://schemas.microsoft.com/office/drawing/2014/main" id="{E602AFC1-7300-EDA8-80F5-C0E6CB2A4FB9}"/>
                </a:ext>
              </a:extLst>
            </p:cNvPr>
            <p:cNvSpPr/>
            <p:nvPr/>
          </p:nvSpPr>
          <p:spPr>
            <a:xfrm flipH="1">
              <a:off x="1812143" y="31469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2" name="Google Shape;26672;p78">
              <a:extLst>
                <a:ext uri="{FF2B5EF4-FFF2-40B4-BE49-F238E27FC236}">
                  <a16:creationId xmlns:a16="http://schemas.microsoft.com/office/drawing/2014/main" id="{13F01D2D-F191-014C-4482-9A42D347119C}"/>
                </a:ext>
              </a:extLst>
            </p:cNvPr>
            <p:cNvSpPr/>
            <p:nvPr/>
          </p:nvSpPr>
          <p:spPr>
            <a:xfrm flipH="1">
              <a:off x="3896898" y="24382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3" name="Google Shape;26673;p78">
              <a:extLst>
                <a:ext uri="{FF2B5EF4-FFF2-40B4-BE49-F238E27FC236}">
                  <a16:creationId xmlns:a16="http://schemas.microsoft.com/office/drawing/2014/main" id="{7D6F252B-3ABE-03E4-D4E4-1F7AD82BD140}"/>
                </a:ext>
              </a:extLst>
            </p:cNvPr>
            <p:cNvSpPr/>
            <p:nvPr/>
          </p:nvSpPr>
          <p:spPr>
            <a:xfrm flipH="1">
              <a:off x="2906880" y="220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4" name="Google Shape;26674;p78">
              <a:extLst>
                <a:ext uri="{FF2B5EF4-FFF2-40B4-BE49-F238E27FC236}">
                  <a16:creationId xmlns:a16="http://schemas.microsoft.com/office/drawing/2014/main" id="{406D3932-2F1D-BBD1-8477-9AE048C0795A}"/>
                </a:ext>
              </a:extLst>
            </p:cNvPr>
            <p:cNvSpPr/>
            <p:nvPr/>
          </p:nvSpPr>
          <p:spPr>
            <a:xfrm flipH="1">
              <a:off x="2211505" y="30326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5" name="Google Shape;26675;p78">
              <a:extLst>
                <a:ext uri="{FF2B5EF4-FFF2-40B4-BE49-F238E27FC236}">
                  <a16:creationId xmlns:a16="http://schemas.microsoft.com/office/drawing/2014/main" id="{1C5066DE-84B3-3631-DAF3-8816490A5C10}"/>
                </a:ext>
              </a:extLst>
            </p:cNvPr>
            <p:cNvSpPr/>
            <p:nvPr/>
          </p:nvSpPr>
          <p:spPr>
            <a:xfrm flipH="1">
              <a:off x="1260380" y="333235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" name="Google Shape;26676;p78">
              <a:extLst>
                <a:ext uri="{FF2B5EF4-FFF2-40B4-BE49-F238E27FC236}">
                  <a16:creationId xmlns:a16="http://schemas.microsoft.com/office/drawing/2014/main" id="{733B4CE1-E142-6B68-3B2F-FBE01BED119E}"/>
                </a:ext>
              </a:extLst>
            </p:cNvPr>
            <p:cNvSpPr/>
            <p:nvPr/>
          </p:nvSpPr>
          <p:spPr>
            <a:xfrm flipH="1">
              <a:off x="2074280" y="251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" name="Google Shape;26677;p78">
              <a:extLst>
                <a:ext uri="{FF2B5EF4-FFF2-40B4-BE49-F238E27FC236}">
                  <a16:creationId xmlns:a16="http://schemas.microsoft.com/office/drawing/2014/main" id="{FBD6EF27-BDB0-360D-2B6A-639B8FBF5DB9}"/>
                </a:ext>
              </a:extLst>
            </p:cNvPr>
            <p:cNvSpPr/>
            <p:nvPr/>
          </p:nvSpPr>
          <p:spPr>
            <a:xfrm flipH="1">
              <a:off x="4265280" y="2329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8" name="Google Shape;26678;p78">
              <a:extLst>
                <a:ext uri="{FF2B5EF4-FFF2-40B4-BE49-F238E27FC236}">
                  <a16:creationId xmlns:a16="http://schemas.microsoft.com/office/drawing/2014/main" id="{99281C0D-1454-AF5F-1137-5C31020DA635}"/>
                </a:ext>
              </a:extLst>
            </p:cNvPr>
            <p:cNvSpPr/>
            <p:nvPr/>
          </p:nvSpPr>
          <p:spPr>
            <a:xfrm flipH="1">
              <a:off x="3314171" y="2627776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9" name="Google Shape;26679;p78">
              <a:extLst>
                <a:ext uri="{FF2B5EF4-FFF2-40B4-BE49-F238E27FC236}">
                  <a16:creationId xmlns:a16="http://schemas.microsoft.com/office/drawing/2014/main" id="{C8DE6FA1-BAE9-FEE1-D2C3-455E3FF9C7FD}"/>
                </a:ext>
              </a:extLst>
            </p:cNvPr>
            <p:cNvSpPr/>
            <p:nvPr/>
          </p:nvSpPr>
          <p:spPr>
            <a:xfrm flipH="1">
              <a:off x="3595580" y="2273347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0" name="Google Shape;26680;p78">
              <a:extLst>
                <a:ext uri="{FF2B5EF4-FFF2-40B4-BE49-F238E27FC236}">
                  <a16:creationId xmlns:a16="http://schemas.microsoft.com/office/drawing/2014/main" id="{528166F0-C035-0F37-3149-1D1C2564DAD1}"/>
                </a:ext>
              </a:extLst>
            </p:cNvPr>
            <p:cNvSpPr/>
            <p:nvPr/>
          </p:nvSpPr>
          <p:spPr>
            <a:xfrm flipH="1">
              <a:off x="3896830" y="20842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1" name="Google Shape;26681;p78">
              <a:extLst>
                <a:ext uri="{FF2B5EF4-FFF2-40B4-BE49-F238E27FC236}">
                  <a16:creationId xmlns:a16="http://schemas.microsoft.com/office/drawing/2014/main" id="{7970B7DB-0F65-9D24-6B59-A475CADF7606}"/>
                </a:ext>
              </a:extLst>
            </p:cNvPr>
            <p:cNvSpPr/>
            <p:nvPr/>
          </p:nvSpPr>
          <p:spPr>
            <a:xfrm flipH="1">
              <a:off x="1596718" y="2832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1038" name="Gruppo 1037">
            <a:extLst>
              <a:ext uri="{FF2B5EF4-FFF2-40B4-BE49-F238E27FC236}">
                <a16:creationId xmlns:a16="http://schemas.microsoft.com/office/drawing/2014/main" id="{1B20D472-8FB9-EAB6-DFF2-CB4393349A1D}"/>
              </a:ext>
            </a:extLst>
          </p:cNvPr>
          <p:cNvGrpSpPr/>
          <p:nvPr/>
        </p:nvGrpSpPr>
        <p:grpSpPr>
          <a:xfrm>
            <a:off x="4038723" y="2798708"/>
            <a:ext cx="920611" cy="1232541"/>
            <a:chOff x="2965314" y="2775182"/>
            <a:chExt cx="920611" cy="1232541"/>
          </a:xfrm>
        </p:grpSpPr>
        <p:sp>
          <p:nvSpPr>
            <p:cNvPr id="44" name="Google Shape;35295;p129">
              <a:extLst>
                <a:ext uri="{FF2B5EF4-FFF2-40B4-BE49-F238E27FC236}">
                  <a16:creationId xmlns:a16="http://schemas.microsoft.com/office/drawing/2014/main" id="{82FA4F99-363A-529A-806E-103246E5BD17}"/>
                </a:ext>
              </a:extLst>
            </p:cNvPr>
            <p:cNvSpPr/>
            <p:nvPr/>
          </p:nvSpPr>
          <p:spPr>
            <a:xfrm>
              <a:off x="3401864" y="3416189"/>
              <a:ext cx="473327" cy="188598"/>
            </a:xfrm>
            <a:custGeom>
              <a:avLst/>
              <a:gdLst/>
              <a:ahLst/>
              <a:cxnLst/>
              <a:rect l="l" t="t" r="r" b="b"/>
              <a:pathLst>
                <a:path w="73946" h="29464" extrusionOk="0">
                  <a:moveTo>
                    <a:pt x="354" y="1"/>
                  </a:moveTo>
                  <a:cubicBezTo>
                    <a:pt x="353" y="2"/>
                    <a:pt x="353" y="2"/>
                    <a:pt x="352" y="2"/>
                  </a:cubicBezTo>
                  <a:lnTo>
                    <a:pt x="1" y="907"/>
                  </a:lnTo>
                  <a:cubicBezTo>
                    <a:pt x="2" y="909"/>
                    <a:pt x="2" y="909"/>
                    <a:pt x="2" y="910"/>
                  </a:cubicBezTo>
                  <a:lnTo>
                    <a:pt x="73593" y="29463"/>
                  </a:lnTo>
                  <a:cubicBezTo>
                    <a:pt x="73594" y="29462"/>
                    <a:pt x="73594" y="29462"/>
                    <a:pt x="73596" y="29462"/>
                  </a:cubicBezTo>
                  <a:lnTo>
                    <a:pt x="73946" y="28556"/>
                  </a:lnTo>
                  <a:cubicBezTo>
                    <a:pt x="73946" y="28555"/>
                    <a:pt x="73946" y="28555"/>
                    <a:pt x="73945" y="28553"/>
                  </a:cubicBezTo>
                  <a:lnTo>
                    <a:pt x="3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296;p129">
              <a:extLst>
                <a:ext uri="{FF2B5EF4-FFF2-40B4-BE49-F238E27FC236}">
                  <a16:creationId xmlns:a16="http://schemas.microsoft.com/office/drawing/2014/main" id="{189C1B8A-DEB5-AFAE-B168-AEF2961950C4}"/>
                </a:ext>
              </a:extLst>
            </p:cNvPr>
            <p:cNvSpPr/>
            <p:nvPr/>
          </p:nvSpPr>
          <p:spPr>
            <a:xfrm>
              <a:off x="3704432" y="3460670"/>
              <a:ext cx="134382" cy="213204"/>
            </a:xfrm>
            <a:custGeom>
              <a:avLst/>
              <a:gdLst/>
              <a:ahLst/>
              <a:cxnLst/>
              <a:rect l="l" t="t" r="r" b="b"/>
              <a:pathLst>
                <a:path w="20994" h="33308" extrusionOk="0">
                  <a:moveTo>
                    <a:pt x="17936" y="1"/>
                  </a:moveTo>
                  <a:cubicBezTo>
                    <a:pt x="12449" y="1"/>
                    <a:pt x="6455" y="5022"/>
                    <a:pt x="3509" y="12616"/>
                  </a:cubicBezTo>
                  <a:cubicBezTo>
                    <a:pt x="1" y="21658"/>
                    <a:pt x="2142" y="30922"/>
                    <a:pt x="8290" y="33308"/>
                  </a:cubicBezTo>
                  <a:lnTo>
                    <a:pt x="20994" y="565"/>
                  </a:lnTo>
                  <a:cubicBezTo>
                    <a:pt x="20009" y="183"/>
                    <a:pt x="18982" y="1"/>
                    <a:pt x="17936" y="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297;p129">
              <a:extLst>
                <a:ext uri="{FF2B5EF4-FFF2-40B4-BE49-F238E27FC236}">
                  <a16:creationId xmlns:a16="http://schemas.microsoft.com/office/drawing/2014/main" id="{D4F7E92F-5CAA-3FC3-278C-7FABA09250C5}"/>
                </a:ext>
              </a:extLst>
            </p:cNvPr>
            <p:cNvSpPr/>
            <p:nvPr/>
          </p:nvSpPr>
          <p:spPr>
            <a:xfrm>
              <a:off x="3515551" y="3404731"/>
              <a:ext cx="133921" cy="161356"/>
            </a:xfrm>
            <a:custGeom>
              <a:avLst/>
              <a:gdLst/>
              <a:ahLst/>
              <a:cxnLst/>
              <a:rect l="l" t="t" r="r" b="b"/>
              <a:pathLst>
                <a:path w="20922" h="25208" extrusionOk="0">
                  <a:moveTo>
                    <a:pt x="7807" y="1"/>
                  </a:moveTo>
                  <a:lnTo>
                    <a:pt x="1" y="20118"/>
                  </a:lnTo>
                  <a:lnTo>
                    <a:pt x="13116" y="25208"/>
                  </a:lnTo>
                  <a:lnTo>
                    <a:pt x="20921" y="5090"/>
                  </a:lnTo>
                  <a:lnTo>
                    <a:pt x="7807" y="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298;p129">
              <a:extLst>
                <a:ext uri="{FF2B5EF4-FFF2-40B4-BE49-F238E27FC236}">
                  <a16:creationId xmlns:a16="http://schemas.microsoft.com/office/drawing/2014/main" id="{1BF73AEB-01CB-4402-0B7B-5513BDB38E26}"/>
                </a:ext>
              </a:extLst>
            </p:cNvPr>
            <p:cNvSpPr/>
            <p:nvPr/>
          </p:nvSpPr>
          <p:spPr>
            <a:xfrm>
              <a:off x="3599507" y="3437312"/>
              <a:ext cx="72472" cy="137499"/>
            </a:xfrm>
            <a:custGeom>
              <a:avLst/>
              <a:gdLst/>
              <a:ahLst/>
              <a:cxnLst/>
              <a:rect l="l" t="t" r="r" b="b"/>
              <a:pathLst>
                <a:path w="11322" h="21481" extrusionOk="0">
                  <a:moveTo>
                    <a:pt x="7805" y="0"/>
                  </a:moveTo>
                  <a:lnTo>
                    <a:pt x="0" y="20118"/>
                  </a:lnTo>
                  <a:lnTo>
                    <a:pt x="3516" y="21481"/>
                  </a:lnTo>
                  <a:lnTo>
                    <a:pt x="11321" y="1363"/>
                  </a:lnTo>
                  <a:lnTo>
                    <a:pt x="7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299;p129">
              <a:extLst>
                <a:ext uri="{FF2B5EF4-FFF2-40B4-BE49-F238E27FC236}">
                  <a16:creationId xmlns:a16="http://schemas.microsoft.com/office/drawing/2014/main" id="{64ED8F4A-1DBE-24CD-700D-4123E7E86A1B}"/>
                </a:ext>
              </a:extLst>
            </p:cNvPr>
            <p:cNvSpPr/>
            <p:nvPr/>
          </p:nvSpPr>
          <p:spPr>
            <a:xfrm>
              <a:off x="3622006" y="3446037"/>
              <a:ext cx="72472" cy="137512"/>
            </a:xfrm>
            <a:custGeom>
              <a:avLst/>
              <a:gdLst/>
              <a:ahLst/>
              <a:cxnLst/>
              <a:rect l="l" t="t" r="r" b="b"/>
              <a:pathLst>
                <a:path w="11322" h="21483" extrusionOk="0">
                  <a:moveTo>
                    <a:pt x="7806" y="0"/>
                  </a:moveTo>
                  <a:lnTo>
                    <a:pt x="1" y="20118"/>
                  </a:lnTo>
                  <a:lnTo>
                    <a:pt x="3517" y="21482"/>
                  </a:lnTo>
                  <a:lnTo>
                    <a:pt x="11322" y="1366"/>
                  </a:lnTo>
                  <a:lnTo>
                    <a:pt x="7806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00;p129">
              <a:extLst>
                <a:ext uri="{FF2B5EF4-FFF2-40B4-BE49-F238E27FC236}">
                  <a16:creationId xmlns:a16="http://schemas.microsoft.com/office/drawing/2014/main" id="{F8001A38-B6C1-2C6D-C454-CE6752B7222D}"/>
                </a:ext>
              </a:extLst>
            </p:cNvPr>
            <p:cNvSpPr/>
            <p:nvPr/>
          </p:nvSpPr>
          <p:spPr>
            <a:xfrm>
              <a:off x="3644512" y="3454774"/>
              <a:ext cx="72485" cy="137506"/>
            </a:xfrm>
            <a:custGeom>
              <a:avLst/>
              <a:gdLst/>
              <a:ahLst/>
              <a:cxnLst/>
              <a:rect l="l" t="t" r="r" b="b"/>
              <a:pathLst>
                <a:path w="11324" h="21482" extrusionOk="0">
                  <a:moveTo>
                    <a:pt x="7806" y="1"/>
                  </a:moveTo>
                  <a:lnTo>
                    <a:pt x="1" y="20117"/>
                  </a:lnTo>
                  <a:lnTo>
                    <a:pt x="3518" y="21481"/>
                  </a:lnTo>
                  <a:lnTo>
                    <a:pt x="11324" y="1364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01;p129">
              <a:extLst>
                <a:ext uri="{FF2B5EF4-FFF2-40B4-BE49-F238E27FC236}">
                  <a16:creationId xmlns:a16="http://schemas.microsoft.com/office/drawing/2014/main" id="{B3B729C2-500D-4326-03C7-A887FD8612FD}"/>
                </a:ext>
              </a:extLst>
            </p:cNvPr>
            <p:cNvSpPr/>
            <p:nvPr/>
          </p:nvSpPr>
          <p:spPr>
            <a:xfrm>
              <a:off x="3752740" y="3466418"/>
              <a:ext cx="124301" cy="203820"/>
            </a:xfrm>
            <a:custGeom>
              <a:avLst/>
              <a:gdLst/>
              <a:ahLst/>
              <a:cxnLst/>
              <a:rect l="l" t="t" r="r" b="b"/>
              <a:pathLst>
                <a:path w="19419" h="31842" extrusionOk="0">
                  <a:moveTo>
                    <a:pt x="12962" y="0"/>
                  </a:moveTo>
                  <a:lnTo>
                    <a:pt x="11801" y="354"/>
                  </a:lnTo>
                  <a:lnTo>
                    <a:pt x="17974" y="20586"/>
                  </a:lnTo>
                  <a:lnTo>
                    <a:pt x="0" y="30785"/>
                  </a:lnTo>
                  <a:lnTo>
                    <a:pt x="599" y="31841"/>
                  </a:lnTo>
                  <a:lnTo>
                    <a:pt x="19419" y="21163"/>
                  </a:lnTo>
                  <a:lnTo>
                    <a:pt x="129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02;p129">
              <a:extLst>
                <a:ext uri="{FF2B5EF4-FFF2-40B4-BE49-F238E27FC236}">
                  <a16:creationId xmlns:a16="http://schemas.microsoft.com/office/drawing/2014/main" id="{22BF7F22-40B9-3525-6D7B-DF20C8A5229C}"/>
                </a:ext>
              </a:extLst>
            </p:cNvPr>
            <p:cNvSpPr/>
            <p:nvPr/>
          </p:nvSpPr>
          <p:spPr>
            <a:xfrm>
              <a:off x="3315841" y="3231117"/>
              <a:ext cx="146531" cy="358493"/>
            </a:xfrm>
            <a:custGeom>
              <a:avLst/>
              <a:gdLst/>
              <a:ahLst/>
              <a:cxnLst/>
              <a:rect l="l" t="t" r="r" b="b"/>
              <a:pathLst>
                <a:path w="22892" h="56006" extrusionOk="0">
                  <a:moveTo>
                    <a:pt x="21530" y="1"/>
                  </a:moveTo>
                  <a:cubicBezTo>
                    <a:pt x="21527" y="1"/>
                    <a:pt x="21522" y="3"/>
                    <a:pt x="21522" y="6"/>
                  </a:cubicBezTo>
                  <a:lnTo>
                    <a:pt x="2" y="55469"/>
                  </a:lnTo>
                  <a:cubicBezTo>
                    <a:pt x="1" y="55472"/>
                    <a:pt x="3" y="55478"/>
                    <a:pt x="7" y="55480"/>
                  </a:cubicBezTo>
                  <a:lnTo>
                    <a:pt x="1360" y="56005"/>
                  </a:lnTo>
                  <a:cubicBezTo>
                    <a:pt x="1361" y="56006"/>
                    <a:pt x="1363" y="56006"/>
                    <a:pt x="1364" y="56006"/>
                  </a:cubicBezTo>
                  <a:cubicBezTo>
                    <a:pt x="1367" y="56006"/>
                    <a:pt x="1370" y="56004"/>
                    <a:pt x="1373" y="56001"/>
                  </a:cubicBezTo>
                  <a:lnTo>
                    <a:pt x="22890" y="536"/>
                  </a:lnTo>
                  <a:cubicBezTo>
                    <a:pt x="22891" y="532"/>
                    <a:pt x="22889" y="526"/>
                    <a:pt x="22885" y="525"/>
                  </a:cubicBezTo>
                  <a:lnTo>
                    <a:pt x="21532" y="1"/>
                  </a:lnTo>
                  <a:cubicBezTo>
                    <a:pt x="21531" y="1"/>
                    <a:pt x="21531" y="1"/>
                    <a:pt x="21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03;p129">
              <a:extLst>
                <a:ext uri="{FF2B5EF4-FFF2-40B4-BE49-F238E27FC236}">
                  <a16:creationId xmlns:a16="http://schemas.microsoft.com/office/drawing/2014/main" id="{25712939-CA72-1DA4-44D6-8F72C38EE778}"/>
                </a:ext>
              </a:extLst>
            </p:cNvPr>
            <p:cNvSpPr/>
            <p:nvPr/>
          </p:nvSpPr>
          <p:spPr>
            <a:xfrm>
              <a:off x="3192526" y="3244828"/>
              <a:ext cx="393167" cy="331084"/>
            </a:xfrm>
            <a:custGeom>
              <a:avLst/>
              <a:gdLst/>
              <a:ahLst/>
              <a:cxnLst/>
              <a:rect l="l" t="t" r="r" b="b"/>
              <a:pathLst>
                <a:path w="61423" h="51724" extrusionOk="0">
                  <a:moveTo>
                    <a:pt x="12740" y="1"/>
                  </a:moveTo>
                  <a:lnTo>
                    <a:pt x="1" y="32833"/>
                  </a:lnTo>
                  <a:lnTo>
                    <a:pt x="48683" y="51723"/>
                  </a:lnTo>
                  <a:lnTo>
                    <a:pt x="61422" y="18890"/>
                  </a:lnTo>
                  <a:lnTo>
                    <a:pt x="12740" y="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304;p129">
              <a:extLst>
                <a:ext uri="{FF2B5EF4-FFF2-40B4-BE49-F238E27FC236}">
                  <a16:creationId xmlns:a16="http://schemas.microsoft.com/office/drawing/2014/main" id="{884561B3-B8A5-E186-F301-15DDBE6209D7}"/>
                </a:ext>
              </a:extLst>
            </p:cNvPr>
            <p:cNvSpPr/>
            <p:nvPr/>
          </p:nvSpPr>
          <p:spPr>
            <a:xfrm>
              <a:off x="3139577" y="3241519"/>
              <a:ext cx="187446" cy="216801"/>
            </a:xfrm>
            <a:custGeom>
              <a:avLst/>
              <a:gdLst/>
              <a:ahLst/>
              <a:cxnLst/>
              <a:rect l="l" t="t" r="r" b="b"/>
              <a:pathLst>
                <a:path w="29284" h="33870" extrusionOk="0">
                  <a:moveTo>
                    <a:pt x="17936" y="1"/>
                  </a:moveTo>
                  <a:cubicBezTo>
                    <a:pt x="12449" y="1"/>
                    <a:pt x="6455" y="5022"/>
                    <a:pt x="3508" y="12616"/>
                  </a:cubicBezTo>
                  <a:cubicBezTo>
                    <a:pt x="1" y="21656"/>
                    <a:pt x="2141" y="30920"/>
                    <a:pt x="8290" y="33306"/>
                  </a:cubicBezTo>
                  <a:cubicBezTo>
                    <a:pt x="9274" y="33688"/>
                    <a:pt x="10301" y="33870"/>
                    <a:pt x="11347" y="33870"/>
                  </a:cubicBezTo>
                  <a:cubicBezTo>
                    <a:pt x="16835" y="33870"/>
                    <a:pt x="22829" y="28849"/>
                    <a:pt x="25775" y="21255"/>
                  </a:cubicBezTo>
                  <a:cubicBezTo>
                    <a:pt x="29284" y="12212"/>
                    <a:pt x="27144" y="2948"/>
                    <a:pt x="20995" y="565"/>
                  </a:cubicBezTo>
                  <a:cubicBezTo>
                    <a:pt x="20010" y="183"/>
                    <a:pt x="18982" y="1"/>
                    <a:pt x="17936" y="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305;p129">
              <a:extLst>
                <a:ext uri="{FF2B5EF4-FFF2-40B4-BE49-F238E27FC236}">
                  <a16:creationId xmlns:a16="http://schemas.microsoft.com/office/drawing/2014/main" id="{15B469AD-0EC1-FFC5-66A7-C039E7E9308E}"/>
                </a:ext>
              </a:extLst>
            </p:cNvPr>
            <p:cNvSpPr/>
            <p:nvPr/>
          </p:nvSpPr>
          <p:spPr>
            <a:xfrm>
              <a:off x="3370608" y="2775182"/>
              <a:ext cx="339284" cy="491288"/>
            </a:xfrm>
            <a:custGeom>
              <a:avLst/>
              <a:gdLst/>
              <a:ahLst/>
              <a:cxnLst/>
              <a:rect l="l" t="t" r="r" b="b"/>
              <a:pathLst>
                <a:path w="53005" h="76752" extrusionOk="0">
                  <a:moveTo>
                    <a:pt x="25767" y="0"/>
                  </a:moveTo>
                  <a:cubicBezTo>
                    <a:pt x="25700" y="0"/>
                    <a:pt x="25636" y="42"/>
                    <a:pt x="25610" y="109"/>
                  </a:cubicBezTo>
                  <a:lnTo>
                    <a:pt x="34" y="66026"/>
                  </a:lnTo>
                  <a:cubicBezTo>
                    <a:pt x="1" y="66114"/>
                    <a:pt x="44" y="66213"/>
                    <a:pt x="132" y="66247"/>
                  </a:cubicBezTo>
                  <a:lnTo>
                    <a:pt x="27176" y="76741"/>
                  </a:lnTo>
                  <a:cubicBezTo>
                    <a:pt x="27196" y="76748"/>
                    <a:pt x="27216" y="76752"/>
                    <a:pt x="27236" y="76752"/>
                  </a:cubicBezTo>
                  <a:cubicBezTo>
                    <a:pt x="27305" y="76752"/>
                    <a:pt x="27370" y="76710"/>
                    <a:pt x="27397" y="76643"/>
                  </a:cubicBezTo>
                  <a:lnTo>
                    <a:pt x="52971" y="10727"/>
                  </a:lnTo>
                  <a:cubicBezTo>
                    <a:pt x="53005" y="10639"/>
                    <a:pt x="52962" y="10540"/>
                    <a:pt x="52874" y="10506"/>
                  </a:cubicBezTo>
                  <a:lnTo>
                    <a:pt x="25830" y="12"/>
                  </a:lnTo>
                  <a:cubicBezTo>
                    <a:pt x="25809" y="4"/>
                    <a:pt x="25788" y="0"/>
                    <a:pt x="25767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306;p129">
              <a:extLst>
                <a:ext uri="{FF2B5EF4-FFF2-40B4-BE49-F238E27FC236}">
                  <a16:creationId xmlns:a16="http://schemas.microsoft.com/office/drawing/2014/main" id="{1EC5151F-B6EA-D2C4-4220-B64154E9F14B}"/>
                </a:ext>
              </a:extLst>
            </p:cNvPr>
            <p:cNvSpPr/>
            <p:nvPr/>
          </p:nvSpPr>
          <p:spPr>
            <a:xfrm>
              <a:off x="3470738" y="3143379"/>
              <a:ext cx="91272" cy="88129"/>
            </a:xfrm>
            <a:custGeom>
              <a:avLst/>
              <a:gdLst/>
              <a:ahLst/>
              <a:cxnLst/>
              <a:rect l="l" t="t" r="r" b="b"/>
              <a:pathLst>
                <a:path w="14259" h="13768" extrusionOk="0">
                  <a:moveTo>
                    <a:pt x="4916" y="0"/>
                  </a:moveTo>
                  <a:cubicBezTo>
                    <a:pt x="4170" y="0"/>
                    <a:pt x="3465" y="452"/>
                    <a:pt x="3179" y="1190"/>
                  </a:cubicBezTo>
                  <a:lnTo>
                    <a:pt x="373" y="8424"/>
                  </a:lnTo>
                  <a:cubicBezTo>
                    <a:pt x="1" y="9383"/>
                    <a:pt x="477" y="10463"/>
                    <a:pt x="1435" y="10835"/>
                  </a:cubicBezTo>
                  <a:lnTo>
                    <a:pt x="8670" y="13642"/>
                  </a:lnTo>
                  <a:cubicBezTo>
                    <a:pt x="8891" y="13727"/>
                    <a:pt x="9119" y="13768"/>
                    <a:pt x="9343" y="13768"/>
                  </a:cubicBezTo>
                  <a:cubicBezTo>
                    <a:pt x="10089" y="13768"/>
                    <a:pt x="10795" y="13317"/>
                    <a:pt x="11081" y="12580"/>
                  </a:cubicBezTo>
                  <a:lnTo>
                    <a:pt x="13887" y="5346"/>
                  </a:lnTo>
                  <a:cubicBezTo>
                    <a:pt x="14258" y="4387"/>
                    <a:pt x="13783" y="3307"/>
                    <a:pt x="12824" y="2934"/>
                  </a:cubicBezTo>
                  <a:lnTo>
                    <a:pt x="5590" y="127"/>
                  </a:lnTo>
                  <a:cubicBezTo>
                    <a:pt x="5369" y="41"/>
                    <a:pt x="5141" y="0"/>
                    <a:pt x="491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307;p129">
              <a:extLst>
                <a:ext uri="{FF2B5EF4-FFF2-40B4-BE49-F238E27FC236}">
                  <a16:creationId xmlns:a16="http://schemas.microsoft.com/office/drawing/2014/main" id="{00A2206A-5484-B1CD-D1F0-BE6531CDB04E}"/>
                </a:ext>
              </a:extLst>
            </p:cNvPr>
            <p:cNvSpPr/>
            <p:nvPr/>
          </p:nvSpPr>
          <p:spPr>
            <a:xfrm>
              <a:off x="3395277" y="3114088"/>
              <a:ext cx="91272" cy="88135"/>
            </a:xfrm>
            <a:custGeom>
              <a:avLst/>
              <a:gdLst/>
              <a:ahLst/>
              <a:cxnLst/>
              <a:rect l="l" t="t" r="r" b="b"/>
              <a:pathLst>
                <a:path w="14259" h="13769" extrusionOk="0">
                  <a:moveTo>
                    <a:pt x="4917" y="1"/>
                  </a:moveTo>
                  <a:cubicBezTo>
                    <a:pt x="4170" y="1"/>
                    <a:pt x="3465" y="453"/>
                    <a:pt x="3179" y="1191"/>
                  </a:cubicBezTo>
                  <a:lnTo>
                    <a:pt x="373" y="8425"/>
                  </a:lnTo>
                  <a:cubicBezTo>
                    <a:pt x="1" y="9384"/>
                    <a:pt x="476" y="10464"/>
                    <a:pt x="1436" y="10836"/>
                  </a:cubicBezTo>
                  <a:lnTo>
                    <a:pt x="8670" y="13642"/>
                  </a:lnTo>
                  <a:cubicBezTo>
                    <a:pt x="8891" y="13728"/>
                    <a:pt x="9119" y="13769"/>
                    <a:pt x="9343" y="13769"/>
                  </a:cubicBezTo>
                  <a:cubicBezTo>
                    <a:pt x="10089" y="13769"/>
                    <a:pt x="10793" y="13317"/>
                    <a:pt x="11080" y="12581"/>
                  </a:cubicBezTo>
                  <a:lnTo>
                    <a:pt x="13887" y="5346"/>
                  </a:lnTo>
                  <a:cubicBezTo>
                    <a:pt x="14259" y="4388"/>
                    <a:pt x="13784" y="3307"/>
                    <a:pt x="12824" y="2936"/>
                  </a:cubicBezTo>
                  <a:lnTo>
                    <a:pt x="5590" y="128"/>
                  </a:lnTo>
                  <a:cubicBezTo>
                    <a:pt x="5369" y="42"/>
                    <a:pt x="5141" y="1"/>
                    <a:pt x="4917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308;p129">
              <a:extLst>
                <a:ext uri="{FF2B5EF4-FFF2-40B4-BE49-F238E27FC236}">
                  <a16:creationId xmlns:a16="http://schemas.microsoft.com/office/drawing/2014/main" id="{16190BE5-8D3B-B507-38C5-F6FCFE13E6E0}"/>
                </a:ext>
              </a:extLst>
            </p:cNvPr>
            <p:cNvSpPr/>
            <p:nvPr/>
          </p:nvSpPr>
          <p:spPr>
            <a:xfrm>
              <a:off x="3501911" y="3066452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7" y="0"/>
                  </a:moveTo>
                  <a:cubicBezTo>
                    <a:pt x="4170" y="0"/>
                    <a:pt x="3465" y="452"/>
                    <a:pt x="3180" y="1190"/>
                  </a:cubicBezTo>
                  <a:lnTo>
                    <a:pt x="371" y="8424"/>
                  </a:lnTo>
                  <a:cubicBezTo>
                    <a:pt x="0" y="9383"/>
                    <a:pt x="475" y="10463"/>
                    <a:pt x="1435" y="10835"/>
                  </a:cubicBezTo>
                  <a:lnTo>
                    <a:pt x="8668" y="13642"/>
                  </a:lnTo>
                  <a:cubicBezTo>
                    <a:pt x="8890" y="13728"/>
                    <a:pt x="9118" y="13768"/>
                    <a:pt x="9342" y="13768"/>
                  </a:cubicBezTo>
                  <a:cubicBezTo>
                    <a:pt x="10089" y="13768"/>
                    <a:pt x="10793" y="13316"/>
                    <a:pt x="11080" y="12579"/>
                  </a:cubicBezTo>
                  <a:lnTo>
                    <a:pt x="13887" y="5345"/>
                  </a:lnTo>
                  <a:cubicBezTo>
                    <a:pt x="14260" y="4385"/>
                    <a:pt x="13784" y="3305"/>
                    <a:pt x="12824" y="2933"/>
                  </a:cubicBezTo>
                  <a:lnTo>
                    <a:pt x="5591" y="127"/>
                  </a:lnTo>
                  <a:cubicBezTo>
                    <a:pt x="5369" y="41"/>
                    <a:pt x="5141" y="0"/>
                    <a:pt x="4917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309;p129">
              <a:extLst>
                <a:ext uri="{FF2B5EF4-FFF2-40B4-BE49-F238E27FC236}">
                  <a16:creationId xmlns:a16="http://schemas.microsoft.com/office/drawing/2014/main" id="{29C74685-2D65-0501-242E-EA23B651C23F}"/>
                </a:ext>
              </a:extLst>
            </p:cNvPr>
            <p:cNvSpPr/>
            <p:nvPr/>
          </p:nvSpPr>
          <p:spPr>
            <a:xfrm>
              <a:off x="3564244" y="2912598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0"/>
                  </a:moveTo>
                  <a:cubicBezTo>
                    <a:pt x="4171" y="0"/>
                    <a:pt x="3467" y="452"/>
                    <a:pt x="3181" y="1190"/>
                  </a:cubicBezTo>
                  <a:lnTo>
                    <a:pt x="374" y="8423"/>
                  </a:lnTo>
                  <a:cubicBezTo>
                    <a:pt x="0" y="9383"/>
                    <a:pt x="478" y="10462"/>
                    <a:pt x="1436" y="10834"/>
                  </a:cubicBezTo>
                  <a:lnTo>
                    <a:pt x="8671" y="13641"/>
                  </a:lnTo>
                  <a:cubicBezTo>
                    <a:pt x="8893" y="13727"/>
                    <a:pt x="9121" y="13768"/>
                    <a:pt x="9345" y="13768"/>
                  </a:cubicBezTo>
                  <a:cubicBezTo>
                    <a:pt x="10091" y="13768"/>
                    <a:pt x="10795" y="13317"/>
                    <a:pt x="11083" y="12578"/>
                  </a:cubicBezTo>
                  <a:lnTo>
                    <a:pt x="13889" y="5344"/>
                  </a:lnTo>
                  <a:cubicBezTo>
                    <a:pt x="14260" y="4385"/>
                    <a:pt x="13785" y="3305"/>
                    <a:pt x="12826" y="2934"/>
                  </a:cubicBezTo>
                  <a:lnTo>
                    <a:pt x="5592" y="127"/>
                  </a:lnTo>
                  <a:cubicBezTo>
                    <a:pt x="5370" y="41"/>
                    <a:pt x="5142" y="0"/>
                    <a:pt x="49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310;p129">
              <a:extLst>
                <a:ext uri="{FF2B5EF4-FFF2-40B4-BE49-F238E27FC236}">
                  <a16:creationId xmlns:a16="http://schemas.microsoft.com/office/drawing/2014/main" id="{5B7FB173-F2E2-D43D-2212-6977E1540BEF}"/>
                </a:ext>
              </a:extLst>
            </p:cNvPr>
            <p:cNvSpPr/>
            <p:nvPr/>
          </p:nvSpPr>
          <p:spPr>
            <a:xfrm>
              <a:off x="3488770" y="2883320"/>
              <a:ext cx="91291" cy="88135"/>
            </a:xfrm>
            <a:custGeom>
              <a:avLst/>
              <a:gdLst/>
              <a:ahLst/>
              <a:cxnLst/>
              <a:rect l="l" t="t" r="r" b="b"/>
              <a:pathLst>
                <a:path w="14262" h="13769" extrusionOk="0">
                  <a:moveTo>
                    <a:pt x="4920" y="1"/>
                  </a:moveTo>
                  <a:cubicBezTo>
                    <a:pt x="4173" y="1"/>
                    <a:pt x="3468" y="452"/>
                    <a:pt x="3182" y="1191"/>
                  </a:cubicBezTo>
                  <a:lnTo>
                    <a:pt x="374" y="8424"/>
                  </a:lnTo>
                  <a:cubicBezTo>
                    <a:pt x="1" y="9384"/>
                    <a:pt x="478" y="10463"/>
                    <a:pt x="1437" y="10835"/>
                  </a:cubicBezTo>
                  <a:lnTo>
                    <a:pt x="8671" y="13642"/>
                  </a:lnTo>
                  <a:cubicBezTo>
                    <a:pt x="8892" y="13727"/>
                    <a:pt x="9120" y="13768"/>
                    <a:pt x="9344" y="13768"/>
                  </a:cubicBezTo>
                  <a:cubicBezTo>
                    <a:pt x="10091" y="13768"/>
                    <a:pt x="10796" y="13316"/>
                    <a:pt x="11083" y="12579"/>
                  </a:cubicBezTo>
                  <a:lnTo>
                    <a:pt x="13889" y="5344"/>
                  </a:lnTo>
                  <a:cubicBezTo>
                    <a:pt x="14261" y="4386"/>
                    <a:pt x="13785" y="3305"/>
                    <a:pt x="12827" y="2933"/>
                  </a:cubicBezTo>
                  <a:lnTo>
                    <a:pt x="5592" y="127"/>
                  </a:lnTo>
                  <a:cubicBezTo>
                    <a:pt x="5371" y="41"/>
                    <a:pt x="5144" y="1"/>
                    <a:pt x="4920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311;p129">
              <a:extLst>
                <a:ext uri="{FF2B5EF4-FFF2-40B4-BE49-F238E27FC236}">
                  <a16:creationId xmlns:a16="http://schemas.microsoft.com/office/drawing/2014/main" id="{A03DED94-D287-8629-825B-F537A6A45319}"/>
                </a:ext>
              </a:extLst>
            </p:cNvPr>
            <p:cNvSpPr/>
            <p:nvPr/>
          </p:nvSpPr>
          <p:spPr>
            <a:xfrm>
              <a:off x="3595423" y="2835671"/>
              <a:ext cx="91265" cy="88129"/>
            </a:xfrm>
            <a:custGeom>
              <a:avLst/>
              <a:gdLst/>
              <a:ahLst/>
              <a:cxnLst/>
              <a:rect l="l" t="t" r="r" b="b"/>
              <a:pathLst>
                <a:path w="14258" h="13768" extrusionOk="0">
                  <a:moveTo>
                    <a:pt x="4915" y="0"/>
                  </a:moveTo>
                  <a:cubicBezTo>
                    <a:pt x="4169" y="0"/>
                    <a:pt x="3464" y="453"/>
                    <a:pt x="3177" y="1190"/>
                  </a:cubicBezTo>
                  <a:lnTo>
                    <a:pt x="371" y="8424"/>
                  </a:lnTo>
                  <a:cubicBezTo>
                    <a:pt x="0" y="9383"/>
                    <a:pt x="475" y="10462"/>
                    <a:pt x="1435" y="10834"/>
                  </a:cubicBezTo>
                  <a:lnTo>
                    <a:pt x="8668" y="13641"/>
                  </a:lnTo>
                  <a:cubicBezTo>
                    <a:pt x="8890" y="13727"/>
                    <a:pt x="9118" y="13768"/>
                    <a:pt x="9343" y="13768"/>
                  </a:cubicBezTo>
                  <a:cubicBezTo>
                    <a:pt x="10089" y="13768"/>
                    <a:pt x="10792" y="13316"/>
                    <a:pt x="11078" y="12578"/>
                  </a:cubicBezTo>
                  <a:lnTo>
                    <a:pt x="13886" y="5344"/>
                  </a:lnTo>
                  <a:cubicBezTo>
                    <a:pt x="14258" y="4385"/>
                    <a:pt x="13782" y="3305"/>
                    <a:pt x="12823" y="2934"/>
                  </a:cubicBezTo>
                  <a:lnTo>
                    <a:pt x="5589" y="127"/>
                  </a:lnTo>
                  <a:cubicBezTo>
                    <a:pt x="5367" y="41"/>
                    <a:pt x="5139" y="0"/>
                    <a:pt x="4915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312;p129">
              <a:extLst>
                <a:ext uri="{FF2B5EF4-FFF2-40B4-BE49-F238E27FC236}">
                  <a16:creationId xmlns:a16="http://schemas.microsoft.com/office/drawing/2014/main" id="{5A6C39D2-3669-EEAD-9FAE-C79F5C0C670A}"/>
                </a:ext>
              </a:extLst>
            </p:cNvPr>
            <p:cNvSpPr/>
            <p:nvPr/>
          </p:nvSpPr>
          <p:spPr>
            <a:xfrm>
              <a:off x="3519949" y="2806380"/>
              <a:ext cx="91265" cy="88148"/>
            </a:xfrm>
            <a:custGeom>
              <a:avLst/>
              <a:gdLst/>
              <a:ahLst/>
              <a:cxnLst/>
              <a:rect l="l" t="t" r="r" b="b"/>
              <a:pathLst>
                <a:path w="14258" h="13771" extrusionOk="0">
                  <a:moveTo>
                    <a:pt x="4916" y="1"/>
                  </a:moveTo>
                  <a:cubicBezTo>
                    <a:pt x="4169" y="1"/>
                    <a:pt x="3464" y="453"/>
                    <a:pt x="3179" y="1191"/>
                  </a:cubicBezTo>
                  <a:lnTo>
                    <a:pt x="372" y="8425"/>
                  </a:lnTo>
                  <a:cubicBezTo>
                    <a:pt x="0" y="9385"/>
                    <a:pt x="475" y="10464"/>
                    <a:pt x="1435" y="10836"/>
                  </a:cubicBezTo>
                  <a:lnTo>
                    <a:pt x="8668" y="13644"/>
                  </a:lnTo>
                  <a:cubicBezTo>
                    <a:pt x="8890" y="13729"/>
                    <a:pt x="9118" y="13770"/>
                    <a:pt x="9342" y="13770"/>
                  </a:cubicBezTo>
                  <a:cubicBezTo>
                    <a:pt x="10089" y="13770"/>
                    <a:pt x="10794" y="13318"/>
                    <a:pt x="11080" y="12580"/>
                  </a:cubicBezTo>
                  <a:lnTo>
                    <a:pt x="13886" y="5345"/>
                  </a:lnTo>
                  <a:cubicBezTo>
                    <a:pt x="14258" y="4386"/>
                    <a:pt x="13783" y="3306"/>
                    <a:pt x="12823" y="2934"/>
                  </a:cubicBezTo>
                  <a:lnTo>
                    <a:pt x="5590" y="128"/>
                  </a:lnTo>
                  <a:cubicBezTo>
                    <a:pt x="5368" y="42"/>
                    <a:pt x="5140" y="1"/>
                    <a:pt x="49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313;p129">
              <a:extLst>
                <a:ext uri="{FF2B5EF4-FFF2-40B4-BE49-F238E27FC236}">
                  <a16:creationId xmlns:a16="http://schemas.microsoft.com/office/drawing/2014/main" id="{48F88F76-D536-C26B-AA04-7B2569DF602D}"/>
                </a:ext>
              </a:extLst>
            </p:cNvPr>
            <p:cNvSpPr/>
            <p:nvPr/>
          </p:nvSpPr>
          <p:spPr>
            <a:xfrm>
              <a:off x="3080355" y="3533705"/>
              <a:ext cx="329785" cy="474018"/>
            </a:xfrm>
            <a:custGeom>
              <a:avLst/>
              <a:gdLst/>
              <a:ahLst/>
              <a:cxnLst/>
              <a:rect l="l" t="t" r="r" b="b"/>
              <a:pathLst>
                <a:path w="51521" h="74054" extrusionOk="0">
                  <a:moveTo>
                    <a:pt x="27646" y="1"/>
                  </a:moveTo>
                  <a:cubicBezTo>
                    <a:pt x="25738" y="1"/>
                    <a:pt x="23938" y="1155"/>
                    <a:pt x="23207" y="3041"/>
                  </a:cubicBezTo>
                  <a:lnTo>
                    <a:pt x="952" y="60398"/>
                  </a:lnTo>
                  <a:cubicBezTo>
                    <a:pt x="0" y="62849"/>
                    <a:pt x="1216" y="65607"/>
                    <a:pt x="3668" y="66558"/>
                  </a:cubicBezTo>
                  <a:lnTo>
                    <a:pt x="22152" y="73730"/>
                  </a:lnTo>
                  <a:cubicBezTo>
                    <a:pt x="22718" y="73950"/>
                    <a:pt x="23300" y="74054"/>
                    <a:pt x="23873" y="74054"/>
                  </a:cubicBezTo>
                  <a:cubicBezTo>
                    <a:pt x="25781" y="74054"/>
                    <a:pt x="27582" y="72899"/>
                    <a:pt x="28314" y="71015"/>
                  </a:cubicBezTo>
                  <a:lnTo>
                    <a:pt x="50569" y="13657"/>
                  </a:lnTo>
                  <a:cubicBezTo>
                    <a:pt x="51521" y="11205"/>
                    <a:pt x="50303" y="8447"/>
                    <a:pt x="47852" y="7496"/>
                  </a:cubicBezTo>
                  <a:lnTo>
                    <a:pt x="29367" y="325"/>
                  </a:lnTo>
                  <a:cubicBezTo>
                    <a:pt x="28801" y="105"/>
                    <a:pt x="28218" y="1"/>
                    <a:pt x="27646" y="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314;p129">
              <a:extLst>
                <a:ext uri="{FF2B5EF4-FFF2-40B4-BE49-F238E27FC236}">
                  <a16:creationId xmlns:a16="http://schemas.microsoft.com/office/drawing/2014/main" id="{5C3DE0D8-1AA2-1FA2-ACB3-10B19B9E9665}"/>
                </a:ext>
              </a:extLst>
            </p:cNvPr>
            <p:cNvSpPr/>
            <p:nvPr/>
          </p:nvSpPr>
          <p:spPr>
            <a:xfrm>
              <a:off x="3175736" y="3893261"/>
              <a:ext cx="91278" cy="88129"/>
            </a:xfrm>
            <a:custGeom>
              <a:avLst/>
              <a:gdLst/>
              <a:ahLst/>
              <a:cxnLst/>
              <a:rect l="l" t="t" r="r" b="b"/>
              <a:pathLst>
                <a:path w="14260" h="13768" extrusionOk="0">
                  <a:moveTo>
                    <a:pt x="4916" y="1"/>
                  </a:moveTo>
                  <a:cubicBezTo>
                    <a:pt x="4170" y="1"/>
                    <a:pt x="3465" y="452"/>
                    <a:pt x="3180" y="1190"/>
                  </a:cubicBezTo>
                  <a:lnTo>
                    <a:pt x="371" y="8425"/>
                  </a:lnTo>
                  <a:cubicBezTo>
                    <a:pt x="0" y="9383"/>
                    <a:pt x="475" y="10464"/>
                    <a:pt x="1435" y="10835"/>
                  </a:cubicBezTo>
                  <a:lnTo>
                    <a:pt x="8669" y="13641"/>
                  </a:lnTo>
                  <a:cubicBezTo>
                    <a:pt x="8890" y="13727"/>
                    <a:pt x="9118" y="13768"/>
                    <a:pt x="9343" y="13768"/>
                  </a:cubicBezTo>
                  <a:cubicBezTo>
                    <a:pt x="10089" y="13768"/>
                    <a:pt x="10793" y="13317"/>
                    <a:pt x="11081" y="12579"/>
                  </a:cubicBezTo>
                  <a:lnTo>
                    <a:pt x="13887" y="5346"/>
                  </a:lnTo>
                  <a:cubicBezTo>
                    <a:pt x="14259" y="4386"/>
                    <a:pt x="13783" y="3307"/>
                    <a:pt x="12824" y="2935"/>
                  </a:cubicBezTo>
                  <a:lnTo>
                    <a:pt x="5590" y="127"/>
                  </a:lnTo>
                  <a:cubicBezTo>
                    <a:pt x="5368" y="41"/>
                    <a:pt x="5141" y="1"/>
                    <a:pt x="49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5315;p129">
              <a:extLst>
                <a:ext uri="{FF2B5EF4-FFF2-40B4-BE49-F238E27FC236}">
                  <a16:creationId xmlns:a16="http://schemas.microsoft.com/office/drawing/2014/main" id="{43F57419-9915-69CA-9C69-86FAC99DF7E4}"/>
                </a:ext>
              </a:extLst>
            </p:cNvPr>
            <p:cNvSpPr/>
            <p:nvPr/>
          </p:nvSpPr>
          <p:spPr>
            <a:xfrm>
              <a:off x="3131435" y="3787043"/>
              <a:ext cx="91272" cy="88142"/>
            </a:xfrm>
            <a:custGeom>
              <a:avLst/>
              <a:gdLst/>
              <a:ahLst/>
              <a:cxnLst/>
              <a:rect l="l" t="t" r="r" b="b"/>
              <a:pathLst>
                <a:path w="14259" h="13770" extrusionOk="0">
                  <a:moveTo>
                    <a:pt x="4915" y="0"/>
                  </a:moveTo>
                  <a:cubicBezTo>
                    <a:pt x="4169" y="0"/>
                    <a:pt x="3464" y="453"/>
                    <a:pt x="3177" y="1190"/>
                  </a:cubicBezTo>
                  <a:lnTo>
                    <a:pt x="371" y="8424"/>
                  </a:lnTo>
                  <a:cubicBezTo>
                    <a:pt x="0" y="9384"/>
                    <a:pt x="475" y="10463"/>
                    <a:pt x="1435" y="10835"/>
                  </a:cubicBezTo>
                  <a:lnTo>
                    <a:pt x="8668" y="13643"/>
                  </a:lnTo>
                  <a:cubicBezTo>
                    <a:pt x="8890" y="13729"/>
                    <a:pt x="9118" y="13769"/>
                    <a:pt x="9342" y="13769"/>
                  </a:cubicBezTo>
                  <a:cubicBezTo>
                    <a:pt x="10088" y="13769"/>
                    <a:pt x="10793" y="13317"/>
                    <a:pt x="11078" y="12579"/>
                  </a:cubicBezTo>
                  <a:lnTo>
                    <a:pt x="13886" y="5345"/>
                  </a:lnTo>
                  <a:cubicBezTo>
                    <a:pt x="14259" y="4386"/>
                    <a:pt x="13782" y="3306"/>
                    <a:pt x="12823" y="2933"/>
                  </a:cubicBezTo>
                  <a:lnTo>
                    <a:pt x="5589" y="127"/>
                  </a:lnTo>
                  <a:cubicBezTo>
                    <a:pt x="5367" y="41"/>
                    <a:pt x="5139" y="0"/>
                    <a:pt x="4915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5316;p129">
              <a:extLst>
                <a:ext uri="{FF2B5EF4-FFF2-40B4-BE49-F238E27FC236}">
                  <a16:creationId xmlns:a16="http://schemas.microsoft.com/office/drawing/2014/main" id="{D8BF0767-3BA1-EEF0-B8BB-3CCBE1AFC94B}"/>
                </a:ext>
              </a:extLst>
            </p:cNvPr>
            <p:cNvSpPr/>
            <p:nvPr/>
          </p:nvSpPr>
          <p:spPr>
            <a:xfrm>
              <a:off x="3238056" y="3739407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0"/>
                  </a:moveTo>
                  <a:cubicBezTo>
                    <a:pt x="4171" y="0"/>
                    <a:pt x="3466" y="453"/>
                    <a:pt x="3180" y="1191"/>
                  </a:cubicBezTo>
                  <a:lnTo>
                    <a:pt x="374" y="8425"/>
                  </a:lnTo>
                  <a:cubicBezTo>
                    <a:pt x="0" y="9384"/>
                    <a:pt x="478" y="10464"/>
                    <a:pt x="1436" y="10836"/>
                  </a:cubicBezTo>
                  <a:lnTo>
                    <a:pt x="8671" y="13642"/>
                  </a:lnTo>
                  <a:cubicBezTo>
                    <a:pt x="8892" y="13728"/>
                    <a:pt x="9120" y="13769"/>
                    <a:pt x="9344" y="13769"/>
                  </a:cubicBezTo>
                  <a:cubicBezTo>
                    <a:pt x="10091" y="13769"/>
                    <a:pt x="10796" y="13317"/>
                    <a:pt x="11082" y="12581"/>
                  </a:cubicBezTo>
                  <a:lnTo>
                    <a:pt x="13888" y="5346"/>
                  </a:lnTo>
                  <a:cubicBezTo>
                    <a:pt x="14260" y="4387"/>
                    <a:pt x="13784" y="3307"/>
                    <a:pt x="12826" y="2936"/>
                  </a:cubicBezTo>
                  <a:lnTo>
                    <a:pt x="5591" y="127"/>
                  </a:lnTo>
                  <a:cubicBezTo>
                    <a:pt x="5370" y="41"/>
                    <a:pt x="5142" y="0"/>
                    <a:pt x="49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35317;p129">
              <a:extLst>
                <a:ext uri="{FF2B5EF4-FFF2-40B4-BE49-F238E27FC236}">
                  <a16:creationId xmlns:a16="http://schemas.microsoft.com/office/drawing/2014/main" id="{8602A46A-508A-0FC7-548D-017623AFFBCD}"/>
                </a:ext>
              </a:extLst>
            </p:cNvPr>
            <p:cNvSpPr/>
            <p:nvPr/>
          </p:nvSpPr>
          <p:spPr>
            <a:xfrm>
              <a:off x="3162595" y="3710122"/>
              <a:ext cx="91278" cy="88135"/>
            </a:xfrm>
            <a:custGeom>
              <a:avLst/>
              <a:gdLst/>
              <a:ahLst/>
              <a:cxnLst/>
              <a:rect l="l" t="t" r="r" b="b"/>
              <a:pathLst>
                <a:path w="14260" h="13769" extrusionOk="0">
                  <a:moveTo>
                    <a:pt x="4917" y="0"/>
                  </a:moveTo>
                  <a:cubicBezTo>
                    <a:pt x="4171" y="0"/>
                    <a:pt x="3466" y="452"/>
                    <a:pt x="3180" y="1190"/>
                  </a:cubicBezTo>
                  <a:lnTo>
                    <a:pt x="373" y="8423"/>
                  </a:lnTo>
                  <a:cubicBezTo>
                    <a:pt x="1" y="9383"/>
                    <a:pt x="477" y="10462"/>
                    <a:pt x="1435" y="10834"/>
                  </a:cubicBezTo>
                  <a:lnTo>
                    <a:pt x="8670" y="13642"/>
                  </a:lnTo>
                  <a:cubicBezTo>
                    <a:pt x="8891" y="13728"/>
                    <a:pt x="9119" y="13769"/>
                    <a:pt x="9344" y="13769"/>
                  </a:cubicBezTo>
                  <a:cubicBezTo>
                    <a:pt x="10090" y="13769"/>
                    <a:pt x="10795" y="13317"/>
                    <a:pt x="11082" y="12579"/>
                  </a:cubicBezTo>
                  <a:lnTo>
                    <a:pt x="13888" y="5346"/>
                  </a:lnTo>
                  <a:cubicBezTo>
                    <a:pt x="14259" y="4386"/>
                    <a:pt x="13784" y="3307"/>
                    <a:pt x="12825" y="2935"/>
                  </a:cubicBezTo>
                  <a:lnTo>
                    <a:pt x="5591" y="127"/>
                  </a:lnTo>
                  <a:cubicBezTo>
                    <a:pt x="5370" y="41"/>
                    <a:pt x="5141" y="0"/>
                    <a:pt x="4917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35318;p129">
              <a:extLst>
                <a:ext uri="{FF2B5EF4-FFF2-40B4-BE49-F238E27FC236}">
                  <a16:creationId xmlns:a16="http://schemas.microsoft.com/office/drawing/2014/main" id="{44ADFEE4-2B7C-00B3-02F7-D92E29F72195}"/>
                </a:ext>
              </a:extLst>
            </p:cNvPr>
            <p:cNvSpPr/>
            <p:nvPr/>
          </p:nvSpPr>
          <p:spPr>
            <a:xfrm>
              <a:off x="3193761" y="3633195"/>
              <a:ext cx="91272" cy="88142"/>
            </a:xfrm>
            <a:custGeom>
              <a:avLst/>
              <a:gdLst/>
              <a:ahLst/>
              <a:cxnLst/>
              <a:rect l="l" t="t" r="r" b="b"/>
              <a:pathLst>
                <a:path w="14259" h="13770" extrusionOk="0">
                  <a:moveTo>
                    <a:pt x="4917" y="1"/>
                  </a:moveTo>
                  <a:cubicBezTo>
                    <a:pt x="4170" y="1"/>
                    <a:pt x="3465" y="453"/>
                    <a:pt x="3179" y="1190"/>
                  </a:cubicBezTo>
                  <a:lnTo>
                    <a:pt x="372" y="8424"/>
                  </a:lnTo>
                  <a:cubicBezTo>
                    <a:pt x="0" y="9383"/>
                    <a:pt x="476" y="10463"/>
                    <a:pt x="1435" y="10834"/>
                  </a:cubicBezTo>
                  <a:lnTo>
                    <a:pt x="8669" y="13643"/>
                  </a:lnTo>
                  <a:cubicBezTo>
                    <a:pt x="8891" y="13728"/>
                    <a:pt x="9118" y="13769"/>
                    <a:pt x="9342" y="13769"/>
                  </a:cubicBezTo>
                  <a:cubicBezTo>
                    <a:pt x="10089" y="13769"/>
                    <a:pt x="10794" y="13317"/>
                    <a:pt x="11080" y="12578"/>
                  </a:cubicBezTo>
                  <a:lnTo>
                    <a:pt x="13887" y="5345"/>
                  </a:lnTo>
                  <a:cubicBezTo>
                    <a:pt x="14259" y="4385"/>
                    <a:pt x="13783" y="3306"/>
                    <a:pt x="12824" y="2934"/>
                  </a:cubicBezTo>
                  <a:lnTo>
                    <a:pt x="5590" y="127"/>
                  </a:lnTo>
                  <a:cubicBezTo>
                    <a:pt x="5369" y="41"/>
                    <a:pt x="5141" y="1"/>
                    <a:pt x="4917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35319;p129">
              <a:extLst>
                <a:ext uri="{FF2B5EF4-FFF2-40B4-BE49-F238E27FC236}">
                  <a16:creationId xmlns:a16="http://schemas.microsoft.com/office/drawing/2014/main" id="{0E66C050-A6C9-BFCA-A255-A715DEA86C39}"/>
                </a:ext>
              </a:extLst>
            </p:cNvPr>
            <p:cNvSpPr/>
            <p:nvPr/>
          </p:nvSpPr>
          <p:spPr>
            <a:xfrm>
              <a:off x="3300389" y="3585546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1"/>
                  </a:moveTo>
                  <a:cubicBezTo>
                    <a:pt x="4172" y="1"/>
                    <a:pt x="3466" y="453"/>
                    <a:pt x="3180" y="1191"/>
                  </a:cubicBezTo>
                  <a:lnTo>
                    <a:pt x="374" y="8425"/>
                  </a:lnTo>
                  <a:cubicBezTo>
                    <a:pt x="1" y="9384"/>
                    <a:pt x="478" y="10464"/>
                    <a:pt x="1437" y="10836"/>
                  </a:cubicBezTo>
                  <a:lnTo>
                    <a:pt x="8671" y="13642"/>
                  </a:lnTo>
                  <a:cubicBezTo>
                    <a:pt x="8892" y="13728"/>
                    <a:pt x="9120" y="13769"/>
                    <a:pt x="9344" y="13769"/>
                  </a:cubicBezTo>
                  <a:cubicBezTo>
                    <a:pt x="10091" y="13769"/>
                    <a:pt x="10796" y="13317"/>
                    <a:pt x="11082" y="12581"/>
                  </a:cubicBezTo>
                  <a:lnTo>
                    <a:pt x="13888" y="5347"/>
                  </a:lnTo>
                  <a:cubicBezTo>
                    <a:pt x="14260" y="4388"/>
                    <a:pt x="13784" y="3308"/>
                    <a:pt x="12826" y="2936"/>
                  </a:cubicBezTo>
                  <a:lnTo>
                    <a:pt x="5591" y="128"/>
                  </a:lnTo>
                  <a:cubicBezTo>
                    <a:pt x="5370" y="42"/>
                    <a:pt x="5142" y="1"/>
                    <a:pt x="4918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35320;p129">
              <a:extLst>
                <a:ext uri="{FF2B5EF4-FFF2-40B4-BE49-F238E27FC236}">
                  <a16:creationId xmlns:a16="http://schemas.microsoft.com/office/drawing/2014/main" id="{6C126DBB-2928-CD6B-8330-447B2320B3BF}"/>
                </a:ext>
              </a:extLst>
            </p:cNvPr>
            <p:cNvSpPr/>
            <p:nvPr/>
          </p:nvSpPr>
          <p:spPr>
            <a:xfrm>
              <a:off x="3862798" y="3590904"/>
              <a:ext cx="23127" cy="20419"/>
            </a:xfrm>
            <a:custGeom>
              <a:avLst/>
              <a:gdLst/>
              <a:ahLst/>
              <a:cxnLst/>
              <a:rect l="l" t="t" r="r" b="b"/>
              <a:pathLst>
                <a:path w="3613" h="3190" extrusionOk="0">
                  <a:moveTo>
                    <a:pt x="1806" y="0"/>
                  </a:moveTo>
                  <a:cubicBezTo>
                    <a:pt x="1167" y="0"/>
                    <a:pt x="564" y="387"/>
                    <a:pt x="320" y="1018"/>
                  </a:cubicBezTo>
                  <a:cubicBezTo>
                    <a:pt x="1" y="1838"/>
                    <a:pt x="409" y="2762"/>
                    <a:pt x="1229" y="3082"/>
                  </a:cubicBezTo>
                  <a:cubicBezTo>
                    <a:pt x="1419" y="3155"/>
                    <a:pt x="1613" y="3190"/>
                    <a:pt x="1805" y="3190"/>
                  </a:cubicBezTo>
                  <a:cubicBezTo>
                    <a:pt x="2445" y="3190"/>
                    <a:pt x="3049" y="2803"/>
                    <a:pt x="3294" y="2172"/>
                  </a:cubicBezTo>
                  <a:cubicBezTo>
                    <a:pt x="3612" y="1350"/>
                    <a:pt x="3205" y="427"/>
                    <a:pt x="2382" y="109"/>
                  </a:cubicBezTo>
                  <a:cubicBezTo>
                    <a:pt x="2193" y="35"/>
                    <a:pt x="1998" y="0"/>
                    <a:pt x="1806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35321;p129">
              <a:extLst>
                <a:ext uri="{FF2B5EF4-FFF2-40B4-BE49-F238E27FC236}">
                  <a16:creationId xmlns:a16="http://schemas.microsoft.com/office/drawing/2014/main" id="{4DD14A54-538D-6869-9A80-7AA07AD6478E}"/>
                </a:ext>
              </a:extLst>
            </p:cNvPr>
            <p:cNvSpPr/>
            <p:nvPr/>
          </p:nvSpPr>
          <p:spPr>
            <a:xfrm>
              <a:off x="3224925" y="3554794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1"/>
                  </a:moveTo>
                  <a:cubicBezTo>
                    <a:pt x="4172" y="1"/>
                    <a:pt x="3466" y="453"/>
                    <a:pt x="3180" y="1191"/>
                  </a:cubicBezTo>
                  <a:lnTo>
                    <a:pt x="374" y="8425"/>
                  </a:lnTo>
                  <a:cubicBezTo>
                    <a:pt x="1" y="9384"/>
                    <a:pt x="478" y="10464"/>
                    <a:pt x="1437" y="10836"/>
                  </a:cubicBezTo>
                  <a:lnTo>
                    <a:pt x="8671" y="13642"/>
                  </a:lnTo>
                  <a:cubicBezTo>
                    <a:pt x="8892" y="13728"/>
                    <a:pt x="9120" y="13769"/>
                    <a:pt x="9344" y="13769"/>
                  </a:cubicBezTo>
                  <a:cubicBezTo>
                    <a:pt x="10091" y="13769"/>
                    <a:pt x="10796" y="13317"/>
                    <a:pt x="11082" y="12581"/>
                  </a:cubicBezTo>
                  <a:lnTo>
                    <a:pt x="13888" y="5347"/>
                  </a:lnTo>
                  <a:cubicBezTo>
                    <a:pt x="14260" y="4388"/>
                    <a:pt x="13784" y="3308"/>
                    <a:pt x="12826" y="2936"/>
                  </a:cubicBezTo>
                  <a:lnTo>
                    <a:pt x="5591" y="128"/>
                  </a:lnTo>
                  <a:cubicBezTo>
                    <a:pt x="5370" y="42"/>
                    <a:pt x="5142" y="1"/>
                    <a:pt x="4918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35322;p129">
              <a:extLst>
                <a:ext uri="{FF2B5EF4-FFF2-40B4-BE49-F238E27FC236}">
                  <a16:creationId xmlns:a16="http://schemas.microsoft.com/office/drawing/2014/main" id="{CF853991-034A-DFC1-F433-4972513E539C}"/>
                </a:ext>
              </a:extLst>
            </p:cNvPr>
            <p:cNvSpPr/>
            <p:nvPr/>
          </p:nvSpPr>
          <p:spPr>
            <a:xfrm>
              <a:off x="3269842" y="3662876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1"/>
                  </a:moveTo>
                  <a:cubicBezTo>
                    <a:pt x="4172" y="1"/>
                    <a:pt x="3466" y="453"/>
                    <a:pt x="3180" y="1191"/>
                  </a:cubicBezTo>
                  <a:lnTo>
                    <a:pt x="374" y="8425"/>
                  </a:lnTo>
                  <a:cubicBezTo>
                    <a:pt x="1" y="9384"/>
                    <a:pt x="478" y="10464"/>
                    <a:pt x="1437" y="10836"/>
                  </a:cubicBezTo>
                  <a:lnTo>
                    <a:pt x="8671" y="13642"/>
                  </a:lnTo>
                  <a:cubicBezTo>
                    <a:pt x="8892" y="13728"/>
                    <a:pt x="9120" y="13769"/>
                    <a:pt x="9344" y="13769"/>
                  </a:cubicBezTo>
                  <a:cubicBezTo>
                    <a:pt x="10091" y="13769"/>
                    <a:pt x="10796" y="13317"/>
                    <a:pt x="11082" y="12581"/>
                  </a:cubicBezTo>
                  <a:lnTo>
                    <a:pt x="13888" y="5347"/>
                  </a:lnTo>
                  <a:cubicBezTo>
                    <a:pt x="14260" y="4388"/>
                    <a:pt x="13784" y="3308"/>
                    <a:pt x="12826" y="2936"/>
                  </a:cubicBezTo>
                  <a:lnTo>
                    <a:pt x="5591" y="128"/>
                  </a:lnTo>
                  <a:cubicBezTo>
                    <a:pt x="5370" y="42"/>
                    <a:pt x="5142" y="1"/>
                    <a:pt x="4918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35323;p129">
              <a:extLst>
                <a:ext uri="{FF2B5EF4-FFF2-40B4-BE49-F238E27FC236}">
                  <a16:creationId xmlns:a16="http://schemas.microsoft.com/office/drawing/2014/main" id="{3E930CF7-1F17-2F08-CE94-C0FC1FE2C21E}"/>
                </a:ext>
              </a:extLst>
            </p:cNvPr>
            <p:cNvSpPr/>
            <p:nvPr/>
          </p:nvSpPr>
          <p:spPr>
            <a:xfrm>
              <a:off x="3101249" y="3863483"/>
              <a:ext cx="91272" cy="88142"/>
            </a:xfrm>
            <a:custGeom>
              <a:avLst/>
              <a:gdLst/>
              <a:ahLst/>
              <a:cxnLst/>
              <a:rect l="l" t="t" r="r" b="b"/>
              <a:pathLst>
                <a:path w="14259" h="13770" extrusionOk="0">
                  <a:moveTo>
                    <a:pt x="4915" y="0"/>
                  </a:moveTo>
                  <a:cubicBezTo>
                    <a:pt x="4169" y="0"/>
                    <a:pt x="3464" y="453"/>
                    <a:pt x="3177" y="1190"/>
                  </a:cubicBezTo>
                  <a:lnTo>
                    <a:pt x="371" y="8424"/>
                  </a:lnTo>
                  <a:cubicBezTo>
                    <a:pt x="0" y="9384"/>
                    <a:pt x="475" y="10463"/>
                    <a:pt x="1435" y="10835"/>
                  </a:cubicBezTo>
                  <a:lnTo>
                    <a:pt x="8668" y="13643"/>
                  </a:lnTo>
                  <a:cubicBezTo>
                    <a:pt x="8890" y="13729"/>
                    <a:pt x="9118" y="13769"/>
                    <a:pt x="9342" y="13769"/>
                  </a:cubicBezTo>
                  <a:cubicBezTo>
                    <a:pt x="10088" y="13769"/>
                    <a:pt x="10793" y="13317"/>
                    <a:pt x="11078" y="12579"/>
                  </a:cubicBezTo>
                  <a:lnTo>
                    <a:pt x="13886" y="5345"/>
                  </a:lnTo>
                  <a:cubicBezTo>
                    <a:pt x="14259" y="4386"/>
                    <a:pt x="13782" y="3306"/>
                    <a:pt x="12823" y="2933"/>
                  </a:cubicBezTo>
                  <a:lnTo>
                    <a:pt x="5589" y="127"/>
                  </a:lnTo>
                  <a:cubicBezTo>
                    <a:pt x="5367" y="41"/>
                    <a:pt x="5139" y="0"/>
                    <a:pt x="4915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35324;p129">
              <a:extLst>
                <a:ext uri="{FF2B5EF4-FFF2-40B4-BE49-F238E27FC236}">
                  <a16:creationId xmlns:a16="http://schemas.microsoft.com/office/drawing/2014/main" id="{C2A1A0AE-424F-3D08-4D2F-681CCD2C4D4D}"/>
                </a:ext>
              </a:extLst>
            </p:cNvPr>
            <p:cNvSpPr/>
            <p:nvPr/>
          </p:nvSpPr>
          <p:spPr>
            <a:xfrm>
              <a:off x="3205721" y="3816444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8" y="0"/>
                  </a:moveTo>
                  <a:cubicBezTo>
                    <a:pt x="4171" y="0"/>
                    <a:pt x="3466" y="453"/>
                    <a:pt x="3180" y="1191"/>
                  </a:cubicBezTo>
                  <a:lnTo>
                    <a:pt x="374" y="8425"/>
                  </a:lnTo>
                  <a:cubicBezTo>
                    <a:pt x="0" y="9384"/>
                    <a:pt x="478" y="10464"/>
                    <a:pt x="1436" y="10836"/>
                  </a:cubicBezTo>
                  <a:lnTo>
                    <a:pt x="8671" y="13642"/>
                  </a:lnTo>
                  <a:cubicBezTo>
                    <a:pt x="8892" y="13728"/>
                    <a:pt x="9120" y="13769"/>
                    <a:pt x="9344" y="13769"/>
                  </a:cubicBezTo>
                  <a:cubicBezTo>
                    <a:pt x="10091" y="13769"/>
                    <a:pt x="10796" y="13317"/>
                    <a:pt x="11082" y="12581"/>
                  </a:cubicBezTo>
                  <a:lnTo>
                    <a:pt x="13888" y="5346"/>
                  </a:lnTo>
                  <a:cubicBezTo>
                    <a:pt x="14260" y="4387"/>
                    <a:pt x="13784" y="3307"/>
                    <a:pt x="12826" y="2936"/>
                  </a:cubicBezTo>
                  <a:lnTo>
                    <a:pt x="5591" y="127"/>
                  </a:lnTo>
                  <a:cubicBezTo>
                    <a:pt x="5370" y="41"/>
                    <a:pt x="5142" y="0"/>
                    <a:pt x="49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35325;p129">
              <a:extLst>
                <a:ext uri="{FF2B5EF4-FFF2-40B4-BE49-F238E27FC236}">
                  <a16:creationId xmlns:a16="http://schemas.microsoft.com/office/drawing/2014/main" id="{A8D073E9-5A5D-C86E-FF30-E8C2B3589ED2}"/>
                </a:ext>
              </a:extLst>
            </p:cNvPr>
            <p:cNvSpPr/>
            <p:nvPr/>
          </p:nvSpPr>
          <p:spPr>
            <a:xfrm>
              <a:off x="3425849" y="3036400"/>
              <a:ext cx="91272" cy="88135"/>
            </a:xfrm>
            <a:custGeom>
              <a:avLst/>
              <a:gdLst/>
              <a:ahLst/>
              <a:cxnLst/>
              <a:rect l="l" t="t" r="r" b="b"/>
              <a:pathLst>
                <a:path w="14259" h="13769" extrusionOk="0">
                  <a:moveTo>
                    <a:pt x="4917" y="1"/>
                  </a:moveTo>
                  <a:cubicBezTo>
                    <a:pt x="4170" y="1"/>
                    <a:pt x="3465" y="453"/>
                    <a:pt x="3179" y="1191"/>
                  </a:cubicBezTo>
                  <a:lnTo>
                    <a:pt x="373" y="8425"/>
                  </a:lnTo>
                  <a:cubicBezTo>
                    <a:pt x="1" y="9384"/>
                    <a:pt x="476" y="10464"/>
                    <a:pt x="1436" y="10836"/>
                  </a:cubicBezTo>
                  <a:lnTo>
                    <a:pt x="8670" y="13642"/>
                  </a:lnTo>
                  <a:cubicBezTo>
                    <a:pt x="8891" y="13728"/>
                    <a:pt x="9119" y="13769"/>
                    <a:pt x="9343" y="13769"/>
                  </a:cubicBezTo>
                  <a:cubicBezTo>
                    <a:pt x="10089" y="13769"/>
                    <a:pt x="10793" y="13317"/>
                    <a:pt x="11080" y="12581"/>
                  </a:cubicBezTo>
                  <a:lnTo>
                    <a:pt x="13887" y="5346"/>
                  </a:lnTo>
                  <a:cubicBezTo>
                    <a:pt x="14259" y="4388"/>
                    <a:pt x="13784" y="3307"/>
                    <a:pt x="12824" y="2936"/>
                  </a:cubicBezTo>
                  <a:lnTo>
                    <a:pt x="5590" y="128"/>
                  </a:lnTo>
                  <a:cubicBezTo>
                    <a:pt x="5369" y="42"/>
                    <a:pt x="5141" y="1"/>
                    <a:pt x="4917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35326;p129">
              <a:extLst>
                <a:ext uri="{FF2B5EF4-FFF2-40B4-BE49-F238E27FC236}">
                  <a16:creationId xmlns:a16="http://schemas.microsoft.com/office/drawing/2014/main" id="{EB6AD400-4C5D-485B-F266-E0E19B8D67B8}"/>
                </a:ext>
              </a:extLst>
            </p:cNvPr>
            <p:cNvSpPr/>
            <p:nvPr/>
          </p:nvSpPr>
          <p:spPr>
            <a:xfrm>
              <a:off x="3534037" y="2989521"/>
              <a:ext cx="91284" cy="88135"/>
            </a:xfrm>
            <a:custGeom>
              <a:avLst/>
              <a:gdLst/>
              <a:ahLst/>
              <a:cxnLst/>
              <a:rect l="l" t="t" r="r" b="b"/>
              <a:pathLst>
                <a:path w="14261" h="13769" extrusionOk="0">
                  <a:moveTo>
                    <a:pt x="4917" y="0"/>
                  </a:moveTo>
                  <a:cubicBezTo>
                    <a:pt x="4170" y="0"/>
                    <a:pt x="3465" y="452"/>
                    <a:pt x="3180" y="1190"/>
                  </a:cubicBezTo>
                  <a:lnTo>
                    <a:pt x="371" y="8424"/>
                  </a:lnTo>
                  <a:cubicBezTo>
                    <a:pt x="0" y="9383"/>
                    <a:pt x="475" y="10463"/>
                    <a:pt x="1435" y="10835"/>
                  </a:cubicBezTo>
                  <a:lnTo>
                    <a:pt x="8668" y="13642"/>
                  </a:lnTo>
                  <a:cubicBezTo>
                    <a:pt x="8890" y="13728"/>
                    <a:pt x="9118" y="13768"/>
                    <a:pt x="9342" y="13768"/>
                  </a:cubicBezTo>
                  <a:cubicBezTo>
                    <a:pt x="10089" y="13768"/>
                    <a:pt x="10793" y="13316"/>
                    <a:pt x="11080" y="12579"/>
                  </a:cubicBezTo>
                  <a:lnTo>
                    <a:pt x="13887" y="5345"/>
                  </a:lnTo>
                  <a:cubicBezTo>
                    <a:pt x="14260" y="4385"/>
                    <a:pt x="13784" y="3305"/>
                    <a:pt x="12824" y="2933"/>
                  </a:cubicBezTo>
                  <a:lnTo>
                    <a:pt x="5591" y="127"/>
                  </a:lnTo>
                  <a:cubicBezTo>
                    <a:pt x="5369" y="41"/>
                    <a:pt x="5141" y="0"/>
                    <a:pt x="4917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35327;p129">
              <a:extLst>
                <a:ext uri="{FF2B5EF4-FFF2-40B4-BE49-F238E27FC236}">
                  <a16:creationId xmlns:a16="http://schemas.microsoft.com/office/drawing/2014/main" id="{9792D7EF-C64A-CDC2-6AE0-AECE8A1A9626}"/>
                </a:ext>
              </a:extLst>
            </p:cNvPr>
            <p:cNvSpPr/>
            <p:nvPr/>
          </p:nvSpPr>
          <p:spPr>
            <a:xfrm>
              <a:off x="3456924" y="2960242"/>
              <a:ext cx="91272" cy="88135"/>
            </a:xfrm>
            <a:custGeom>
              <a:avLst/>
              <a:gdLst/>
              <a:ahLst/>
              <a:cxnLst/>
              <a:rect l="l" t="t" r="r" b="b"/>
              <a:pathLst>
                <a:path w="14259" h="13769" extrusionOk="0">
                  <a:moveTo>
                    <a:pt x="4917" y="1"/>
                  </a:moveTo>
                  <a:cubicBezTo>
                    <a:pt x="4170" y="1"/>
                    <a:pt x="3465" y="453"/>
                    <a:pt x="3179" y="1191"/>
                  </a:cubicBezTo>
                  <a:lnTo>
                    <a:pt x="373" y="8425"/>
                  </a:lnTo>
                  <a:cubicBezTo>
                    <a:pt x="1" y="9384"/>
                    <a:pt x="476" y="10464"/>
                    <a:pt x="1436" y="10836"/>
                  </a:cubicBezTo>
                  <a:lnTo>
                    <a:pt x="8670" y="13642"/>
                  </a:lnTo>
                  <a:cubicBezTo>
                    <a:pt x="8891" y="13728"/>
                    <a:pt x="9119" y="13769"/>
                    <a:pt x="9343" y="13769"/>
                  </a:cubicBezTo>
                  <a:cubicBezTo>
                    <a:pt x="10089" y="13769"/>
                    <a:pt x="10793" y="13317"/>
                    <a:pt x="11080" y="12581"/>
                  </a:cubicBezTo>
                  <a:lnTo>
                    <a:pt x="13887" y="5346"/>
                  </a:lnTo>
                  <a:cubicBezTo>
                    <a:pt x="14259" y="4388"/>
                    <a:pt x="13784" y="3307"/>
                    <a:pt x="12824" y="2936"/>
                  </a:cubicBezTo>
                  <a:lnTo>
                    <a:pt x="5590" y="128"/>
                  </a:lnTo>
                  <a:cubicBezTo>
                    <a:pt x="5369" y="42"/>
                    <a:pt x="5141" y="1"/>
                    <a:pt x="4917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328;p129">
              <a:extLst>
                <a:ext uri="{FF2B5EF4-FFF2-40B4-BE49-F238E27FC236}">
                  <a16:creationId xmlns:a16="http://schemas.microsoft.com/office/drawing/2014/main" id="{E140B52C-9F0C-EF0E-18FE-9F04C0B23F7B}"/>
                </a:ext>
              </a:extLst>
            </p:cNvPr>
            <p:cNvSpPr/>
            <p:nvPr/>
          </p:nvSpPr>
          <p:spPr>
            <a:xfrm flipH="1">
              <a:off x="3080362" y="3012066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29;p129">
              <a:extLst>
                <a:ext uri="{FF2B5EF4-FFF2-40B4-BE49-F238E27FC236}">
                  <a16:creationId xmlns:a16="http://schemas.microsoft.com/office/drawing/2014/main" id="{5F1F2304-8359-F581-BC06-72B643185CDF}"/>
                </a:ext>
              </a:extLst>
            </p:cNvPr>
            <p:cNvSpPr/>
            <p:nvPr/>
          </p:nvSpPr>
          <p:spPr>
            <a:xfrm flipH="1">
              <a:off x="2965314" y="3480124"/>
              <a:ext cx="69284" cy="41844"/>
            </a:xfrm>
            <a:custGeom>
              <a:avLst/>
              <a:gdLst/>
              <a:ahLst/>
              <a:cxnLst/>
              <a:rect l="l" t="t" r="r" b="b"/>
              <a:pathLst>
                <a:path w="5464" h="3300" extrusionOk="0">
                  <a:moveTo>
                    <a:pt x="2746" y="1"/>
                  </a:moveTo>
                  <a:cubicBezTo>
                    <a:pt x="2688" y="1"/>
                    <a:pt x="2628" y="2"/>
                    <a:pt x="2566" y="6"/>
                  </a:cubicBezTo>
                  <a:cubicBezTo>
                    <a:pt x="821" y="89"/>
                    <a:pt x="0" y="1947"/>
                    <a:pt x="1309" y="2882"/>
                  </a:cubicBezTo>
                  <a:cubicBezTo>
                    <a:pt x="1454" y="2986"/>
                    <a:pt x="1590" y="3059"/>
                    <a:pt x="1714" y="3122"/>
                  </a:cubicBezTo>
                  <a:cubicBezTo>
                    <a:pt x="1981" y="3245"/>
                    <a:pt x="2241" y="3299"/>
                    <a:pt x="2486" y="3299"/>
                  </a:cubicBezTo>
                  <a:cubicBezTo>
                    <a:pt x="4396" y="3299"/>
                    <a:pt x="5463" y="1"/>
                    <a:pt x="2746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330;p129">
              <a:extLst>
                <a:ext uri="{FF2B5EF4-FFF2-40B4-BE49-F238E27FC236}">
                  <a16:creationId xmlns:a16="http://schemas.microsoft.com/office/drawing/2014/main" id="{FF13642E-9155-01E0-9101-55C012E07572}"/>
                </a:ext>
              </a:extLst>
            </p:cNvPr>
            <p:cNvSpPr/>
            <p:nvPr/>
          </p:nvSpPr>
          <p:spPr>
            <a:xfrm flipH="1">
              <a:off x="3706675" y="3898137"/>
              <a:ext cx="60065" cy="60281"/>
            </a:xfrm>
            <a:custGeom>
              <a:avLst/>
              <a:gdLst/>
              <a:ahLst/>
              <a:cxnLst/>
              <a:rect l="l" t="t" r="r" b="b"/>
              <a:pathLst>
                <a:path w="4737" h="4754" extrusionOk="0">
                  <a:moveTo>
                    <a:pt x="4174" y="0"/>
                  </a:moveTo>
                  <a:cubicBezTo>
                    <a:pt x="4123" y="0"/>
                    <a:pt x="4056" y="11"/>
                    <a:pt x="3968" y="36"/>
                  </a:cubicBezTo>
                  <a:cubicBezTo>
                    <a:pt x="3687" y="108"/>
                    <a:pt x="3438" y="253"/>
                    <a:pt x="3168" y="347"/>
                  </a:cubicBezTo>
                  <a:cubicBezTo>
                    <a:pt x="2797" y="475"/>
                    <a:pt x="2453" y="560"/>
                    <a:pt x="2099" y="560"/>
                  </a:cubicBezTo>
                  <a:cubicBezTo>
                    <a:pt x="1878" y="560"/>
                    <a:pt x="1652" y="527"/>
                    <a:pt x="1413" y="451"/>
                  </a:cubicBezTo>
                  <a:cubicBezTo>
                    <a:pt x="1039" y="336"/>
                    <a:pt x="686" y="170"/>
                    <a:pt x="301" y="77"/>
                  </a:cubicBezTo>
                  <a:cubicBezTo>
                    <a:pt x="270" y="66"/>
                    <a:pt x="229" y="66"/>
                    <a:pt x="197" y="66"/>
                  </a:cubicBezTo>
                  <a:cubicBezTo>
                    <a:pt x="104" y="87"/>
                    <a:pt x="62" y="202"/>
                    <a:pt x="62" y="295"/>
                  </a:cubicBezTo>
                  <a:cubicBezTo>
                    <a:pt x="114" y="918"/>
                    <a:pt x="426" y="1552"/>
                    <a:pt x="602" y="2155"/>
                  </a:cubicBezTo>
                  <a:cubicBezTo>
                    <a:pt x="623" y="2248"/>
                    <a:pt x="654" y="2342"/>
                    <a:pt x="654" y="2435"/>
                  </a:cubicBezTo>
                  <a:cubicBezTo>
                    <a:pt x="665" y="2632"/>
                    <a:pt x="561" y="2808"/>
                    <a:pt x="519" y="2995"/>
                  </a:cubicBezTo>
                  <a:cubicBezTo>
                    <a:pt x="405" y="3494"/>
                    <a:pt x="291" y="3930"/>
                    <a:pt x="72" y="4398"/>
                  </a:cubicBezTo>
                  <a:cubicBezTo>
                    <a:pt x="42" y="4481"/>
                    <a:pt x="0" y="4585"/>
                    <a:pt x="52" y="4657"/>
                  </a:cubicBezTo>
                  <a:cubicBezTo>
                    <a:pt x="97" y="4726"/>
                    <a:pt x="160" y="4753"/>
                    <a:pt x="232" y="4753"/>
                  </a:cubicBezTo>
                  <a:cubicBezTo>
                    <a:pt x="442" y="4753"/>
                    <a:pt x="725" y="4522"/>
                    <a:pt x="841" y="4429"/>
                  </a:cubicBezTo>
                  <a:cubicBezTo>
                    <a:pt x="1153" y="4211"/>
                    <a:pt x="1537" y="4096"/>
                    <a:pt x="1900" y="3983"/>
                  </a:cubicBezTo>
                  <a:cubicBezTo>
                    <a:pt x="2111" y="3916"/>
                    <a:pt x="2326" y="3888"/>
                    <a:pt x="2543" y="3888"/>
                  </a:cubicBezTo>
                  <a:cubicBezTo>
                    <a:pt x="3201" y="3888"/>
                    <a:pt x="3872" y="4148"/>
                    <a:pt x="4466" y="4366"/>
                  </a:cubicBezTo>
                  <a:cubicBezTo>
                    <a:pt x="4510" y="4377"/>
                    <a:pt x="4560" y="4391"/>
                    <a:pt x="4605" y="4391"/>
                  </a:cubicBezTo>
                  <a:cubicBezTo>
                    <a:pt x="4644" y="4391"/>
                    <a:pt x="4680" y="4380"/>
                    <a:pt x="4705" y="4346"/>
                  </a:cubicBezTo>
                  <a:cubicBezTo>
                    <a:pt x="4726" y="4315"/>
                    <a:pt x="4736" y="4263"/>
                    <a:pt x="4726" y="4221"/>
                  </a:cubicBezTo>
                  <a:cubicBezTo>
                    <a:pt x="4705" y="3713"/>
                    <a:pt x="4300" y="3307"/>
                    <a:pt x="4082" y="2829"/>
                  </a:cubicBezTo>
                  <a:cubicBezTo>
                    <a:pt x="3760" y="2102"/>
                    <a:pt x="4051" y="1250"/>
                    <a:pt x="4227" y="523"/>
                  </a:cubicBezTo>
                  <a:cubicBezTo>
                    <a:pt x="4289" y="295"/>
                    <a:pt x="4362" y="108"/>
                    <a:pt x="4289" y="36"/>
                  </a:cubicBezTo>
                  <a:cubicBezTo>
                    <a:pt x="4267" y="14"/>
                    <a:pt x="4231" y="0"/>
                    <a:pt x="417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331;p129">
              <a:extLst>
                <a:ext uri="{FF2B5EF4-FFF2-40B4-BE49-F238E27FC236}">
                  <a16:creationId xmlns:a16="http://schemas.microsoft.com/office/drawing/2014/main" id="{2A9C9DAB-CD9B-6DF2-9220-AFA11E429D78}"/>
                </a:ext>
              </a:extLst>
            </p:cNvPr>
            <p:cNvSpPr/>
            <p:nvPr/>
          </p:nvSpPr>
          <p:spPr>
            <a:xfrm flipH="1">
              <a:off x="3816639" y="3021249"/>
              <a:ext cx="69284" cy="41844"/>
            </a:xfrm>
            <a:custGeom>
              <a:avLst/>
              <a:gdLst/>
              <a:ahLst/>
              <a:cxnLst/>
              <a:rect l="l" t="t" r="r" b="b"/>
              <a:pathLst>
                <a:path w="5464" h="3300" extrusionOk="0">
                  <a:moveTo>
                    <a:pt x="2746" y="1"/>
                  </a:moveTo>
                  <a:cubicBezTo>
                    <a:pt x="2688" y="1"/>
                    <a:pt x="2628" y="2"/>
                    <a:pt x="2566" y="6"/>
                  </a:cubicBezTo>
                  <a:cubicBezTo>
                    <a:pt x="821" y="89"/>
                    <a:pt x="0" y="1947"/>
                    <a:pt x="1309" y="2882"/>
                  </a:cubicBezTo>
                  <a:cubicBezTo>
                    <a:pt x="1454" y="2986"/>
                    <a:pt x="1590" y="3059"/>
                    <a:pt x="1714" y="3122"/>
                  </a:cubicBezTo>
                  <a:cubicBezTo>
                    <a:pt x="1981" y="3245"/>
                    <a:pt x="2241" y="3299"/>
                    <a:pt x="2486" y="3299"/>
                  </a:cubicBezTo>
                  <a:cubicBezTo>
                    <a:pt x="4396" y="3299"/>
                    <a:pt x="5463" y="1"/>
                    <a:pt x="2746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6" name="Figura a mano libera: forma 1045">
            <a:extLst>
              <a:ext uri="{FF2B5EF4-FFF2-40B4-BE49-F238E27FC236}">
                <a16:creationId xmlns:a16="http://schemas.microsoft.com/office/drawing/2014/main" id="{923A5107-0FBF-6EAA-3711-CC4E16D6D67F}"/>
              </a:ext>
            </a:extLst>
          </p:cNvPr>
          <p:cNvSpPr/>
          <p:nvPr/>
        </p:nvSpPr>
        <p:spPr>
          <a:xfrm>
            <a:off x="5270111" y="3008568"/>
            <a:ext cx="1648635" cy="863245"/>
          </a:xfrm>
          <a:custGeom>
            <a:avLst/>
            <a:gdLst>
              <a:gd name="connsiteX0" fmla="*/ 2493818 w 2493818"/>
              <a:gd name="connsiteY0" fmla="*/ 863245 h 863245"/>
              <a:gd name="connsiteX1" fmla="*/ 2429874 w 2493818"/>
              <a:gd name="connsiteY1" fmla="*/ 15986 h 863245"/>
              <a:gd name="connsiteX2" fmla="*/ 2349944 w 2493818"/>
              <a:gd name="connsiteY2" fmla="*/ 856850 h 863245"/>
              <a:gd name="connsiteX3" fmla="*/ 2301986 w 2493818"/>
              <a:gd name="connsiteY3" fmla="*/ 12789 h 863245"/>
              <a:gd name="connsiteX4" fmla="*/ 2225253 w 2493818"/>
              <a:gd name="connsiteY4" fmla="*/ 860047 h 863245"/>
              <a:gd name="connsiteX5" fmla="*/ 2164506 w 2493818"/>
              <a:gd name="connsiteY5" fmla="*/ 19183 h 863245"/>
              <a:gd name="connsiteX6" fmla="*/ 2052604 w 2493818"/>
              <a:gd name="connsiteY6" fmla="*/ 850456 h 863245"/>
              <a:gd name="connsiteX7" fmla="*/ 2004646 w 2493818"/>
              <a:gd name="connsiteY7" fmla="*/ 25577 h 863245"/>
              <a:gd name="connsiteX8" fmla="*/ 1895941 w 2493818"/>
              <a:gd name="connsiteY8" fmla="*/ 837667 h 863245"/>
              <a:gd name="connsiteX9" fmla="*/ 1796828 w 2493818"/>
              <a:gd name="connsiteY9" fmla="*/ 9591 h 863245"/>
              <a:gd name="connsiteX10" fmla="*/ 1681728 w 2493818"/>
              <a:gd name="connsiteY10" fmla="*/ 824878 h 863245"/>
              <a:gd name="connsiteX11" fmla="*/ 1550643 w 2493818"/>
              <a:gd name="connsiteY11" fmla="*/ 15986 h 863245"/>
              <a:gd name="connsiteX12" fmla="*/ 1387586 w 2493818"/>
              <a:gd name="connsiteY12" fmla="*/ 828075 h 863245"/>
              <a:gd name="connsiteX13" fmla="*/ 1221331 w 2493818"/>
              <a:gd name="connsiteY13" fmla="*/ 9591 h 863245"/>
              <a:gd name="connsiteX14" fmla="*/ 1016710 w 2493818"/>
              <a:gd name="connsiteY14" fmla="*/ 828075 h 863245"/>
              <a:gd name="connsiteX15" fmla="*/ 840864 w 2493818"/>
              <a:gd name="connsiteY15" fmla="*/ 0 h 863245"/>
              <a:gd name="connsiteX16" fmla="*/ 585088 w 2493818"/>
              <a:gd name="connsiteY16" fmla="*/ 828075 h 863245"/>
              <a:gd name="connsiteX17" fmla="*/ 348495 w 2493818"/>
              <a:gd name="connsiteY17" fmla="*/ 0 h 863245"/>
              <a:gd name="connsiteX18" fmla="*/ 0 w 2493818"/>
              <a:gd name="connsiteY18" fmla="*/ 824878 h 8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3818" h="863245">
                <a:moveTo>
                  <a:pt x="2493818" y="863245"/>
                </a:moveTo>
                <a:cubicBezTo>
                  <a:pt x="2473835" y="440148"/>
                  <a:pt x="2453853" y="17052"/>
                  <a:pt x="2429874" y="15986"/>
                </a:cubicBezTo>
                <a:cubicBezTo>
                  <a:pt x="2405895" y="14920"/>
                  <a:pt x="2371259" y="857383"/>
                  <a:pt x="2349944" y="856850"/>
                </a:cubicBezTo>
                <a:cubicBezTo>
                  <a:pt x="2328629" y="856317"/>
                  <a:pt x="2322768" y="12256"/>
                  <a:pt x="2301986" y="12789"/>
                </a:cubicBezTo>
                <a:cubicBezTo>
                  <a:pt x="2281204" y="13322"/>
                  <a:pt x="2248166" y="858981"/>
                  <a:pt x="2225253" y="860047"/>
                </a:cubicBezTo>
                <a:cubicBezTo>
                  <a:pt x="2202340" y="861113"/>
                  <a:pt x="2193281" y="20781"/>
                  <a:pt x="2164506" y="19183"/>
                </a:cubicBezTo>
                <a:cubicBezTo>
                  <a:pt x="2135731" y="17585"/>
                  <a:pt x="2079247" y="849390"/>
                  <a:pt x="2052604" y="850456"/>
                </a:cubicBezTo>
                <a:cubicBezTo>
                  <a:pt x="2025961" y="851522"/>
                  <a:pt x="2030757" y="27709"/>
                  <a:pt x="2004646" y="25577"/>
                </a:cubicBezTo>
                <a:cubicBezTo>
                  <a:pt x="1978535" y="23445"/>
                  <a:pt x="1930577" y="840331"/>
                  <a:pt x="1895941" y="837667"/>
                </a:cubicBezTo>
                <a:cubicBezTo>
                  <a:pt x="1861305" y="835003"/>
                  <a:pt x="1832530" y="11722"/>
                  <a:pt x="1796828" y="9591"/>
                </a:cubicBezTo>
                <a:cubicBezTo>
                  <a:pt x="1761126" y="7459"/>
                  <a:pt x="1722759" y="823812"/>
                  <a:pt x="1681728" y="824878"/>
                </a:cubicBezTo>
                <a:cubicBezTo>
                  <a:pt x="1640697" y="825944"/>
                  <a:pt x="1599667" y="15453"/>
                  <a:pt x="1550643" y="15986"/>
                </a:cubicBezTo>
                <a:cubicBezTo>
                  <a:pt x="1501619" y="16519"/>
                  <a:pt x="1442471" y="829141"/>
                  <a:pt x="1387586" y="828075"/>
                </a:cubicBezTo>
                <a:cubicBezTo>
                  <a:pt x="1332701" y="827009"/>
                  <a:pt x="1283144" y="9591"/>
                  <a:pt x="1221331" y="9591"/>
                </a:cubicBezTo>
                <a:cubicBezTo>
                  <a:pt x="1159518" y="9591"/>
                  <a:pt x="1080121" y="829673"/>
                  <a:pt x="1016710" y="828075"/>
                </a:cubicBezTo>
                <a:cubicBezTo>
                  <a:pt x="953299" y="826477"/>
                  <a:pt x="912801" y="0"/>
                  <a:pt x="840864" y="0"/>
                </a:cubicBezTo>
                <a:cubicBezTo>
                  <a:pt x="768927" y="0"/>
                  <a:pt x="667149" y="828075"/>
                  <a:pt x="585088" y="828075"/>
                </a:cubicBezTo>
                <a:cubicBezTo>
                  <a:pt x="503027" y="828075"/>
                  <a:pt x="446010" y="533"/>
                  <a:pt x="348495" y="0"/>
                </a:cubicBezTo>
                <a:cubicBezTo>
                  <a:pt x="250980" y="-533"/>
                  <a:pt x="91120" y="686332"/>
                  <a:pt x="0" y="824878"/>
                </a:cubicBezTo>
              </a:path>
            </a:pathLst>
          </a:custGeom>
          <a:noFill/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7" name="Google Shape;1188;p34">
            <a:extLst>
              <a:ext uri="{FF2B5EF4-FFF2-40B4-BE49-F238E27FC236}">
                <a16:creationId xmlns:a16="http://schemas.microsoft.com/office/drawing/2014/main" id="{B96BA782-9AA9-66D8-420D-0961C2E7E2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2722" y="1215286"/>
            <a:ext cx="3042875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/>
              <a:t>Galaxy are </a:t>
            </a:r>
            <a:r>
              <a:rPr lang="it-IT" sz="1400" dirty="0" err="1"/>
              <a:t>getting</a:t>
            </a:r>
            <a:r>
              <a:rPr lang="it-IT" sz="1400" dirty="0"/>
              <a:t> </a:t>
            </a:r>
            <a:r>
              <a:rPr lang="it-IT" sz="1400" dirty="0" err="1"/>
              <a:t>farther</a:t>
            </a:r>
            <a:r>
              <a:rPr lang="it-IT" sz="1400" dirty="0"/>
              <a:t> for the </a:t>
            </a:r>
            <a:r>
              <a:rPr lang="it-IT" sz="1400" dirty="0" err="1"/>
              <a:t>universe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expanding</a:t>
            </a:r>
            <a:r>
              <a:rPr lang="it-IT" sz="140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/>
              <a:t>The light </a:t>
            </a:r>
            <a:r>
              <a:rPr lang="it-IT" sz="1400" dirty="0" err="1"/>
              <a:t>they</a:t>
            </a:r>
            <a:r>
              <a:rPr lang="it-IT" sz="1400" dirty="0"/>
              <a:t> produce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dilated</a:t>
            </a:r>
            <a:r>
              <a:rPr lang="it-IT" sz="1400" dirty="0"/>
              <a:t> and </a:t>
            </a:r>
            <a:r>
              <a:rPr lang="it-IT" sz="1400" dirty="0" err="1"/>
              <a:t>shifted</a:t>
            </a:r>
            <a:r>
              <a:rPr lang="it-IT" sz="1400" dirty="0"/>
              <a:t> to </a:t>
            </a:r>
            <a:r>
              <a:rPr lang="it-IT" sz="1400" dirty="0" err="1"/>
              <a:t>lower</a:t>
            </a:r>
            <a:r>
              <a:rPr lang="it-IT" sz="1400" dirty="0"/>
              <a:t> </a:t>
            </a:r>
            <a:r>
              <a:rPr lang="it-IT" sz="1400" dirty="0" err="1"/>
              <a:t>wavelenghts</a:t>
            </a:r>
            <a:r>
              <a:rPr lang="it-IT" sz="1400" dirty="0"/>
              <a:t> (</a:t>
            </a:r>
            <a:r>
              <a:rPr lang="it-IT" sz="1400" dirty="0" err="1"/>
              <a:t>redshift</a:t>
            </a:r>
            <a:r>
              <a:rPr lang="it-IT" sz="1400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400" dirty="0"/>
              <a:t>By </a:t>
            </a:r>
            <a:r>
              <a:rPr lang="it-IT" sz="1400" dirty="0" err="1"/>
              <a:t>knowing</a:t>
            </a:r>
            <a:r>
              <a:rPr lang="it-IT" sz="1400" dirty="0"/>
              <a:t> </a:t>
            </a:r>
            <a:r>
              <a:rPr lang="it-IT" sz="1400" dirty="0" err="1"/>
              <a:t>their</a:t>
            </a:r>
            <a:r>
              <a:rPr lang="it-IT" sz="1400" dirty="0"/>
              <a:t> </a:t>
            </a:r>
            <a:r>
              <a:rPr lang="it-IT" sz="1400" dirty="0" err="1"/>
              <a:t>spectral</a:t>
            </a:r>
            <a:r>
              <a:rPr lang="it-IT" sz="1400" dirty="0"/>
              <a:t> signature,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mean</a:t>
            </a:r>
            <a:r>
              <a:rPr lang="it-IT" sz="1400" dirty="0"/>
              <a:t> the </a:t>
            </a:r>
            <a:r>
              <a:rPr lang="it-IT" sz="1400" dirty="0" err="1"/>
              <a:t>spectrum</a:t>
            </a:r>
            <a:r>
              <a:rPr lang="it-IT" sz="1400" dirty="0"/>
              <a:t>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expect</a:t>
            </a:r>
            <a:r>
              <a:rPr lang="it-IT" sz="1400" dirty="0"/>
              <a:t> to </a:t>
            </a:r>
            <a:r>
              <a:rPr lang="it-IT" sz="1400" dirty="0" err="1"/>
              <a:t>measure</a:t>
            </a:r>
            <a:r>
              <a:rPr lang="it-IT" sz="1400" dirty="0"/>
              <a:t>, </a:t>
            </a:r>
            <a:r>
              <a:rPr lang="it-IT" sz="1400" dirty="0" err="1"/>
              <a:t>we</a:t>
            </a:r>
            <a:r>
              <a:rPr lang="it-IT" sz="1400" dirty="0"/>
              <a:t> can deduce </a:t>
            </a:r>
            <a:r>
              <a:rPr lang="it-IT" sz="1400" dirty="0" err="1"/>
              <a:t>their</a:t>
            </a:r>
            <a:r>
              <a:rPr lang="it-IT" sz="1400" dirty="0"/>
              <a:t> </a:t>
            </a:r>
            <a:r>
              <a:rPr lang="it-IT" sz="1400" dirty="0" err="1"/>
              <a:t>distance</a:t>
            </a:r>
            <a:r>
              <a:rPr lang="it-IT" sz="1400" dirty="0"/>
              <a:t> from the point of </a:t>
            </a:r>
            <a:r>
              <a:rPr lang="it-IT" sz="1400" dirty="0" err="1"/>
              <a:t>observation</a:t>
            </a:r>
            <a:r>
              <a:rPr lang="it-IT" sz="1400" dirty="0"/>
              <a:t>.</a:t>
            </a:r>
          </a:p>
        </p:txBody>
      </p:sp>
      <p:cxnSp>
        <p:nvCxnSpPr>
          <p:cNvPr id="1049" name="Connettore 2 1048">
            <a:extLst>
              <a:ext uri="{FF2B5EF4-FFF2-40B4-BE49-F238E27FC236}">
                <a16:creationId xmlns:a16="http://schemas.microsoft.com/office/drawing/2014/main" id="{C24F1883-7D38-4266-E4CF-DF3E8E07ADBE}"/>
              </a:ext>
            </a:extLst>
          </p:cNvPr>
          <p:cNvCxnSpPr/>
          <p:nvPr/>
        </p:nvCxnSpPr>
        <p:spPr>
          <a:xfrm>
            <a:off x="7174610" y="2792118"/>
            <a:ext cx="12868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0" name="Google Shape;1188;p34">
                <a:extLst>
                  <a:ext uri="{FF2B5EF4-FFF2-40B4-BE49-F238E27FC236}">
                    <a16:creationId xmlns:a16="http://schemas.microsoft.com/office/drawing/2014/main" id="{41962D56-0367-C114-22CD-B0396CDB76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38159" y="2501178"/>
                <a:ext cx="453682" cy="223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Work Sans"/>
                  <a:buAutoNum type="arabicPeriod"/>
                  <a:defRPr sz="12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alpha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roman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arabi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alpha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roman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arabi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alpha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048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rgbClr val="434343"/>
                  </a:buClr>
                  <a:buSzPts val="1200"/>
                  <a:buFont typeface="Roboto Condensed Light"/>
                  <a:buAutoNum type="romanLcPeriod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Clr>
                    <a:schemeClr val="dk1"/>
                  </a:buClr>
                  <a:buSzPts val="1100"/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0" name="Google Shape;1188;p34">
                <a:extLst>
                  <a:ext uri="{FF2B5EF4-FFF2-40B4-BE49-F238E27FC236}">
                    <a16:creationId xmlns:a16="http://schemas.microsoft.com/office/drawing/2014/main" id="{41962D56-0367-C114-22CD-B0396CDB7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159" y="2501178"/>
                <a:ext cx="453682" cy="223085"/>
              </a:xfrm>
              <a:prstGeom prst="rect">
                <a:avLst/>
              </a:prstGeom>
              <a:blipFill>
                <a:blip r:embed="rId3"/>
                <a:stretch>
                  <a:fillRect t="-24324" b="-432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49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>
          <a:extLst>
            <a:ext uri="{FF2B5EF4-FFF2-40B4-BE49-F238E27FC236}">
              <a16:creationId xmlns:a16="http://schemas.microsoft.com/office/drawing/2014/main" id="{4BEDE576-AD3C-C6EA-528A-EA677170B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igura a mano libera: forma 62">
            <a:extLst>
              <a:ext uri="{FF2B5EF4-FFF2-40B4-BE49-F238E27FC236}">
                <a16:creationId xmlns:a16="http://schemas.microsoft.com/office/drawing/2014/main" id="{A5CB0FCF-3CEF-4EED-D024-2886ADFFEB28}"/>
              </a:ext>
            </a:extLst>
          </p:cNvPr>
          <p:cNvSpPr/>
          <p:nvPr/>
        </p:nvSpPr>
        <p:spPr>
          <a:xfrm>
            <a:off x="1290136" y="1479665"/>
            <a:ext cx="5855485" cy="691619"/>
          </a:xfrm>
          <a:custGeom>
            <a:avLst/>
            <a:gdLst>
              <a:gd name="connsiteX0" fmla="*/ 0 w 5855485"/>
              <a:gd name="connsiteY0" fmla="*/ 216131 h 691619"/>
              <a:gd name="connsiteX1" fmla="*/ 5855485 w 5855485"/>
              <a:gd name="connsiteY1" fmla="*/ 691619 h 691619"/>
              <a:gd name="connsiteX2" fmla="*/ 5040838 w 5855485"/>
              <a:gd name="connsiteY2" fmla="*/ 0 h 691619"/>
              <a:gd name="connsiteX3" fmla="*/ 0 w 5855485"/>
              <a:gd name="connsiteY3" fmla="*/ 528690 h 691619"/>
              <a:gd name="connsiteX4" fmla="*/ 0 w 5855485"/>
              <a:gd name="connsiteY4" fmla="*/ 216131 h 6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5485" h="691619">
                <a:moveTo>
                  <a:pt x="0" y="216131"/>
                </a:moveTo>
                <a:lnTo>
                  <a:pt x="5855485" y="691619"/>
                </a:lnTo>
                <a:lnTo>
                  <a:pt x="5040838" y="0"/>
                </a:lnTo>
                <a:lnTo>
                  <a:pt x="0" y="528690"/>
                </a:lnTo>
                <a:lnTo>
                  <a:pt x="0" y="21613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0" name="Figura a mano libera: forma 1279">
            <a:extLst>
              <a:ext uri="{FF2B5EF4-FFF2-40B4-BE49-F238E27FC236}">
                <a16:creationId xmlns:a16="http://schemas.microsoft.com/office/drawing/2014/main" id="{9CC6F91F-8A2B-8E7E-93AD-36EC76A0E7E5}"/>
              </a:ext>
            </a:extLst>
          </p:cNvPr>
          <p:cNvSpPr/>
          <p:nvPr/>
        </p:nvSpPr>
        <p:spPr>
          <a:xfrm>
            <a:off x="3564498" y="1469690"/>
            <a:ext cx="3574473" cy="2430642"/>
          </a:xfrm>
          <a:custGeom>
            <a:avLst/>
            <a:gdLst>
              <a:gd name="connsiteX0" fmla="*/ 2763151 w 3574473"/>
              <a:gd name="connsiteY0" fmla="*/ 0 h 2430642"/>
              <a:gd name="connsiteX1" fmla="*/ 0 w 3574473"/>
              <a:gd name="connsiteY1" fmla="*/ 1403188 h 2430642"/>
              <a:gd name="connsiteX2" fmla="*/ 0 w 3574473"/>
              <a:gd name="connsiteY2" fmla="*/ 2430642 h 2430642"/>
              <a:gd name="connsiteX3" fmla="*/ 3574473 w 3574473"/>
              <a:gd name="connsiteY3" fmla="*/ 698269 h 2430642"/>
              <a:gd name="connsiteX4" fmla="*/ 2763151 w 3574473"/>
              <a:gd name="connsiteY4" fmla="*/ 0 h 243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473" h="2430642">
                <a:moveTo>
                  <a:pt x="2763151" y="0"/>
                </a:moveTo>
                <a:lnTo>
                  <a:pt x="0" y="1403188"/>
                </a:lnTo>
                <a:lnTo>
                  <a:pt x="0" y="2430642"/>
                </a:lnTo>
                <a:lnTo>
                  <a:pt x="3574473" y="698269"/>
                </a:lnTo>
                <a:lnTo>
                  <a:pt x="2763151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2" name="Figura a mano libera: forma 1281">
            <a:extLst>
              <a:ext uri="{FF2B5EF4-FFF2-40B4-BE49-F238E27FC236}">
                <a16:creationId xmlns:a16="http://schemas.microsoft.com/office/drawing/2014/main" id="{9878C182-7CB0-E8C5-1455-703790519606}"/>
              </a:ext>
            </a:extLst>
          </p:cNvPr>
          <p:cNvSpPr/>
          <p:nvPr/>
        </p:nvSpPr>
        <p:spPr>
          <a:xfrm>
            <a:off x="3527922" y="2872878"/>
            <a:ext cx="3614374" cy="1020803"/>
          </a:xfrm>
          <a:custGeom>
            <a:avLst/>
            <a:gdLst>
              <a:gd name="connsiteX0" fmla="*/ 29926 w 3614374"/>
              <a:gd name="connsiteY0" fmla="*/ 3326 h 1020803"/>
              <a:gd name="connsiteX1" fmla="*/ 2743200 w 3614374"/>
              <a:gd name="connsiteY1" fmla="*/ 0 h 1020803"/>
              <a:gd name="connsiteX2" fmla="*/ 3614374 w 3614374"/>
              <a:gd name="connsiteY2" fmla="*/ 242732 h 1020803"/>
              <a:gd name="connsiteX3" fmla="*/ 3601074 w 3614374"/>
              <a:gd name="connsiteY3" fmla="*/ 751471 h 1020803"/>
              <a:gd name="connsiteX4" fmla="*/ 2756501 w 3614374"/>
              <a:gd name="connsiteY4" fmla="*/ 990878 h 1020803"/>
              <a:gd name="connsiteX5" fmla="*/ 36576 w 3614374"/>
              <a:gd name="connsiteY5" fmla="*/ 1020803 h 1020803"/>
              <a:gd name="connsiteX6" fmla="*/ 0 w 3614374"/>
              <a:gd name="connsiteY6" fmla="*/ 1010828 h 1020803"/>
              <a:gd name="connsiteX7" fmla="*/ 29926 w 3614374"/>
              <a:gd name="connsiteY7" fmla="*/ 3326 h 102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4374" h="1020803">
                <a:moveTo>
                  <a:pt x="29926" y="3326"/>
                </a:moveTo>
                <a:lnTo>
                  <a:pt x="2743200" y="0"/>
                </a:lnTo>
                <a:lnTo>
                  <a:pt x="3614374" y="242732"/>
                </a:lnTo>
                <a:lnTo>
                  <a:pt x="3601074" y="751471"/>
                </a:lnTo>
                <a:lnTo>
                  <a:pt x="2756501" y="990878"/>
                </a:lnTo>
                <a:lnTo>
                  <a:pt x="36576" y="1020803"/>
                </a:lnTo>
                <a:lnTo>
                  <a:pt x="0" y="1010828"/>
                </a:lnTo>
                <a:lnTo>
                  <a:pt x="29926" y="3326"/>
                </a:lnTo>
                <a:close/>
              </a:path>
            </a:pathLst>
          </a:custGeom>
          <a:gradFill>
            <a:gsLst>
              <a:gs pos="75000">
                <a:schemeClr val="accent1">
                  <a:lumMod val="75000"/>
                  <a:alpha val="75000"/>
                </a:schemeClr>
              </a:gs>
              <a:gs pos="50000">
                <a:schemeClr val="accent4">
                  <a:lumMod val="75000"/>
                  <a:alpha val="75000"/>
                </a:schemeClr>
              </a:gs>
              <a:gs pos="25000">
                <a:srgbClr val="0070C0">
                  <a:alpha val="75000"/>
                </a:srgbClr>
              </a:gs>
              <a:gs pos="0">
                <a:srgbClr val="7030A0">
                  <a:alpha val="75000"/>
                </a:srgbClr>
              </a:gs>
              <a:gs pos="100000">
                <a:srgbClr val="FF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A91D4771-5647-2553-3D09-DC322EFA682F}"/>
              </a:ext>
            </a:extLst>
          </p:cNvPr>
          <p:cNvCxnSpPr/>
          <p:nvPr/>
        </p:nvCxnSpPr>
        <p:spPr>
          <a:xfrm>
            <a:off x="3539815" y="1150912"/>
            <a:ext cx="0" cy="6266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D1C29C02-A3DD-962B-FD96-8DBC4476FB45}"/>
              </a:ext>
            </a:extLst>
          </p:cNvPr>
          <p:cNvCxnSpPr/>
          <p:nvPr/>
        </p:nvCxnSpPr>
        <p:spPr>
          <a:xfrm>
            <a:off x="3539815" y="1870731"/>
            <a:ext cx="0" cy="6266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i memorizzati 34">
            <a:extLst>
              <a:ext uri="{FF2B5EF4-FFF2-40B4-BE49-F238E27FC236}">
                <a16:creationId xmlns:a16="http://schemas.microsoft.com/office/drawing/2014/main" id="{61CC28BB-4B43-E2A7-1D4C-A55BF080605B}"/>
              </a:ext>
            </a:extLst>
          </p:cNvPr>
          <p:cNvSpPr/>
          <p:nvPr/>
        </p:nvSpPr>
        <p:spPr>
          <a:xfrm rot="7813766">
            <a:off x="6718732" y="1262584"/>
            <a:ext cx="74937" cy="1062777"/>
          </a:xfrm>
          <a:prstGeom prst="flowChartOnlineStorage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F51FFC6E-24D1-A088-721E-8910F9E8F7AD}"/>
              </a:ext>
            </a:extLst>
          </p:cNvPr>
          <p:cNvCxnSpPr>
            <a:cxnSpLocks/>
          </p:cNvCxnSpPr>
          <p:nvPr/>
        </p:nvCxnSpPr>
        <p:spPr>
          <a:xfrm>
            <a:off x="3539815" y="2863612"/>
            <a:ext cx="0" cy="1006921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714501B8-F172-33F5-21E6-49E4A7A431E8}"/>
              </a:ext>
            </a:extLst>
          </p:cNvPr>
          <p:cNvCxnSpPr>
            <a:cxnSpLocks/>
          </p:cNvCxnSpPr>
          <p:nvPr/>
        </p:nvCxnSpPr>
        <p:spPr>
          <a:xfrm>
            <a:off x="3539815" y="2920096"/>
            <a:ext cx="0" cy="100692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20FA8BCD-E432-FE91-3454-BEE7F2170EF8}"/>
              </a:ext>
            </a:extLst>
          </p:cNvPr>
          <p:cNvSpPr/>
          <p:nvPr/>
        </p:nvSpPr>
        <p:spPr>
          <a:xfrm flipH="1">
            <a:off x="6232296" y="2863612"/>
            <a:ext cx="94009" cy="1006921"/>
          </a:xfrm>
          <a:custGeom>
            <a:avLst/>
            <a:gdLst>
              <a:gd name="connsiteX0" fmla="*/ 77464 w 116898"/>
              <a:gd name="connsiteY0" fmla="*/ 0 h 1013720"/>
              <a:gd name="connsiteX1" fmla="*/ 73532 w 116898"/>
              <a:gd name="connsiteY1" fmla="*/ 0 h 1013720"/>
              <a:gd name="connsiteX2" fmla="*/ 38030 w 116898"/>
              <a:gd name="connsiteY2" fmla="*/ 0 h 1013720"/>
              <a:gd name="connsiteX3" fmla="*/ 36766 w 116898"/>
              <a:gd name="connsiteY3" fmla="*/ 0 h 1013720"/>
              <a:gd name="connsiteX4" fmla="*/ 0 w 116898"/>
              <a:gd name="connsiteY4" fmla="*/ 506860 h 1013720"/>
              <a:gd name="connsiteX5" fmla="*/ 36766 w 116898"/>
              <a:gd name="connsiteY5" fmla="*/ 1013720 h 1013720"/>
              <a:gd name="connsiteX6" fmla="*/ 38030 w 116898"/>
              <a:gd name="connsiteY6" fmla="*/ 1013720 h 1013720"/>
              <a:gd name="connsiteX7" fmla="*/ 73532 w 116898"/>
              <a:gd name="connsiteY7" fmla="*/ 1013720 h 1013720"/>
              <a:gd name="connsiteX8" fmla="*/ 77464 w 116898"/>
              <a:gd name="connsiteY8" fmla="*/ 1013720 h 1013720"/>
              <a:gd name="connsiteX9" fmla="*/ 116898 w 116898"/>
              <a:gd name="connsiteY9" fmla="*/ 506860 h 1013720"/>
              <a:gd name="connsiteX10" fmla="*/ 77464 w 116898"/>
              <a:gd name="connsiteY10" fmla="*/ 0 h 101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98" h="1013720">
                <a:moveTo>
                  <a:pt x="77464" y="0"/>
                </a:moveTo>
                <a:lnTo>
                  <a:pt x="73532" y="0"/>
                </a:lnTo>
                <a:lnTo>
                  <a:pt x="38030" y="0"/>
                </a:lnTo>
                <a:lnTo>
                  <a:pt x="36766" y="0"/>
                </a:lnTo>
                <a:cubicBezTo>
                  <a:pt x="16461" y="0"/>
                  <a:pt x="0" y="226929"/>
                  <a:pt x="0" y="506860"/>
                </a:cubicBezTo>
                <a:cubicBezTo>
                  <a:pt x="0" y="786791"/>
                  <a:pt x="16461" y="1013720"/>
                  <a:pt x="36766" y="1013720"/>
                </a:cubicBezTo>
                <a:lnTo>
                  <a:pt x="38030" y="1013720"/>
                </a:lnTo>
                <a:lnTo>
                  <a:pt x="73532" y="1013720"/>
                </a:lnTo>
                <a:lnTo>
                  <a:pt x="77464" y="1013720"/>
                </a:lnTo>
                <a:cubicBezTo>
                  <a:pt x="99243" y="1013720"/>
                  <a:pt x="116898" y="786791"/>
                  <a:pt x="116898" y="506860"/>
                </a:cubicBezTo>
                <a:cubicBezTo>
                  <a:pt x="116898" y="226929"/>
                  <a:pt x="99243" y="0"/>
                  <a:pt x="774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E8CE276-4935-1388-DA72-96B3FEDAD4CC}"/>
              </a:ext>
            </a:extLst>
          </p:cNvPr>
          <p:cNvSpPr/>
          <p:nvPr/>
        </p:nvSpPr>
        <p:spPr>
          <a:xfrm>
            <a:off x="7139091" y="3114365"/>
            <a:ext cx="94009" cy="5054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oogle Shape;26548;p77">
            <a:extLst>
              <a:ext uri="{FF2B5EF4-FFF2-40B4-BE49-F238E27FC236}">
                <a16:creationId xmlns:a16="http://schemas.microsoft.com/office/drawing/2014/main" id="{60EED906-A824-8C84-9BEB-0F6ADA44569B}"/>
              </a:ext>
            </a:extLst>
          </p:cNvPr>
          <p:cNvGrpSpPr/>
          <p:nvPr/>
        </p:nvGrpSpPr>
        <p:grpSpPr>
          <a:xfrm>
            <a:off x="1097692" y="1656322"/>
            <a:ext cx="461776" cy="361247"/>
            <a:chOff x="3639866" y="1697004"/>
            <a:chExt cx="1240719" cy="996564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5" name="Google Shape;26549;p77">
              <a:extLst>
                <a:ext uri="{FF2B5EF4-FFF2-40B4-BE49-F238E27FC236}">
                  <a16:creationId xmlns:a16="http://schemas.microsoft.com/office/drawing/2014/main" id="{1533FB3D-F5D8-A63A-131B-7CEA45B2CFCF}"/>
                </a:ext>
              </a:extLst>
            </p:cNvPr>
            <p:cNvGrpSpPr/>
            <p:nvPr/>
          </p:nvGrpSpPr>
          <p:grpSpPr>
            <a:xfrm>
              <a:off x="3639866" y="1697004"/>
              <a:ext cx="1240719" cy="996564"/>
              <a:chOff x="3639866" y="1697004"/>
              <a:chExt cx="1240719" cy="996564"/>
            </a:xfrm>
            <a:grpFill/>
          </p:grpSpPr>
          <p:sp>
            <p:nvSpPr>
              <p:cNvPr id="7" name="Google Shape;26550;p77">
                <a:extLst>
                  <a:ext uri="{FF2B5EF4-FFF2-40B4-BE49-F238E27FC236}">
                    <a16:creationId xmlns:a16="http://schemas.microsoft.com/office/drawing/2014/main" id="{9EA3B97A-8137-BB64-87E4-9119F0BCAD6E}"/>
                  </a:ext>
                </a:extLst>
              </p:cNvPr>
              <p:cNvSpPr/>
              <p:nvPr/>
            </p:nvSpPr>
            <p:spPr>
              <a:xfrm flipH="1">
                <a:off x="4828359" y="1702802"/>
                <a:ext cx="52226" cy="53059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6551;p77">
                <a:extLst>
                  <a:ext uri="{FF2B5EF4-FFF2-40B4-BE49-F238E27FC236}">
                    <a16:creationId xmlns:a16="http://schemas.microsoft.com/office/drawing/2014/main" id="{9F336CC9-D8AA-1619-2BB4-34167762CDC4}"/>
                  </a:ext>
                </a:extLst>
              </p:cNvPr>
              <p:cNvSpPr/>
              <p:nvPr/>
            </p:nvSpPr>
            <p:spPr>
              <a:xfrm flipH="1">
                <a:off x="4639543" y="1803017"/>
                <a:ext cx="9162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6552;p77">
                <a:extLst>
                  <a:ext uri="{FF2B5EF4-FFF2-40B4-BE49-F238E27FC236}">
                    <a16:creationId xmlns:a16="http://schemas.microsoft.com/office/drawing/2014/main" id="{2F775200-D493-9A18-1CC8-C4B1697EA482}"/>
                  </a:ext>
                </a:extLst>
              </p:cNvPr>
              <p:cNvSpPr/>
              <p:nvPr/>
            </p:nvSpPr>
            <p:spPr>
              <a:xfrm flipH="1">
                <a:off x="3744265" y="2101176"/>
                <a:ext cx="12474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6553;p77">
                <a:extLst>
                  <a:ext uri="{FF2B5EF4-FFF2-40B4-BE49-F238E27FC236}">
                    <a16:creationId xmlns:a16="http://schemas.microsoft.com/office/drawing/2014/main" id="{7BD73B87-41F1-9B22-3F75-55A16AB22BC1}"/>
                  </a:ext>
                </a:extLst>
              </p:cNvPr>
              <p:cNvSpPr/>
              <p:nvPr/>
            </p:nvSpPr>
            <p:spPr>
              <a:xfrm flipH="1">
                <a:off x="4203886" y="1798047"/>
                <a:ext cx="12474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6554;p77">
                <a:extLst>
                  <a:ext uri="{FF2B5EF4-FFF2-40B4-BE49-F238E27FC236}">
                    <a16:creationId xmlns:a16="http://schemas.microsoft.com/office/drawing/2014/main" id="{E1C62746-BAFF-74A1-06B7-9CEB3C9C9294}"/>
                  </a:ext>
                </a:extLst>
              </p:cNvPr>
              <p:cNvSpPr/>
              <p:nvPr/>
            </p:nvSpPr>
            <p:spPr>
              <a:xfrm flipH="1">
                <a:off x="4429193" y="1769888"/>
                <a:ext cx="12474" cy="1164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6555;p77">
                <a:extLst>
                  <a:ext uri="{FF2B5EF4-FFF2-40B4-BE49-F238E27FC236}">
                    <a16:creationId xmlns:a16="http://schemas.microsoft.com/office/drawing/2014/main" id="{8E3B4E00-3BCC-6E53-D25D-E897C5D2FFA3}"/>
                  </a:ext>
                </a:extLst>
              </p:cNvPr>
              <p:cNvSpPr/>
              <p:nvPr/>
            </p:nvSpPr>
            <p:spPr>
              <a:xfrm flipH="1">
                <a:off x="3969520" y="2028293"/>
                <a:ext cx="2489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6556;p77">
                <a:extLst>
                  <a:ext uri="{FF2B5EF4-FFF2-40B4-BE49-F238E27FC236}">
                    <a16:creationId xmlns:a16="http://schemas.microsoft.com/office/drawing/2014/main" id="{CADB8A3F-AA7C-C297-2615-60099353A16E}"/>
                  </a:ext>
                </a:extLst>
              </p:cNvPr>
              <p:cNvSpPr/>
              <p:nvPr/>
            </p:nvSpPr>
            <p:spPr>
              <a:xfrm flipH="1">
                <a:off x="4628777" y="2051483"/>
                <a:ext cx="24068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6557;p77">
                <a:extLst>
                  <a:ext uri="{FF2B5EF4-FFF2-40B4-BE49-F238E27FC236}">
                    <a16:creationId xmlns:a16="http://schemas.microsoft.com/office/drawing/2014/main" id="{B2109477-86FA-3816-DC9B-09FF44F39F66}"/>
                  </a:ext>
                </a:extLst>
              </p:cNvPr>
              <p:cNvSpPr/>
              <p:nvPr/>
            </p:nvSpPr>
            <p:spPr>
              <a:xfrm flipH="1">
                <a:off x="3639866" y="1862649"/>
                <a:ext cx="2489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6558;p77">
                <a:extLst>
                  <a:ext uri="{FF2B5EF4-FFF2-40B4-BE49-F238E27FC236}">
                    <a16:creationId xmlns:a16="http://schemas.microsoft.com/office/drawing/2014/main" id="{0FD61E5B-C19E-EEBC-A1CB-5B9CD482FAFA}"/>
                  </a:ext>
                </a:extLst>
              </p:cNvPr>
              <p:cNvSpPr/>
              <p:nvPr/>
            </p:nvSpPr>
            <p:spPr>
              <a:xfrm flipH="1">
                <a:off x="4683434" y="1901575"/>
                <a:ext cx="24068" cy="24071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6559;p77">
                <a:extLst>
                  <a:ext uri="{FF2B5EF4-FFF2-40B4-BE49-F238E27FC236}">
                    <a16:creationId xmlns:a16="http://schemas.microsoft.com/office/drawing/2014/main" id="{53F5A1B0-1B08-CE08-6534-8B75A87BADA8}"/>
                  </a:ext>
                </a:extLst>
              </p:cNvPr>
              <p:cNvSpPr/>
              <p:nvPr/>
            </p:nvSpPr>
            <p:spPr>
              <a:xfrm flipH="1">
                <a:off x="3809687" y="1697004"/>
                <a:ext cx="89493" cy="89502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6560;p77">
                <a:extLst>
                  <a:ext uri="{FF2B5EF4-FFF2-40B4-BE49-F238E27FC236}">
                    <a16:creationId xmlns:a16="http://schemas.microsoft.com/office/drawing/2014/main" id="{883BAA77-5604-DED3-63C7-7FBD7C0CE01F}"/>
                  </a:ext>
                </a:extLst>
              </p:cNvPr>
              <p:cNvSpPr/>
              <p:nvPr/>
            </p:nvSpPr>
            <p:spPr>
              <a:xfrm rot="9256444" flipH="1">
                <a:off x="4103906" y="2062837"/>
                <a:ext cx="53054" cy="5311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6561;p77">
                <a:extLst>
                  <a:ext uri="{FF2B5EF4-FFF2-40B4-BE49-F238E27FC236}">
                    <a16:creationId xmlns:a16="http://schemas.microsoft.com/office/drawing/2014/main" id="{E31EA7A6-5E7B-6EF5-B069-F939FCFBC9CB}"/>
                  </a:ext>
                </a:extLst>
              </p:cNvPr>
              <p:cNvSpPr/>
              <p:nvPr/>
            </p:nvSpPr>
            <p:spPr>
              <a:xfrm rot="9256444" flipH="1">
                <a:off x="4138317" y="1968904"/>
                <a:ext cx="24069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6562;p77">
                <a:extLst>
                  <a:ext uri="{FF2B5EF4-FFF2-40B4-BE49-F238E27FC236}">
                    <a16:creationId xmlns:a16="http://schemas.microsoft.com/office/drawing/2014/main" id="{6D6AF433-83CA-4BCD-99B1-CEB084D51336}"/>
                  </a:ext>
                </a:extLst>
              </p:cNvPr>
              <p:cNvSpPr/>
              <p:nvPr/>
            </p:nvSpPr>
            <p:spPr>
              <a:xfrm rot="10800000" flipH="1">
                <a:off x="3639866" y="2634711"/>
                <a:ext cx="52226" cy="53059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6563;p77">
                <a:extLst>
                  <a:ext uri="{FF2B5EF4-FFF2-40B4-BE49-F238E27FC236}">
                    <a16:creationId xmlns:a16="http://schemas.microsoft.com/office/drawing/2014/main" id="{D603024C-C69C-6B10-083A-C5F246C3D9C9}"/>
                  </a:ext>
                </a:extLst>
              </p:cNvPr>
              <p:cNvSpPr/>
              <p:nvPr/>
            </p:nvSpPr>
            <p:spPr>
              <a:xfrm rot="10800000" flipH="1">
                <a:off x="3871747" y="2578393"/>
                <a:ext cx="9162" cy="916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6564;p77">
                <a:extLst>
                  <a:ext uri="{FF2B5EF4-FFF2-40B4-BE49-F238E27FC236}">
                    <a16:creationId xmlns:a16="http://schemas.microsoft.com/office/drawing/2014/main" id="{D0D4F969-CA25-9BC0-B606-7E8566F53B50}"/>
                  </a:ext>
                </a:extLst>
              </p:cNvPr>
              <p:cNvSpPr/>
              <p:nvPr/>
            </p:nvSpPr>
            <p:spPr>
              <a:xfrm rot="10800000" flipH="1">
                <a:off x="4763713" y="2276920"/>
                <a:ext cx="12474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6565;p77">
                <a:extLst>
                  <a:ext uri="{FF2B5EF4-FFF2-40B4-BE49-F238E27FC236}">
                    <a16:creationId xmlns:a16="http://schemas.microsoft.com/office/drawing/2014/main" id="{1C9C64EB-F3BF-8510-08D3-B825CA42E1CD}"/>
                  </a:ext>
                </a:extLst>
              </p:cNvPr>
              <p:cNvSpPr/>
              <p:nvPr/>
            </p:nvSpPr>
            <p:spPr>
              <a:xfrm rot="10800000" flipH="1">
                <a:off x="4304091" y="2580049"/>
                <a:ext cx="12474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6566;p77">
                <a:extLst>
                  <a:ext uri="{FF2B5EF4-FFF2-40B4-BE49-F238E27FC236}">
                    <a16:creationId xmlns:a16="http://schemas.microsoft.com/office/drawing/2014/main" id="{7D6ED28B-7B06-8B32-C60A-D9B0930D718B}"/>
                  </a:ext>
                </a:extLst>
              </p:cNvPr>
              <p:cNvSpPr/>
              <p:nvPr/>
            </p:nvSpPr>
            <p:spPr>
              <a:xfrm rot="10800000" flipH="1">
                <a:off x="4078784" y="2609037"/>
                <a:ext cx="12474" cy="1164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6567;p77">
                <a:extLst>
                  <a:ext uri="{FF2B5EF4-FFF2-40B4-BE49-F238E27FC236}">
                    <a16:creationId xmlns:a16="http://schemas.microsoft.com/office/drawing/2014/main" id="{762495B2-CCF6-72C8-60CD-D29FED774BD0}"/>
                  </a:ext>
                </a:extLst>
              </p:cNvPr>
              <p:cNvSpPr/>
              <p:nvPr/>
            </p:nvSpPr>
            <p:spPr>
              <a:xfrm rot="10800000" flipH="1">
                <a:off x="4526035" y="2337380"/>
                <a:ext cx="2489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6568;p77">
                <a:extLst>
                  <a:ext uri="{FF2B5EF4-FFF2-40B4-BE49-F238E27FC236}">
                    <a16:creationId xmlns:a16="http://schemas.microsoft.com/office/drawing/2014/main" id="{A4C1E54B-538C-5E8D-076F-3DB9793A1C98}"/>
                  </a:ext>
                </a:extLst>
              </p:cNvPr>
              <p:cNvSpPr/>
              <p:nvPr/>
            </p:nvSpPr>
            <p:spPr>
              <a:xfrm rot="10800000" flipH="1">
                <a:off x="3867607" y="2314190"/>
                <a:ext cx="24068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569;p77">
                <a:extLst>
                  <a:ext uri="{FF2B5EF4-FFF2-40B4-BE49-F238E27FC236}">
                    <a16:creationId xmlns:a16="http://schemas.microsoft.com/office/drawing/2014/main" id="{3D11F02E-80A2-A7BE-BCEE-5FEF707C9714}"/>
                  </a:ext>
                </a:extLst>
              </p:cNvPr>
              <p:cNvSpPr/>
              <p:nvPr/>
            </p:nvSpPr>
            <p:spPr>
              <a:xfrm rot="10800000" flipH="1">
                <a:off x="4855689" y="2503024"/>
                <a:ext cx="2489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6570;p77">
                <a:extLst>
                  <a:ext uri="{FF2B5EF4-FFF2-40B4-BE49-F238E27FC236}">
                    <a16:creationId xmlns:a16="http://schemas.microsoft.com/office/drawing/2014/main" id="{D3A5CFA7-DB73-D58B-F586-1E0F17A65300}"/>
                  </a:ext>
                </a:extLst>
              </p:cNvPr>
              <p:cNvSpPr/>
              <p:nvPr/>
            </p:nvSpPr>
            <p:spPr>
              <a:xfrm rot="10800000" flipH="1">
                <a:off x="3812949" y="2464926"/>
                <a:ext cx="24068" cy="24071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571;p77">
                <a:extLst>
                  <a:ext uri="{FF2B5EF4-FFF2-40B4-BE49-F238E27FC236}">
                    <a16:creationId xmlns:a16="http://schemas.microsoft.com/office/drawing/2014/main" id="{B491BEDA-3330-DF9D-61A1-127F99FEC8DA}"/>
                  </a:ext>
                </a:extLst>
              </p:cNvPr>
              <p:cNvSpPr/>
              <p:nvPr/>
            </p:nvSpPr>
            <p:spPr>
              <a:xfrm rot="10800000" flipH="1">
                <a:off x="4621271" y="2604066"/>
                <a:ext cx="89493" cy="89502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572;p77">
                <a:extLst>
                  <a:ext uri="{FF2B5EF4-FFF2-40B4-BE49-F238E27FC236}">
                    <a16:creationId xmlns:a16="http://schemas.microsoft.com/office/drawing/2014/main" id="{268BA3D2-0579-5570-BDED-A66C8D994E01}"/>
                  </a:ext>
                </a:extLst>
              </p:cNvPr>
              <p:cNvSpPr/>
              <p:nvPr/>
            </p:nvSpPr>
            <p:spPr>
              <a:xfrm rot="-1543556" flipH="1">
                <a:off x="4363491" y="2274625"/>
                <a:ext cx="53054" cy="5311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573;p77">
                <a:extLst>
                  <a:ext uri="{FF2B5EF4-FFF2-40B4-BE49-F238E27FC236}">
                    <a16:creationId xmlns:a16="http://schemas.microsoft.com/office/drawing/2014/main" id="{7210380B-400E-2299-2AAB-44FAB14A5044}"/>
                  </a:ext>
                </a:extLst>
              </p:cNvPr>
              <p:cNvSpPr/>
              <p:nvPr/>
            </p:nvSpPr>
            <p:spPr>
              <a:xfrm rot="-1543556" flipH="1">
                <a:off x="4358066" y="2397598"/>
                <a:ext cx="24069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26574;p77">
              <a:extLst>
                <a:ext uri="{FF2B5EF4-FFF2-40B4-BE49-F238E27FC236}">
                  <a16:creationId xmlns:a16="http://schemas.microsoft.com/office/drawing/2014/main" id="{D60FA360-E013-0E4C-52F4-3E738E7AFF41}"/>
                </a:ext>
              </a:extLst>
            </p:cNvPr>
            <p:cNvSpPr/>
            <p:nvPr/>
          </p:nvSpPr>
          <p:spPr>
            <a:xfrm>
              <a:off x="3806536" y="1781748"/>
              <a:ext cx="891471" cy="876749"/>
            </a:xfrm>
            <a:custGeom>
              <a:avLst/>
              <a:gdLst/>
              <a:ahLst/>
              <a:cxnLst/>
              <a:rect l="l" t="t" r="r" b="b"/>
              <a:pathLst>
                <a:path w="5819" h="5723" extrusionOk="0">
                  <a:moveTo>
                    <a:pt x="1210" y="1"/>
                  </a:moveTo>
                  <a:cubicBezTo>
                    <a:pt x="1205" y="5"/>
                    <a:pt x="1199" y="10"/>
                    <a:pt x="1194" y="15"/>
                  </a:cubicBezTo>
                  <a:lnTo>
                    <a:pt x="1194" y="15"/>
                  </a:lnTo>
                  <a:cubicBezTo>
                    <a:pt x="1199" y="10"/>
                    <a:pt x="1205" y="5"/>
                    <a:pt x="1210" y="1"/>
                  </a:cubicBezTo>
                  <a:close/>
                  <a:moveTo>
                    <a:pt x="1194" y="15"/>
                  </a:moveTo>
                  <a:lnTo>
                    <a:pt x="1194" y="15"/>
                  </a:lnTo>
                  <a:cubicBezTo>
                    <a:pt x="489" y="666"/>
                    <a:pt x="0" y="1472"/>
                    <a:pt x="12" y="2456"/>
                  </a:cubicBezTo>
                  <a:cubicBezTo>
                    <a:pt x="24" y="2880"/>
                    <a:pt x="121" y="3303"/>
                    <a:pt x="290" y="3702"/>
                  </a:cubicBezTo>
                  <a:cubicBezTo>
                    <a:pt x="436" y="4053"/>
                    <a:pt x="617" y="4464"/>
                    <a:pt x="931" y="4682"/>
                  </a:cubicBezTo>
                  <a:cubicBezTo>
                    <a:pt x="1234" y="4888"/>
                    <a:pt x="1585" y="5021"/>
                    <a:pt x="1948" y="5069"/>
                  </a:cubicBezTo>
                  <a:cubicBezTo>
                    <a:pt x="2016" y="5073"/>
                    <a:pt x="2085" y="5075"/>
                    <a:pt x="2153" y="5075"/>
                  </a:cubicBezTo>
                  <a:cubicBezTo>
                    <a:pt x="2504" y="5075"/>
                    <a:pt x="2845" y="5022"/>
                    <a:pt x="3169" y="4900"/>
                  </a:cubicBezTo>
                  <a:cubicBezTo>
                    <a:pt x="3798" y="4670"/>
                    <a:pt x="4065" y="3956"/>
                    <a:pt x="4137" y="3352"/>
                  </a:cubicBezTo>
                  <a:cubicBezTo>
                    <a:pt x="4186" y="3049"/>
                    <a:pt x="4149" y="2735"/>
                    <a:pt x="4040" y="2456"/>
                  </a:cubicBezTo>
                  <a:cubicBezTo>
                    <a:pt x="3883" y="2130"/>
                    <a:pt x="3605" y="1876"/>
                    <a:pt x="3254" y="1791"/>
                  </a:cubicBezTo>
                  <a:cubicBezTo>
                    <a:pt x="3298" y="1779"/>
                    <a:pt x="3341" y="1773"/>
                    <a:pt x="3381" y="1773"/>
                  </a:cubicBezTo>
                  <a:cubicBezTo>
                    <a:pt x="3618" y="1773"/>
                    <a:pt x="3798" y="1965"/>
                    <a:pt x="4004" y="2130"/>
                  </a:cubicBezTo>
                  <a:cubicBezTo>
                    <a:pt x="4198" y="2299"/>
                    <a:pt x="4343" y="2517"/>
                    <a:pt x="4415" y="2759"/>
                  </a:cubicBezTo>
                  <a:cubicBezTo>
                    <a:pt x="4766" y="3714"/>
                    <a:pt x="4440" y="4718"/>
                    <a:pt x="3484" y="5190"/>
                  </a:cubicBezTo>
                  <a:cubicBezTo>
                    <a:pt x="3030" y="5420"/>
                    <a:pt x="2571" y="5553"/>
                    <a:pt x="2105" y="5553"/>
                  </a:cubicBezTo>
                  <a:cubicBezTo>
                    <a:pt x="1639" y="5553"/>
                    <a:pt x="1167" y="5420"/>
                    <a:pt x="690" y="5118"/>
                  </a:cubicBezTo>
                  <a:lnTo>
                    <a:pt x="690" y="5118"/>
                  </a:lnTo>
                  <a:cubicBezTo>
                    <a:pt x="1082" y="5480"/>
                    <a:pt x="1599" y="5674"/>
                    <a:pt x="2123" y="5674"/>
                  </a:cubicBezTo>
                  <a:cubicBezTo>
                    <a:pt x="2230" y="5674"/>
                    <a:pt x="2337" y="5666"/>
                    <a:pt x="2444" y="5650"/>
                  </a:cubicBezTo>
                  <a:cubicBezTo>
                    <a:pt x="3012" y="5577"/>
                    <a:pt x="3556" y="5335"/>
                    <a:pt x="3992" y="4972"/>
                  </a:cubicBezTo>
                  <a:cubicBezTo>
                    <a:pt x="4028" y="4948"/>
                    <a:pt x="4052" y="4912"/>
                    <a:pt x="4089" y="4888"/>
                  </a:cubicBezTo>
                  <a:cubicBezTo>
                    <a:pt x="4512" y="4464"/>
                    <a:pt x="4851" y="3799"/>
                    <a:pt x="4754" y="3182"/>
                  </a:cubicBezTo>
                  <a:cubicBezTo>
                    <a:pt x="4633" y="2565"/>
                    <a:pt x="4258" y="2033"/>
                    <a:pt x="3702" y="1731"/>
                  </a:cubicBezTo>
                  <a:cubicBezTo>
                    <a:pt x="3460" y="1598"/>
                    <a:pt x="3181" y="1513"/>
                    <a:pt x="2903" y="1477"/>
                  </a:cubicBezTo>
                  <a:cubicBezTo>
                    <a:pt x="2854" y="1469"/>
                    <a:pt x="2803" y="1466"/>
                    <a:pt x="2752" y="1466"/>
                  </a:cubicBezTo>
                  <a:cubicBezTo>
                    <a:pt x="2452" y="1466"/>
                    <a:pt x="2128" y="1575"/>
                    <a:pt x="1839" y="1658"/>
                  </a:cubicBezTo>
                  <a:cubicBezTo>
                    <a:pt x="1984" y="1368"/>
                    <a:pt x="2214" y="1138"/>
                    <a:pt x="2504" y="981"/>
                  </a:cubicBezTo>
                  <a:cubicBezTo>
                    <a:pt x="2552" y="944"/>
                    <a:pt x="2613" y="920"/>
                    <a:pt x="2673" y="896"/>
                  </a:cubicBezTo>
                  <a:cubicBezTo>
                    <a:pt x="2863" y="824"/>
                    <a:pt x="3052" y="791"/>
                    <a:pt x="3236" y="791"/>
                  </a:cubicBezTo>
                  <a:cubicBezTo>
                    <a:pt x="4259" y="791"/>
                    <a:pt x="5140" y="1807"/>
                    <a:pt x="5335" y="2771"/>
                  </a:cubicBezTo>
                  <a:cubicBezTo>
                    <a:pt x="5444" y="3279"/>
                    <a:pt x="5335" y="3860"/>
                    <a:pt x="5177" y="4343"/>
                  </a:cubicBezTo>
                  <a:cubicBezTo>
                    <a:pt x="4996" y="4864"/>
                    <a:pt x="4706" y="5335"/>
                    <a:pt x="4319" y="5722"/>
                  </a:cubicBezTo>
                  <a:cubicBezTo>
                    <a:pt x="5552" y="4731"/>
                    <a:pt x="5819" y="2952"/>
                    <a:pt x="4911" y="1658"/>
                  </a:cubicBezTo>
                  <a:cubicBezTo>
                    <a:pt x="4706" y="1343"/>
                    <a:pt x="4440" y="1089"/>
                    <a:pt x="4113" y="908"/>
                  </a:cubicBezTo>
                  <a:cubicBezTo>
                    <a:pt x="3830" y="761"/>
                    <a:pt x="3525" y="677"/>
                    <a:pt x="3199" y="677"/>
                  </a:cubicBezTo>
                  <a:cubicBezTo>
                    <a:pt x="3177" y="677"/>
                    <a:pt x="3155" y="677"/>
                    <a:pt x="3133" y="678"/>
                  </a:cubicBezTo>
                  <a:cubicBezTo>
                    <a:pt x="3122" y="678"/>
                    <a:pt x="3112" y="678"/>
                    <a:pt x="3101" y="678"/>
                  </a:cubicBezTo>
                  <a:cubicBezTo>
                    <a:pt x="2443" y="678"/>
                    <a:pt x="1689" y="1039"/>
                    <a:pt x="1427" y="1670"/>
                  </a:cubicBezTo>
                  <a:cubicBezTo>
                    <a:pt x="1089" y="2468"/>
                    <a:pt x="1222" y="3376"/>
                    <a:pt x="1742" y="4053"/>
                  </a:cubicBezTo>
                  <a:cubicBezTo>
                    <a:pt x="1270" y="3666"/>
                    <a:pt x="823" y="3158"/>
                    <a:pt x="750" y="2529"/>
                  </a:cubicBezTo>
                  <a:cubicBezTo>
                    <a:pt x="641" y="1561"/>
                    <a:pt x="1427" y="787"/>
                    <a:pt x="2238" y="424"/>
                  </a:cubicBezTo>
                  <a:cubicBezTo>
                    <a:pt x="2542" y="286"/>
                    <a:pt x="2859" y="228"/>
                    <a:pt x="3182" y="228"/>
                  </a:cubicBezTo>
                  <a:cubicBezTo>
                    <a:pt x="3705" y="228"/>
                    <a:pt x="4242" y="379"/>
                    <a:pt x="4766" y="581"/>
                  </a:cubicBezTo>
                  <a:cubicBezTo>
                    <a:pt x="4279" y="269"/>
                    <a:pt x="3722" y="110"/>
                    <a:pt x="3159" y="110"/>
                  </a:cubicBezTo>
                  <a:cubicBezTo>
                    <a:pt x="2981" y="110"/>
                    <a:pt x="2802" y="126"/>
                    <a:pt x="2625" y="158"/>
                  </a:cubicBezTo>
                  <a:cubicBezTo>
                    <a:pt x="1972" y="279"/>
                    <a:pt x="1379" y="642"/>
                    <a:pt x="992" y="1186"/>
                  </a:cubicBezTo>
                  <a:cubicBezTo>
                    <a:pt x="641" y="1706"/>
                    <a:pt x="532" y="2347"/>
                    <a:pt x="702" y="2952"/>
                  </a:cubicBezTo>
                  <a:cubicBezTo>
                    <a:pt x="811" y="3388"/>
                    <a:pt x="1065" y="3884"/>
                    <a:pt x="1427" y="4150"/>
                  </a:cubicBezTo>
                  <a:cubicBezTo>
                    <a:pt x="1671" y="4332"/>
                    <a:pt x="1957" y="4409"/>
                    <a:pt x="2249" y="4409"/>
                  </a:cubicBezTo>
                  <a:cubicBezTo>
                    <a:pt x="2754" y="4409"/>
                    <a:pt x="3277" y="4177"/>
                    <a:pt x="3629" y="3847"/>
                  </a:cubicBezTo>
                  <a:lnTo>
                    <a:pt x="3629" y="3847"/>
                  </a:lnTo>
                  <a:cubicBezTo>
                    <a:pt x="3617" y="3860"/>
                    <a:pt x="3617" y="3993"/>
                    <a:pt x="3605" y="4017"/>
                  </a:cubicBezTo>
                  <a:cubicBezTo>
                    <a:pt x="3593" y="4077"/>
                    <a:pt x="3569" y="4150"/>
                    <a:pt x="3532" y="4210"/>
                  </a:cubicBezTo>
                  <a:cubicBezTo>
                    <a:pt x="3472" y="4331"/>
                    <a:pt x="3399" y="4440"/>
                    <a:pt x="3290" y="4525"/>
                  </a:cubicBezTo>
                  <a:cubicBezTo>
                    <a:pt x="3073" y="4718"/>
                    <a:pt x="2806" y="4839"/>
                    <a:pt x="2528" y="4888"/>
                  </a:cubicBezTo>
                  <a:cubicBezTo>
                    <a:pt x="2422" y="4906"/>
                    <a:pt x="2318" y="4915"/>
                    <a:pt x="2216" y="4915"/>
                  </a:cubicBezTo>
                  <a:cubicBezTo>
                    <a:pt x="1190" y="4915"/>
                    <a:pt x="393" y="4013"/>
                    <a:pt x="206" y="3001"/>
                  </a:cubicBezTo>
                  <a:cubicBezTo>
                    <a:pt x="1" y="1895"/>
                    <a:pt x="370" y="777"/>
                    <a:pt x="119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3" name="Google Shape;1201;p35">
            <a:extLst>
              <a:ext uri="{FF2B5EF4-FFF2-40B4-BE49-F238E27FC236}">
                <a16:creationId xmlns:a16="http://schemas.microsoft.com/office/drawing/2014/main" id="{2A9443B5-0FAF-5565-5B52-3CD6CFB8FE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692" y="1873345"/>
            <a:ext cx="807838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/>
              <a:t>LIGHT SOURCE</a:t>
            </a:r>
            <a:endParaRPr sz="1050" dirty="0"/>
          </a:p>
        </p:txBody>
      </p:sp>
      <p:sp>
        <p:nvSpPr>
          <p:cNvPr id="1284" name="Google Shape;1201;p35">
            <a:extLst>
              <a:ext uri="{FF2B5EF4-FFF2-40B4-BE49-F238E27FC236}">
                <a16:creationId xmlns:a16="http://schemas.microsoft.com/office/drawing/2014/main" id="{B4917552-7B31-A4B2-C372-23627F8B1A69}"/>
              </a:ext>
            </a:extLst>
          </p:cNvPr>
          <p:cNvSpPr txBox="1">
            <a:spLocks/>
          </p:cNvSpPr>
          <p:nvPr/>
        </p:nvSpPr>
        <p:spPr>
          <a:xfrm>
            <a:off x="3135896" y="784683"/>
            <a:ext cx="807838" cy="35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nquin Dark"/>
              <a:buNone/>
              <a:defRPr sz="48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50" dirty="0"/>
              <a:t>SLIT</a:t>
            </a:r>
          </a:p>
        </p:txBody>
      </p:sp>
      <p:sp>
        <p:nvSpPr>
          <p:cNvPr id="1285" name="Google Shape;1201;p35">
            <a:extLst>
              <a:ext uri="{FF2B5EF4-FFF2-40B4-BE49-F238E27FC236}">
                <a16:creationId xmlns:a16="http://schemas.microsoft.com/office/drawing/2014/main" id="{EE4BC81A-F894-F8FC-601A-1C73F1663D93}"/>
              </a:ext>
            </a:extLst>
          </p:cNvPr>
          <p:cNvSpPr txBox="1">
            <a:spLocks/>
          </p:cNvSpPr>
          <p:nvPr/>
        </p:nvSpPr>
        <p:spPr>
          <a:xfrm rot="2440783">
            <a:off x="6393950" y="1272049"/>
            <a:ext cx="93282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nquin Dark"/>
              <a:buNone/>
              <a:defRPr sz="48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50" dirty="0"/>
              <a:t>COLLIMATOR</a:t>
            </a:r>
          </a:p>
        </p:txBody>
      </p:sp>
      <p:sp>
        <p:nvSpPr>
          <p:cNvPr id="1286" name="Google Shape;1201;p35">
            <a:extLst>
              <a:ext uri="{FF2B5EF4-FFF2-40B4-BE49-F238E27FC236}">
                <a16:creationId xmlns:a16="http://schemas.microsoft.com/office/drawing/2014/main" id="{33324315-C20E-E71A-FC08-18633D0EC02B}"/>
              </a:ext>
            </a:extLst>
          </p:cNvPr>
          <p:cNvSpPr txBox="1">
            <a:spLocks/>
          </p:cNvSpPr>
          <p:nvPr/>
        </p:nvSpPr>
        <p:spPr>
          <a:xfrm>
            <a:off x="2500993" y="3002656"/>
            <a:ext cx="93282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nquin Dark"/>
              <a:buNone/>
              <a:defRPr sz="48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50" dirty="0"/>
              <a:t>DISPERSING ELEMENT</a:t>
            </a:r>
          </a:p>
        </p:txBody>
      </p:sp>
      <p:sp>
        <p:nvSpPr>
          <p:cNvPr id="1287" name="Google Shape;1201;p35">
            <a:extLst>
              <a:ext uri="{FF2B5EF4-FFF2-40B4-BE49-F238E27FC236}">
                <a16:creationId xmlns:a16="http://schemas.microsoft.com/office/drawing/2014/main" id="{FC6B8F08-CF38-4D4A-35FB-8D82504BDE76}"/>
              </a:ext>
            </a:extLst>
          </p:cNvPr>
          <p:cNvSpPr txBox="1">
            <a:spLocks/>
          </p:cNvSpPr>
          <p:nvPr/>
        </p:nvSpPr>
        <p:spPr>
          <a:xfrm>
            <a:off x="7327202" y="2972217"/>
            <a:ext cx="93282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nquin Dark"/>
              <a:buNone/>
              <a:defRPr sz="48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50" dirty="0"/>
              <a:t>DETECTOR</a:t>
            </a:r>
          </a:p>
        </p:txBody>
      </p:sp>
      <p:sp>
        <p:nvSpPr>
          <p:cNvPr id="1288" name="Google Shape;1201;p35">
            <a:extLst>
              <a:ext uri="{FF2B5EF4-FFF2-40B4-BE49-F238E27FC236}">
                <a16:creationId xmlns:a16="http://schemas.microsoft.com/office/drawing/2014/main" id="{674E7076-641F-A46F-BEFC-475BCC7F43CB}"/>
              </a:ext>
            </a:extLst>
          </p:cNvPr>
          <p:cNvSpPr txBox="1">
            <a:spLocks/>
          </p:cNvSpPr>
          <p:nvPr/>
        </p:nvSpPr>
        <p:spPr>
          <a:xfrm>
            <a:off x="5812886" y="3701195"/>
            <a:ext cx="93282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nquin Dark"/>
              <a:buNone/>
              <a:defRPr sz="48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50" dirty="0"/>
              <a:t>LENS</a:t>
            </a:r>
          </a:p>
        </p:txBody>
      </p:sp>
    </p:spTree>
    <p:extLst>
      <p:ext uri="{BB962C8B-B14F-4D97-AF65-F5344CB8AC3E}">
        <p14:creationId xmlns:p14="http://schemas.microsoft.com/office/powerpoint/2010/main" val="17988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53ED3684-0E9D-13B6-0E23-BEC139351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1547E31C-0C48-3675-9334-91EA286B6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PROPERTIES OF A SPECTROGRAPH</a:t>
            </a:r>
            <a:endParaRPr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2203241-2F43-C08B-F5C1-61ACD05EDE96}"/>
              </a:ext>
            </a:extLst>
          </p:cNvPr>
          <p:cNvSpPr/>
          <p:nvPr/>
        </p:nvSpPr>
        <p:spPr>
          <a:xfrm>
            <a:off x="1748997" y="1985471"/>
            <a:ext cx="355787" cy="1156740"/>
          </a:xfrm>
          <a:prstGeom prst="rect">
            <a:avLst/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E50ECE1-9125-0DAD-1C34-A9AF22488C32}"/>
              </a:ext>
            </a:extLst>
          </p:cNvPr>
          <p:cNvSpPr/>
          <p:nvPr/>
        </p:nvSpPr>
        <p:spPr>
          <a:xfrm>
            <a:off x="3940233" y="1979213"/>
            <a:ext cx="239406" cy="116299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F803BAB-C622-651E-3C25-5DB37B6BFAC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25117" y="2563841"/>
            <a:ext cx="112388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BBAE96E-56D2-F123-EAEB-65A269FD1CB4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2104784" y="2560712"/>
            <a:ext cx="1835449" cy="312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19E6863-07DA-2279-14CA-ABEE576F9C15}"/>
              </a:ext>
            </a:extLst>
          </p:cNvPr>
          <p:cNvCxnSpPr>
            <a:cxnSpLocks/>
          </p:cNvCxnSpPr>
          <p:nvPr/>
        </p:nvCxnSpPr>
        <p:spPr>
          <a:xfrm>
            <a:off x="2104784" y="2570329"/>
            <a:ext cx="1835449" cy="36240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o 12">
            <a:extLst>
              <a:ext uri="{FF2B5EF4-FFF2-40B4-BE49-F238E27FC236}">
                <a16:creationId xmlns:a16="http://schemas.microsoft.com/office/drawing/2014/main" id="{5EF975C2-8A96-D0A3-5C52-EB38C324FDC9}"/>
              </a:ext>
            </a:extLst>
          </p:cNvPr>
          <p:cNvSpPr/>
          <p:nvPr/>
        </p:nvSpPr>
        <p:spPr>
          <a:xfrm rot="1430629">
            <a:off x="2670047" y="2490886"/>
            <a:ext cx="209479" cy="372018"/>
          </a:xfrm>
          <a:prstGeom prst="arc">
            <a:avLst>
              <a:gd name="adj1" fmla="val 17552054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BA88DF1-8152-CE62-150F-E432428A738F}"/>
              </a:ext>
            </a:extLst>
          </p:cNvPr>
          <p:cNvCxnSpPr>
            <a:cxnSpLocks/>
          </p:cNvCxnSpPr>
          <p:nvPr/>
        </p:nvCxnSpPr>
        <p:spPr>
          <a:xfrm>
            <a:off x="2104783" y="2576817"/>
            <a:ext cx="1808849" cy="53214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o 15">
            <a:extLst>
              <a:ext uri="{FF2B5EF4-FFF2-40B4-BE49-F238E27FC236}">
                <a16:creationId xmlns:a16="http://schemas.microsoft.com/office/drawing/2014/main" id="{4E32B48F-8903-D0DD-D545-AA5C633330C8}"/>
              </a:ext>
            </a:extLst>
          </p:cNvPr>
          <p:cNvSpPr/>
          <p:nvPr/>
        </p:nvSpPr>
        <p:spPr>
          <a:xfrm rot="2277947">
            <a:off x="2628736" y="2593755"/>
            <a:ext cx="209479" cy="372018"/>
          </a:xfrm>
          <a:prstGeom prst="arc">
            <a:avLst>
              <a:gd name="adj1" fmla="val 18011543"/>
              <a:gd name="adj2" fmla="val 1996755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202;p35">
                <a:extLst>
                  <a:ext uri="{FF2B5EF4-FFF2-40B4-BE49-F238E27FC236}">
                    <a16:creationId xmlns:a16="http://schemas.microsoft.com/office/drawing/2014/main" id="{3785AC47-09EE-F717-8231-FAD8EDB2A64A}"/>
                  </a:ext>
                </a:extLst>
              </p:cNvPr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2997804" y="2497396"/>
                <a:ext cx="271143" cy="317364"/>
              </a:xfrm>
              <a:prstGeom prst="rect">
                <a:avLst/>
              </a:prstGeom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Google Shape;1202;p35">
                <a:extLst>
                  <a:ext uri="{FF2B5EF4-FFF2-40B4-BE49-F238E27FC236}">
                    <a16:creationId xmlns:a16="http://schemas.microsoft.com/office/drawing/2014/main" id="{3785AC47-09EE-F717-8231-FAD8EDB2A64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997804" y="2497396"/>
                <a:ext cx="271143" cy="317364"/>
              </a:xfrm>
              <a:prstGeom prst="rect">
                <a:avLst/>
              </a:prstGeom>
              <a:blipFill>
                <a:blip r:embed="rId3"/>
                <a:stretch>
                  <a:fillRect r="-2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1202;p35">
                <a:extLst>
                  <a:ext uri="{FF2B5EF4-FFF2-40B4-BE49-F238E27FC236}">
                    <a16:creationId xmlns:a16="http://schemas.microsoft.com/office/drawing/2014/main" id="{D6132B68-E405-844F-10B8-710453B090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7903" y="2699026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000" i="1" dirty="0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Google Shape;1202;p35">
                <a:extLst>
                  <a:ext uri="{FF2B5EF4-FFF2-40B4-BE49-F238E27FC236}">
                    <a16:creationId xmlns:a16="http://schemas.microsoft.com/office/drawing/2014/main" id="{D6132B68-E405-844F-10B8-710453B09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903" y="2699026"/>
                <a:ext cx="271143" cy="317364"/>
              </a:xfrm>
              <a:prstGeom prst="rect">
                <a:avLst/>
              </a:prstGeom>
              <a:blipFill>
                <a:blip r:embed="rId4"/>
                <a:stretch>
                  <a:fillRect l="-4444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1202;p35">
                <a:extLst>
                  <a:ext uri="{FF2B5EF4-FFF2-40B4-BE49-F238E27FC236}">
                    <a16:creationId xmlns:a16="http://schemas.microsoft.com/office/drawing/2014/main" id="{29E9A1EE-6DF7-B74E-A1D8-8039E3A7E3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0448" y="2791596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9" name="Google Shape;1202;p35">
                <a:extLst>
                  <a:ext uri="{FF2B5EF4-FFF2-40B4-BE49-F238E27FC236}">
                    <a16:creationId xmlns:a16="http://schemas.microsoft.com/office/drawing/2014/main" id="{29E9A1EE-6DF7-B74E-A1D8-8039E3A7E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448" y="2791596"/>
                <a:ext cx="271143" cy="3173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202;p35">
                <a:extLst>
                  <a:ext uri="{FF2B5EF4-FFF2-40B4-BE49-F238E27FC236}">
                    <a16:creationId xmlns:a16="http://schemas.microsoft.com/office/drawing/2014/main" id="{F1621CDC-2E2B-D14E-DEE2-87E2278AB1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5044" y="2950278"/>
                <a:ext cx="481762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0" name="Google Shape;1202;p35">
                <a:extLst>
                  <a:ext uri="{FF2B5EF4-FFF2-40B4-BE49-F238E27FC236}">
                    <a16:creationId xmlns:a16="http://schemas.microsoft.com/office/drawing/2014/main" id="{F1621CDC-2E2B-D14E-DEE2-87E2278A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44" y="2950278"/>
                <a:ext cx="481762" cy="317364"/>
              </a:xfrm>
              <a:prstGeom prst="rect">
                <a:avLst/>
              </a:prstGeom>
              <a:blipFill>
                <a:blip r:embed="rId6"/>
                <a:stretch>
                  <a:fillRect r="-7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20">
            <a:extLst>
              <a:ext uri="{FF2B5EF4-FFF2-40B4-BE49-F238E27FC236}">
                <a16:creationId xmlns:a16="http://schemas.microsoft.com/office/drawing/2014/main" id="{713D0BCF-7053-86F4-7573-5B764D7582C8}"/>
              </a:ext>
            </a:extLst>
          </p:cNvPr>
          <p:cNvSpPr/>
          <p:nvPr/>
        </p:nvSpPr>
        <p:spPr>
          <a:xfrm>
            <a:off x="1748997" y="3396259"/>
            <a:ext cx="355787" cy="1156740"/>
          </a:xfrm>
          <a:prstGeom prst="rect">
            <a:avLst/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9EDC776-351A-28F2-AB79-324F890179E3}"/>
              </a:ext>
            </a:extLst>
          </p:cNvPr>
          <p:cNvSpPr/>
          <p:nvPr/>
        </p:nvSpPr>
        <p:spPr>
          <a:xfrm>
            <a:off x="3940233" y="3390001"/>
            <a:ext cx="239406" cy="116299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E59697C-0E5D-CDA8-82C7-E1897706750C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25117" y="3974629"/>
            <a:ext cx="112388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69A00CD-7DBE-D638-9A9C-68C224307DFC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2104784" y="3971500"/>
            <a:ext cx="1835449" cy="312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512D174-0873-1DEC-8A58-998E445B3BD0}"/>
              </a:ext>
            </a:extLst>
          </p:cNvPr>
          <p:cNvCxnSpPr>
            <a:cxnSpLocks/>
          </p:cNvCxnSpPr>
          <p:nvPr/>
        </p:nvCxnSpPr>
        <p:spPr>
          <a:xfrm>
            <a:off x="2104784" y="3981117"/>
            <a:ext cx="1835449" cy="36240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o 25">
            <a:extLst>
              <a:ext uri="{FF2B5EF4-FFF2-40B4-BE49-F238E27FC236}">
                <a16:creationId xmlns:a16="http://schemas.microsoft.com/office/drawing/2014/main" id="{D0E74286-6022-5597-6B39-970DA72FB5EF}"/>
              </a:ext>
            </a:extLst>
          </p:cNvPr>
          <p:cNvSpPr/>
          <p:nvPr/>
        </p:nvSpPr>
        <p:spPr>
          <a:xfrm rot="1430629">
            <a:off x="2670047" y="3901674"/>
            <a:ext cx="209479" cy="372018"/>
          </a:xfrm>
          <a:prstGeom prst="arc">
            <a:avLst>
              <a:gd name="adj1" fmla="val 17552054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C9D04F2-95DB-2C01-4A11-A0948BDE36B3}"/>
              </a:ext>
            </a:extLst>
          </p:cNvPr>
          <p:cNvCxnSpPr>
            <a:cxnSpLocks/>
          </p:cNvCxnSpPr>
          <p:nvPr/>
        </p:nvCxnSpPr>
        <p:spPr>
          <a:xfrm>
            <a:off x="2104783" y="3987605"/>
            <a:ext cx="1808849" cy="53214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o 27">
            <a:extLst>
              <a:ext uri="{FF2B5EF4-FFF2-40B4-BE49-F238E27FC236}">
                <a16:creationId xmlns:a16="http://schemas.microsoft.com/office/drawing/2014/main" id="{34F06C0F-440B-C430-6D8D-EFD3235D0AD6}"/>
              </a:ext>
            </a:extLst>
          </p:cNvPr>
          <p:cNvSpPr/>
          <p:nvPr/>
        </p:nvSpPr>
        <p:spPr>
          <a:xfrm rot="2277947">
            <a:off x="2628736" y="4004543"/>
            <a:ext cx="209479" cy="372018"/>
          </a:xfrm>
          <a:prstGeom prst="arc">
            <a:avLst>
              <a:gd name="adj1" fmla="val 18011543"/>
              <a:gd name="adj2" fmla="val 1996755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Google Shape;1202;p35">
                <a:extLst>
                  <a:ext uri="{FF2B5EF4-FFF2-40B4-BE49-F238E27FC236}">
                    <a16:creationId xmlns:a16="http://schemas.microsoft.com/office/drawing/2014/main" id="{682DC6DC-AD43-1611-8DB4-DB219FD8E1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7804" y="3908184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i="1" dirty="0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9" name="Google Shape;1202;p35">
                <a:extLst>
                  <a:ext uri="{FF2B5EF4-FFF2-40B4-BE49-F238E27FC236}">
                    <a16:creationId xmlns:a16="http://schemas.microsoft.com/office/drawing/2014/main" id="{682DC6DC-AD43-1611-8DB4-DB219FD8E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04" y="3908184"/>
                <a:ext cx="271143" cy="317364"/>
              </a:xfrm>
              <a:prstGeom prst="rect">
                <a:avLst/>
              </a:prstGeom>
              <a:blipFill>
                <a:blip r:embed="rId7"/>
                <a:stretch>
                  <a:fillRect r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Google Shape;1202;p35">
                <a:extLst>
                  <a:ext uri="{FF2B5EF4-FFF2-40B4-BE49-F238E27FC236}">
                    <a16:creationId xmlns:a16="http://schemas.microsoft.com/office/drawing/2014/main" id="{0BDD87DB-695D-F86E-3E4B-15EADC093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7903" y="4109814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000" i="1" dirty="0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0" name="Google Shape;1202;p35">
                <a:extLst>
                  <a:ext uri="{FF2B5EF4-FFF2-40B4-BE49-F238E27FC236}">
                    <a16:creationId xmlns:a16="http://schemas.microsoft.com/office/drawing/2014/main" id="{0BDD87DB-695D-F86E-3E4B-15EADC093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903" y="4109814"/>
                <a:ext cx="271143" cy="317364"/>
              </a:xfrm>
              <a:prstGeom prst="rect">
                <a:avLst/>
              </a:prstGeom>
              <a:blipFill>
                <a:blip r:embed="rId8"/>
                <a:stretch>
                  <a:fillRect l="-4444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Google Shape;1202;p35">
                <a:extLst>
                  <a:ext uri="{FF2B5EF4-FFF2-40B4-BE49-F238E27FC236}">
                    <a16:creationId xmlns:a16="http://schemas.microsoft.com/office/drawing/2014/main" id="{037BCC78-D3FC-D16D-D632-5CFED6938C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0448" y="4202384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1" name="Google Shape;1202;p35">
                <a:extLst>
                  <a:ext uri="{FF2B5EF4-FFF2-40B4-BE49-F238E27FC236}">
                    <a16:creationId xmlns:a16="http://schemas.microsoft.com/office/drawing/2014/main" id="{037BCC78-D3FC-D16D-D632-5CFED6938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448" y="4202384"/>
                <a:ext cx="271143" cy="3173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02;p35">
                <a:extLst>
                  <a:ext uri="{FF2B5EF4-FFF2-40B4-BE49-F238E27FC236}">
                    <a16:creationId xmlns:a16="http://schemas.microsoft.com/office/drawing/2014/main" id="{DA5DADA1-6A5C-9667-8D2B-7FDF256C72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5044" y="4361066"/>
                <a:ext cx="481762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2" name="Google Shape;1202;p35">
                <a:extLst>
                  <a:ext uri="{FF2B5EF4-FFF2-40B4-BE49-F238E27FC236}">
                    <a16:creationId xmlns:a16="http://schemas.microsoft.com/office/drawing/2014/main" id="{DA5DADA1-6A5C-9667-8D2B-7FDF256C7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44" y="4361066"/>
                <a:ext cx="481762" cy="317364"/>
              </a:xfrm>
              <a:prstGeom prst="rect">
                <a:avLst/>
              </a:prstGeom>
              <a:blipFill>
                <a:blip r:embed="rId6"/>
                <a:stretch>
                  <a:fillRect r="-7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9B0AD490-ED03-CAB5-740F-6266FB565B72}"/>
              </a:ext>
            </a:extLst>
          </p:cNvPr>
          <p:cNvCxnSpPr/>
          <p:nvPr/>
        </p:nvCxnSpPr>
        <p:spPr>
          <a:xfrm>
            <a:off x="2131383" y="4705004"/>
            <a:ext cx="180885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909AEEF4-A946-6C76-8CAE-387F054B41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8855" y="4716716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5" name="Google Shape;1202;p35">
                <a:extLst>
                  <a:ext uri="{FF2B5EF4-FFF2-40B4-BE49-F238E27FC236}">
                    <a16:creationId xmlns:a16="http://schemas.microsoft.com/office/drawing/2014/main" id="{909AEEF4-A946-6C76-8CAE-387F054B4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855" y="4716716"/>
                <a:ext cx="271143" cy="317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3DA888EB-F468-94E7-62AE-7F1254AF16C7}"/>
              </a:ext>
            </a:extLst>
          </p:cNvPr>
          <p:cNvCxnSpPr>
            <a:cxnSpLocks/>
          </p:cNvCxnSpPr>
          <p:nvPr/>
        </p:nvCxnSpPr>
        <p:spPr>
          <a:xfrm>
            <a:off x="4751001" y="4332989"/>
            <a:ext cx="0" cy="25563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1202;p35">
                <a:extLst>
                  <a:ext uri="{FF2B5EF4-FFF2-40B4-BE49-F238E27FC236}">
                    <a16:creationId xmlns:a16="http://schemas.microsoft.com/office/drawing/2014/main" id="{D03B813D-1608-40D2-751E-FCA3AD0A3A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1229" y="4302125"/>
                <a:ext cx="27114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8" name="Google Shape;1202;p35">
                <a:extLst>
                  <a:ext uri="{FF2B5EF4-FFF2-40B4-BE49-F238E27FC236}">
                    <a16:creationId xmlns:a16="http://schemas.microsoft.com/office/drawing/2014/main" id="{D03B813D-1608-40D2-751E-FCA3AD0A3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229" y="4302125"/>
                <a:ext cx="271143" cy="317364"/>
              </a:xfrm>
              <a:prstGeom prst="rect">
                <a:avLst/>
              </a:prstGeom>
              <a:blipFill>
                <a:blip r:embed="rId10"/>
                <a:stretch>
                  <a:fillRect r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262;p40">
            <a:extLst>
              <a:ext uri="{FF2B5EF4-FFF2-40B4-BE49-F238E27FC236}">
                <a16:creationId xmlns:a16="http://schemas.microsoft.com/office/drawing/2014/main" id="{E7EF6DFD-9C69-7E9E-64EE-0261C1AB5479}"/>
              </a:ext>
            </a:extLst>
          </p:cNvPr>
          <p:cNvSpPr txBox="1">
            <a:spLocks/>
          </p:cNvSpPr>
          <p:nvPr/>
        </p:nvSpPr>
        <p:spPr>
          <a:xfrm>
            <a:off x="5174092" y="2234104"/>
            <a:ext cx="1010828" cy="32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Dark"/>
              <a:buNone/>
              <a:defRPr sz="30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00" dirty="0"/>
              <a:t>ANGULAR </a:t>
            </a:r>
          </a:p>
          <a:p>
            <a:r>
              <a:rPr lang="it-IT" sz="1000" dirty="0"/>
              <a:t>DISPERSION</a:t>
            </a:r>
          </a:p>
        </p:txBody>
      </p:sp>
      <p:sp>
        <p:nvSpPr>
          <p:cNvPr id="40" name="Google Shape;1262;p40">
            <a:extLst>
              <a:ext uri="{FF2B5EF4-FFF2-40B4-BE49-F238E27FC236}">
                <a16:creationId xmlns:a16="http://schemas.microsoft.com/office/drawing/2014/main" id="{B7AEBAE7-58E2-29E6-D10F-20CB6316F77A}"/>
              </a:ext>
            </a:extLst>
          </p:cNvPr>
          <p:cNvSpPr txBox="1">
            <a:spLocks/>
          </p:cNvSpPr>
          <p:nvPr/>
        </p:nvSpPr>
        <p:spPr>
          <a:xfrm>
            <a:off x="5174092" y="3581576"/>
            <a:ext cx="1010828" cy="32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Dark"/>
              <a:buNone/>
              <a:defRPr sz="30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000" dirty="0"/>
              <a:t>LINEAR </a:t>
            </a:r>
          </a:p>
          <a:p>
            <a:r>
              <a:rPr lang="it-IT" sz="1000" dirty="0"/>
              <a:t>DISPERSION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Google Shape;1202;p35">
                <a:extLst>
                  <a:ext uri="{FF2B5EF4-FFF2-40B4-BE49-F238E27FC236}">
                    <a16:creationId xmlns:a16="http://schemas.microsoft.com/office/drawing/2014/main" id="{EF19501F-888F-37A6-C700-F0B6267B76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8625" y="2608651"/>
                <a:ext cx="481762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1" name="Google Shape;1202;p35">
                <a:extLst>
                  <a:ext uri="{FF2B5EF4-FFF2-40B4-BE49-F238E27FC236}">
                    <a16:creationId xmlns:a16="http://schemas.microsoft.com/office/drawing/2014/main" id="{EF19501F-888F-37A6-C700-F0B6267B7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625" y="2608651"/>
                <a:ext cx="481762" cy="317364"/>
              </a:xfrm>
              <a:prstGeom prst="rect">
                <a:avLst/>
              </a:prstGeom>
              <a:blipFill>
                <a:blip r:embed="rId11"/>
                <a:stretch>
                  <a:fillRect t="-1923" b="-9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Google Shape;1202;p35">
                <a:extLst>
                  <a:ext uri="{FF2B5EF4-FFF2-40B4-BE49-F238E27FC236}">
                    <a16:creationId xmlns:a16="http://schemas.microsoft.com/office/drawing/2014/main" id="{EBC05EB7-9B62-6250-FF22-A29C027540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8625" y="3971500"/>
                <a:ext cx="481762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2" name="Google Shape;1202;p35">
                <a:extLst>
                  <a:ext uri="{FF2B5EF4-FFF2-40B4-BE49-F238E27FC236}">
                    <a16:creationId xmlns:a16="http://schemas.microsoft.com/office/drawing/2014/main" id="{EBC05EB7-9B62-6250-FF22-A29C02754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625" y="3971500"/>
                <a:ext cx="481762" cy="317364"/>
              </a:xfrm>
              <a:prstGeom prst="rect">
                <a:avLst/>
              </a:prstGeom>
              <a:blipFill>
                <a:blip r:embed="rId12"/>
                <a:stretch>
                  <a:fillRect r="-2532" b="-9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Google Shape;1202;p35">
            <a:extLst>
              <a:ext uri="{FF2B5EF4-FFF2-40B4-BE49-F238E27FC236}">
                <a16:creationId xmlns:a16="http://schemas.microsoft.com/office/drawing/2014/main" id="{83F07DCA-1BF1-6F3C-A8CB-2CD1B524BD42}"/>
              </a:ext>
            </a:extLst>
          </p:cNvPr>
          <p:cNvSpPr txBox="1">
            <a:spLocks/>
          </p:cNvSpPr>
          <p:nvPr/>
        </p:nvSpPr>
        <p:spPr>
          <a:xfrm>
            <a:off x="884475" y="774809"/>
            <a:ext cx="442902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Measures the dispersion of the wavelength over a rotation axis or a detector.</a:t>
            </a:r>
          </a:p>
        </p:txBody>
      </p:sp>
    </p:spTree>
    <p:extLst>
      <p:ext uri="{BB962C8B-B14F-4D97-AF65-F5344CB8AC3E}">
        <p14:creationId xmlns:p14="http://schemas.microsoft.com/office/powerpoint/2010/main" val="428391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45E3EA94-323E-702B-D7D2-15C8091CC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0402CEE6-C23F-2726-9B0F-1618A2BF7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PROPERTIES OF A SPECTROGRAPH</a:t>
            </a:r>
            <a:endParaRPr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C03460-06AD-47A8-FBAC-3BBDDD3B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4" y="1337176"/>
            <a:ext cx="5871880" cy="2021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62;p40">
            <a:extLst>
              <a:ext uri="{FF2B5EF4-FFF2-40B4-BE49-F238E27FC236}">
                <a16:creationId xmlns:a16="http://schemas.microsoft.com/office/drawing/2014/main" id="{C3C4F26F-D4FD-46AD-57E8-31DD7B50A0DC}"/>
              </a:ext>
            </a:extLst>
          </p:cNvPr>
          <p:cNvSpPr txBox="1">
            <a:spLocks/>
          </p:cNvSpPr>
          <p:nvPr/>
        </p:nvSpPr>
        <p:spPr>
          <a:xfrm>
            <a:off x="4246515" y="3597391"/>
            <a:ext cx="1296536" cy="32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Dark"/>
              <a:buNone/>
              <a:defRPr sz="3000" b="1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dirty="0"/>
              <a:t>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5C18A570-9386-7A94-62F1-5BF800494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6922" y="4065141"/>
                <a:ext cx="875723" cy="317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 algn="ctr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18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Google Shape;1202;p35">
                <a:extLst>
                  <a:ext uri="{FF2B5EF4-FFF2-40B4-BE49-F238E27FC236}">
                    <a16:creationId xmlns:a16="http://schemas.microsoft.com/office/drawing/2014/main" id="{5C18A570-9386-7A94-62F1-5BF800494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922" y="4065141"/>
                <a:ext cx="875723" cy="317364"/>
              </a:xfrm>
              <a:prstGeom prst="rect">
                <a:avLst/>
              </a:prstGeom>
              <a:blipFill>
                <a:blip r:embed="rId4"/>
                <a:stretch>
                  <a:fillRect t="-25000" b="-32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1202;p35">
            <a:extLst>
              <a:ext uri="{FF2B5EF4-FFF2-40B4-BE49-F238E27FC236}">
                <a16:creationId xmlns:a16="http://schemas.microsoft.com/office/drawing/2014/main" id="{DA8094DE-3118-FD46-5136-ABB072C3194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1867" y="3578823"/>
            <a:ext cx="3517946" cy="129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Measures the performance in separating different wavelengths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92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3E4FCC6D-D641-EF0F-FDF6-4C5A1F12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4">
            <a:extLst>
              <a:ext uri="{FF2B5EF4-FFF2-40B4-BE49-F238E27FC236}">
                <a16:creationId xmlns:a16="http://schemas.microsoft.com/office/drawing/2014/main" id="{400C1BB5-C1BF-7559-DBEE-CFDD62E94A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96" y="911100"/>
            <a:ext cx="3776100" cy="332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DISPERSING</a:t>
            </a:r>
            <a:br>
              <a:rPr lang="en" dirty="0"/>
            </a:br>
            <a:r>
              <a:rPr lang="en" dirty="0"/>
              <a:t>ELEMENTS</a:t>
            </a:r>
            <a:endParaRPr dirty="0"/>
          </a:p>
        </p:txBody>
      </p:sp>
      <p:pic>
        <p:nvPicPr>
          <p:cNvPr id="2050" name="Picture 2" descr="Prism | Definition, Refraction, Types, &amp; Facts | Britannica">
            <a:extLst>
              <a:ext uri="{FF2B5EF4-FFF2-40B4-BE49-F238E27FC236}">
                <a16:creationId xmlns:a16="http://schemas.microsoft.com/office/drawing/2014/main" id="{85ED53DE-74D3-588F-9E95-06BB179E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r="13550"/>
          <a:stretch>
            <a:fillRect/>
          </a:stretch>
        </p:blipFill>
        <p:spPr bwMode="auto">
          <a:xfrm>
            <a:off x="4572000" y="707646"/>
            <a:ext cx="4073236" cy="352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284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55EC8B6D-62D0-0DBE-CD0C-DC1AEA4AA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24A9EF1F-7CD0-5681-DEA7-EFF276C32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PRISM</a:t>
            </a:r>
            <a:endParaRPr dirty="0"/>
          </a:p>
        </p:txBody>
      </p:sp>
      <p:sp>
        <p:nvSpPr>
          <p:cNvPr id="43" name="Google Shape;1202;p35">
            <a:extLst>
              <a:ext uri="{FF2B5EF4-FFF2-40B4-BE49-F238E27FC236}">
                <a16:creationId xmlns:a16="http://schemas.microsoft.com/office/drawing/2014/main" id="{746B8EC6-F355-98AB-B260-60F61149A687}"/>
              </a:ext>
            </a:extLst>
          </p:cNvPr>
          <p:cNvSpPr txBox="1">
            <a:spLocks/>
          </p:cNvSpPr>
          <p:nvPr/>
        </p:nvSpPr>
        <p:spPr>
          <a:xfrm>
            <a:off x="819693" y="750369"/>
            <a:ext cx="6056537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The </a:t>
            </a:r>
            <a:r>
              <a:rPr lang="en-US" b="1" dirty="0"/>
              <a:t>prism</a:t>
            </a:r>
            <a:r>
              <a:rPr lang="en-US" dirty="0"/>
              <a:t> disperses each ray according to a medium coefficient which is function of the wavelength. </a:t>
            </a:r>
          </a:p>
          <a:p>
            <a:pPr marL="0" indent="0">
              <a:buFont typeface="Work Sans"/>
              <a:buNone/>
            </a:pPr>
            <a:r>
              <a:rPr lang="en-US" dirty="0"/>
              <a:t>Based on </a:t>
            </a:r>
            <a:r>
              <a:rPr lang="en-US" b="1" dirty="0"/>
              <a:t>refraction</a:t>
            </a:r>
            <a:r>
              <a:rPr lang="en-US" dirty="0"/>
              <a:t>.</a:t>
            </a:r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0D7B009A-9F0B-7B45-47F4-ECF38513FDD9}"/>
              </a:ext>
            </a:extLst>
          </p:cNvPr>
          <p:cNvSpPr/>
          <p:nvPr/>
        </p:nvSpPr>
        <p:spPr>
          <a:xfrm>
            <a:off x="1618818" y="2294314"/>
            <a:ext cx="1330037" cy="1931877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6A9BDBE-4A82-FCF4-C34D-9553210E3372}"/>
              </a:ext>
            </a:extLst>
          </p:cNvPr>
          <p:cNvCxnSpPr>
            <a:cxnSpLocks/>
          </p:cNvCxnSpPr>
          <p:nvPr/>
        </p:nvCxnSpPr>
        <p:spPr>
          <a:xfrm flipV="1">
            <a:off x="415636" y="3313111"/>
            <a:ext cx="1203183" cy="403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D895A735-0E48-D105-6AE5-8EA5ED5897EA}"/>
              </a:ext>
            </a:extLst>
          </p:cNvPr>
          <p:cNvCxnSpPr>
            <a:cxnSpLocks/>
            <a:endCxn id="6" idx="5"/>
          </p:cNvCxnSpPr>
          <p:nvPr/>
        </p:nvCxnSpPr>
        <p:spPr>
          <a:xfrm flipV="1">
            <a:off x="1618818" y="3260253"/>
            <a:ext cx="665019" cy="545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2D853E2D-89B2-B87E-A5F2-48662EEC100A}"/>
              </a:ext>
            </a:extLst>
          </p:cNvPr>
          <p:cNvCxnSpPr>
            <a:cxnSpLocks/>
          </p:cNvCxnSpPr>
          <p:nvPr/>
        </p:nvCxnSpPr>
        <p:spPr>
          <a:xfrm>
            <a:off x="2283836" y="3253025"/>
            <a:ext cx="1137938" cy="36037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5EB133C0-73B7-0E96-7915-43250EAF31A0}"/>
              </a:ext>
            </a:extLst>
          </p:cNvPr>
          <p:cNvCxnSpPr>
            <a:cxnSpLocks/>
          </p:cNvCxnSpPr>
          <p:nvPr/>
        </p:nvCxnSpPr>
        <p:spPr>
          <a:xfrm>
            <a:off x="415637" y="3314774"/>
            <a:ext cx="13666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o 61">
            <a:extLst>
              <a:ext uri="{FF2B5EF4-FFF2-40B4-BE49-F238E27FC236}">
                <a16:creationId xmlns:a16="http://schemas.microsoft.com/office/drawing/2014/main" id="{5B1576A5-1C37-F799-C869-74E0E3CC1AAF}"/>
              </a:ext>
            </a:extLst>
          </p:cNvPr>
          <p:cNvSpPr/>
          <p:nvPr/>
        </p:nvSpPr>
        <p:spPr>
          <a:xfrm rot="13012832">
            <a:off x="626897" y="3252731"/>
            <a:ext cx="425611" cy="39901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Arco 62">
            <a:extLst>
              <a:ext uri="{FF2B5EF4-FFF2-40B4-BE49-F238E27FC236}">
                <a16:creationId xmlns:a16="http://schemas.microsoft.com/office/drawing/2014/main" id="{19D5E1AC-495C-999A-0692-C1B34D393C4F}"/>
              </a:ext>
            </a:extLst>
          </p:cNvPr>
          <p:cNvSpPr/>
          <p:nvPr/>
        </p:nvSpPr>
        <p:spPr>
          <a:xfrm rot="11699209">
            <a:off x="1993766" y="3206503"/>
            <a:ext cx="228427" cy="215069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6" name="Google Shape;1202;p35">
                <a:extLst>
                  <a:ext uri="{FF2B5EF4-FFF2-40B4-BE49-F238E27FC236}">
                    <a16:creationId xmlns:a16="http://schemas.microsoft.com/office/drawing/2014/main" id="{BA4A3573-E21F-9895-C9C0-ED67028E9E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216" y="3313111"/>
                <a:ext cx="4228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6" name="Google Shape;1202;p35">
                <a:extLst>
                  <a:ext uri="{FF2B5EF4-FFF2-40B4-BE49-F238E27FC236}">
                    <a16:creationId xmlns:a16="http://schemas.microsoft.com/office/drawing/2014/main" id="{BA4A3573-E21F-9895-C9C0-ED67028E9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6" y="3313111"/>
                <a:ext cx="422839" cy="3420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7" name="Google Shape;1202;p35">
                <a:extLst>
                  <a:ext uri="{FF2B5EF4-FFF2-40B4-BE49-F238E27FC236}">
                    <a16:creationId xmlns:a16="http://schemas.microsoft.com/office/drawing/2014/main" id="{358F7C0D-85EB-0C33-9CEF-887D74ED0F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4943" y="3238806"/>
                <a:ext cx="4228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17" name="Google Shape;1202;p35">
                <a:extLst>
                  <a:ext uri="{FF2B5EF4-FFF2-40B4-BE49-F238E27FC236}">
                    <a16:creationId xmlns:a16="http://schemas.microsoft.com/office/drawing/2014/main" id="{358F7C0D-85EB-0C33-9CEF-887D74ED0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943" y="3238806"/>
                <a:ext cx="422839" cy="3420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8" name="Arco 1217">
            <a:extLst>
              <a:ext uri="{FF2B5EF4-FFF2-40B4-BE49-F238E27FC236}">
                <a16:creationId xmlns:a16="http://schemas.microsoft.com/office/drawing/2014/main" id="{50F5039A-D094-3F04-ECAA-A60E4D2612A7}"/>
              </a:ext>
            </a:extLst>
          </p:cNvPr>
          <p:cNvSpPr/>
          <p:nvPr/>
        </p:nvSpPr>
        <p:spPr>
          <a:xfrm rot="7477373">
            <a:off x="1524247" y="2382881"/>
            <a:ext cx="425611" cy="39901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9" name="Google Shape;1202;p35">
                <a:extLst>
                  <a:ext uri="{FF2B5EF4-FFF2-40B4-BE49-F238E27FC236}">
                    <a16:creationId xmlns:a16="http://schemas.microsoft.com/office/drawing/2014/main" id="{3ECC863A-7B7E-DE4A-FD31-94D3CC3EAF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9299" y="2743555"/>
                <a:ext cx="422839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Font typeface="Work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19" name="Google Shape;1202;p35">
                <a:extLst>
                  <a:ext uri="{FF2B5EF4-FFF2-40B4-BE49-F238E27FC236}">
                    <a16:creationId xmlns:a16="http://schemas.microsoft.com/office/drawing/2014/main" id="{3ECC863A-7B7E-DE4A-FD31-94D3CC3EA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299" y="2743555"/>
                <a:ext cx="422839" cy="342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0" name="Google Shape;1202;p35">
                <a:extLst>
                  <a:ext uri="{FF2B5EF4-FFF2-40B4-BE49-F238E27FC236}">
                    <a16:creationId xmlns:a16="http://schemas.microsoft.com/office/drawing/2014/main" id="{7693B22F-992B-07C1-A01D-F1D04BD15C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7962" y="3116063"/>
                <a:ext cx="2024150" cy="34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●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○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Work Sans"/>
                  <a:buChar char="■"/>
                  <a:defRPr sz="1600" b="0" i="0" u="none" strike="noStrike" cap="none">
                    <a:solidFill>
                      <a:schemeClr val="dk2"/>
                    </a:solidFill>
                    <a:latin typeface="Work Sans"/>
                    <a:ea typeface="Work Sans"/>
                    <a:cs typeface="Work Sans"/>
                    <a:sym typeface="Work San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20" name="Google Shape;1202;p35">
                <a:extLst>
                  <a:ext uri="{FF2B5EF4-FFF2-40B4-BE49-F238E27FC236}">
                    <a16:creationId xmlns:a16="http://schemas.microsoft.com/office/drawing/2014/main" id="{7693B22F-992B-07C1-A01D-F1D04BD1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962" y="3116063"/>
                <a:ext cx="2024150" cy="342056"/>
              </a:xfrm>
              <a:prstGeom prst="rect">
                <a:avLst/>
              </a:prstGeom>
              <a:blipFill>
                <a:blip r:embed="rId6"/>
                <a:stretch>
                  <a:fillRect l="-2410" r="-14759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2" name="Ovale 1221">
            <a:extLst>
              <a:ext uri="{FF2B5EF4-FFF2-40B4-BE49-F238E27FC236}">
                <a16:creationId xmlns:a16="http://schemas.microsoft.com/office/drawing/2014/main" id="{A29838D1-A487-FCE5-2595-5DD55F2FFE08}"/>
              </a:ext>
            </a:extLst>
          </p:cNvPr>
          <p:cNvSpPr/>
          <p:nvPr/>
        </p:nvSpPr>
        <p:spPr>
          <a:xfrm>
            <a:off x="1737053" y="3916769"/>
            <a:ext cx="232790" cy="2406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1</a:t>
            </a:r>
          </a:p>
        </p:txBody>
      </p:sp>
      <p:sp>
        <p:nvSpPr>
          <p:cNvPr id="1223" name="Ovale 1222">
            <a:extLst>
              <a:ext uri="{FF2B5EF4-FFF2-40B4-BE49-F238E27FC236}">
                <a16:creationId xmlns:a16="http://schemas.microsoft.com/office/drawing/2014/main" id="{4801E741-B3D6-C0A7-928E-1C8FC18667BE}"/>
              </a:ext>
            </a:extLst>
          </p:cNvPr>
          <p:cNvSpPr/>
          <p:nvPr/>
        </p:nvSpPr>
        <p:spPr>
          <a:xfrm>
            <a:off x="1250456" y="3916768"/>
            <a:ext cx="232790" cy="2406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/>
              <a:t>0</a:t>
            </a:r>
          </a:p>
        </p:txBody>
      </p:sp>
      <p:cxnSp>
        <p:nvCxnSpPr>
          <p:cNvPr id="1225" name="Connettore 2 1224">
            <a:extLst>
              <a:ext uri="{FF2B5EF4-FFF2-40B4-BE49-F238E27FC236}">
                <a16:creationId xmlns:a16="http://schemas.microsoft.com/office/drawing/2014/main" id="{10EAAD9D-7339-5798-C2B2-8231C31BB518}"/>
              </a:ext>
            </a:extLst>
          </p:cNvPr>
          <p:cNvCxnSpPr>
            <a:cxnSpLocks/>
          </p:cNvCxnSpPr>
          <p:nvPr/>
        </p:nvCxnSpPr>
        <p:spPr>
          <a:xfrm flipV="1">
            <a:off x="1596457" y="3121441"/>
            <a:ext cx="598982" cy="1985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7" name="Connettore 2 1226">
            <a:extLst>
              <a:ext uri="{FF2B5EF4-FFF2-40B4-BE49-F238E27FC236}">
                <a16:creationId xmlns:a16="http://schemas.microsoft.com/office/drawing/2014/main" id="{7A6516F4-B31F-4BFF-1975-2F472541E28D}"/>
              </a:ext>
            </a:extLst>
          </p:cNvPr>
          <p:cNvCxnSpPr>
            <a:cxnSpLocks/>
          </p:cNvCxnSpPr>
          <p:nvPr/>
        </p:nvCxnSpPr>
        <p:spPr>
          <a:xfrm flipV="1">
            <a:off x="2195439" y="2801717"/>
            <a:ext cx="1149602" cy="3176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A417C31A-023B-0B77-0539-455976EDCC22}"/>
              </a:ext>
            </a:extLst>
          </p:cNvPr>
          <p:cNvCxnSpPr>
            <a:cxnSpLocks/>
          </p:cNvCxnSpPr>
          <p:nvPr/>
        </p:nvCxnSpPr>
        <p:spPr>
          <a:xfrm flipV="1">
            <a:off x="1917821" y="2683802"/>
            <a:ext cx="1166606" cy="8645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" name="Connettore 2 1230">
            <a:extLst>
              <a:ext uri="{FF2B5EF4-FFF2-40B4-BE49-F238E27FC236}">
                <a16:creationId xmlns:a16="http://schemas.microsoft.com/office/drawing/2014/main" id="{5DC9D22E-1F72-42E5-4C37-508633282116}"/>
              </a:ext>
            </a:extLst>
          </p:cNvPr>
          <p:cNvCxnSpPr>
            <a:cxnSpLocks/>
          </p:cNvCxnSpPr>
          <p:nvPr/>
        </p:nvCxnSpPr>
        <p:spPr>
          <a:xfrm flipV="1">
            <a:off x="1621796" y="3185437"/>
            <a:ext cx="612665" cy="1265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" name="Connettore 2 1232">
            <a:extLst>
              <a:ext uri="{FF2B5EF4-FFF2-40B4-BE49-F238E27FC236}">
                <a16:creationId xmlns:a16="http://schemas.microsoft.com/office/drawing/2014/main" id="{A0D0893E-A9FB-2A80-66E8-4CB7340776FA}"/>
              </a:ext>
            </a:extLst>
          </p:cNvPr>
          <p:cNvCxnSpPr>
            <a:cxnSpLocks/>
          </p:cNvCxnSpPr>
          <p:nvPr/>
        </p:nvCxnSpPr>
        <p:spPr>
          <a:xfrm flipV="1">
            <a:off x="2225441" y="3192087"/>
            <a:ext cx="1212703" cy="309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>
          <a:extLst>
            <a:ext uri="{FF2B5EF4-FFF2-40B4-BE49-F238E27FC236}">
              <a16:creationId xmlns:a16="http://schemas.microsoft.com/office/drawing/2014/main" id="{B7839BD8-E814-7869-E55B-217486066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0">
            <a:extLst>
              <a:ext uri="{FF2B5EF4-FFF2-40B4-BE49-F238E27FC236}">
                <a16:creationId xmlns:a16="http://schemas.microsoft.com/office/drawing/2014/main" id="{EC159484-B7FD-4C93-9DA9-DD6F9EDE01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085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TRANSMISSION GRATING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CDE6DB-6664-998F-C3A0-7B5655D0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5" y="2414015"/>
            <a:ext cx="2294314" cy="1591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Google Shape;1202;p35">
            <a:extLst>
              <a:ext uri="{FF2B5EF4-FFF2-40B4-BE49-F238E27FC236}">
                <a16:creationId xmlns:a16="http://schemas.microsoft.com/office/drawing/2014/main" id="{552EBC9B-2B3A-AB88-E494-015340517CF9}"/>
              </a:ext>
            </a:extLst>
          </p:cNvPr>
          <p:cNvSpPr txBox="1">
            <a:spLocks/>
          </p:cNvSpPr>
          <p:nvPr/>
        </p:nvSpPr>
        <p:spPr>
          <a:xfrm>
            <a:off x="819693" y="750369"/>
            <a:ext cx="6914468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●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○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ork Sans"/>
              <a:buChar char="■"/>
              <a:defRPr sz="16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en-US" dirty="0"/>
              <a:t>At small </a:t>
            </a:r>
            <a:r>
              <a:rPr lang="en-US" b="1" dirty="0"/>
              <a:t>slits</a:t>
            </a:r>
            <a:r>
              <a:rPr lang="en-US" dirty="0"/>
              <a:t>, light behaves like a wave and creates an interference pattern which dispersion depends on the wavelength.</a:t>
            </a:r>
          </a:p>
          <a:p>
            <a:pPr marL="0" indent="0">
              <a:buFont typeface="Work Sans"/>
              <a:buNone/>
            </a:pPr>
            <a:r>
              <a:rPr lang="en-US" dirty="0"/>
              <a:t>Based on </a:t>
            </a:r>
            <a:r>
              <a:rPr lang="en-US" b="1" dirty="0"/>
              <a:t>diffraction</a:t>
            </a:r>
            <a:r>
              <a:rPr lang="en-US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35B576B-1F82-8BA2-CF8E-4C0CACD7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12" y="2414015"/>
            <a:ext cx="1699120" cy="1591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950A073-6797-E543-2A9B-3CD4FA606F6B}"/>
              </a:ext>
            </a:extLst>
          </p:cNvPr>
          <p:cNvSpPr/>
          <p:nvPr/>
        </p:nvSpPr>
        <p:spPr>
          <a:xfrm>
            <a:off x="3388267" y="2895592"/>
            <a:ext cx="395685" cy="6284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639804"/>
      </p:ext>
    </p:extLst>
  </p:cSld>
  <p:clrMapOvr>
    <a:masterClrMapping/>
  </p:clrMapOvr>
</p:sld>
</file>

<file path=ppt/theme/theme1.xml><?xml version="1.0" encoding="utf-8"?>
<a:theme xmlns:a="http://schemas.openxmlformats.org/drawingml/2006/main" name="Today You Thank Your Teachers! by Slidesgo">
  <a:themeElements>
    <a:clrScheme name="Simple Light">
      <a:dk1>
        <a:srgbClr val="ECECEC"/>
      </a:dk1>
      <a:lt1>
        <a:srgbClr val="313030"/>
      </a:lt1>
      <a:dk2>
        <a:srgbClr val="ECECEC"/>
      </a:dk2>
      <a:lt2>
        <a:srgbClr val="D84A4A"/>
      </a:lt2>
      <a:accent1>
        <a:srgbClr val="ECD679"/>
      </a:accent1>
      <a:accent2>
        <a:srgbClr val="DB7D58"/>
      </a:accent2>
      <a:accent3>
        <a:srgbClr val="67A0AC"/>
      </a:accent3>
      <a:accent4>
        <a:srgbClr val="579A70"/>
      </a:accent4>
      <a:accent5>
        <a:srgbClr val="5F4BA8"/>
      </a:accent5>
      <a:accent6>
        <a:srgbClr val="CAACCF"/>
      </a:accent6>
      <a:hlink>
        <a:srgbClr val="ECEC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779</Words>
  <Application>Microsoft Office PowerPoint</Application>
  <PresentationFormat>Presentazione su schermo (16:9)</PresentationFormat>
  <Paragraphs>108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Proxima Nova</vt:lpstr>
      <vt:lpstr>Arial</vt:lpstr>
      <vt:lpstr>Roboto Condensed Light</vt:lpstr>
      <vt:lpstr>Cambria Math</vt:lpstr>
      <vt:lpstr>Work Sans</vt:lpstr>
      <vt:lpstr>Palanquin Dark</vt:lpstr>
      <vt:lpstr>Today You Thank Your Teachers! by Slidesgo</vt:lpstr>
      <vt:lpstr>ANALYSIS OF ASTROPHYSICAL DATA SPECTROSCOPY</vt:lpstr>
      <vt:lpstr>WHAT IS THE ELECTROMAGNETIC SPECTRUM AND WHY SHOULD WE OBSERVE IT</vt:lpstr>
      <vt:lpstr>WHAT IS THE ELECTROMAGNETIC SPECTRUM AND WHY SHOULD WE OBSERVE IT</vt:lpstr>
      <vt:lpstr>LIGHT SOURCE</vt:lpstr>
      <vt:lpstr>PROPERTIES OF A SPECTROGRAPH</vt:lpstr>
      <vt:lpstr>PROPERTIES OF A SPECTROGRAPH</vt:lpstr>
      <vt:lpstr>DISPERSING ELEMENTS</vt:lpstr>
      <vt:lpstr>PRISM</vt:lpstr>
      <vt:lpstr>TRANSMISSION GRATING</vt:lpstr>
      <vt:lpstr>REFLECTIVE DIFFRACTION GRATING</vt:lpstr>
      <vt:lpstr>GRISM</vt:lpstr>
      <vt:lpstr>SPECTROSCOPY</vt:lpstr>
      <vt:lpstr>MULTI-OBJECT SPECTROGRAPHY</vt:lpstr>
      <vt:lpstr>INTEGRAL FIELD SPECTROSCOPY</vt:lpstr>
      <vt:lpstr>SLITLESS SPECTROSCOPY</vt:lpstr>
      <vt:lpstr>ANALYSIS OF SPECTROSCOPIES</vt:lpstr>
      <vt:lpstr>ANALYSIS OF A SPECTROSCOPY</vt:lpstr>
      <vt:lpstr>ANALYSIS OF A SPECTROSCOPY</vt:lpstr>
      <vt:lpstr>EMISSION LINES</vt:lpstr>
      <vt:lpstr>EARTH-BASED SPACE OBSERVATORIES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alfonso cavallo</cp:lastModifiedBy>
  <cp:revision>6</cp:revision>
  <dcterms:modified xsi:type="dcterms:W3CDTF">2025-09-21T12:15:40Z</dcterms:modified>
</cp:coreProperties>
</file>