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19"/>
  </p:notesMasterIdLst>
  <p:sldIdLst>
    <p:sldId id="256" r:id="rId2"/>
    <p:sldId id="275" r:id="rId3"/>
    <p:sldId id="277" r:id="rId4"/>
    <p:sldId id="276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</p:sldIdLst>
  <p:sldSz cx="18288000" cy="10287000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Inter" panose="020B0604020202020204" charset="0"/>
      <p:regular r:id="rId25"/>
      <p:bold r:id="rId26"/>
      <p:italic r:id="rId27"/>
      <p:boldItalic r:id="rId28"/>
    </p:embeddedFont>
    <p:embeddedFont>
      <p:font typeface="Unica On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500" y="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entury Gothic" panose="020B0502020202020204" pitchFamily="34" charset="0"/>
        <a:ea typeface="Century Gothic" panose="020B0502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>
          <a:extLst>
            <a:ext uri="{FF2B5EF4-FFF2-40B4-BE49-F238E27FC236}">
              <a16:creationId xmlns:a16="http://schemas.microsoft.com/office/drawing/2014/main" id="{1C99E9E3-0C67-BAD7-5C6B-D55B7604F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>
            <a:extLst>
              <a:ext uri="{FF2B5EF4-FFF2-40B4-BE49-F238E27FC236}">
                <a16:creationId xmlns:a16="http://schemas.microsoft.com/office/drawing/2014/main" id="{2A55CD07-E9ED-9DE7-2EA2-5AE1F5696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3" name="Google Shape;953;p15:notes">
            <a:extLst>
              <a:ext uri="{FF2B5EF4-FFF2-40B4-BE49-F238E27FC236}">
                <a16:creationId xmlns:a16="http://schemas.microsoft.com/office/drawing/2014/main" id="{C0BF841B-6770-4B8C-742A-B6EEE32F39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5312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>
          <a:extLst>
            <a:ext uri="{FF2B5EF4-FFF2-40B4-BE49-F238E27FC236}">
              <a16:creationId xmlns:a16="http://schemas.microsoft.com/office/drawing/2014/main" id="{D2A6EDE2-3A6D-4B73-DA04-111BBACC9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>
            <a:extLst>
              <a:ext uri="{FF2B5EF4-FFF2-40B4-BE49-F238E27FC236}">
                <a16:creationId xmlns:a16="http://schemas.microsoft.com/office/drawing/2014/main" id="{5DD1F8D7-B86D-8AED-F9DB-206F8616BC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3" name="Google Shape;953;p15:notes">
            <a:extLst>
              <a:ext uri="{FF2B5EF4-FFF2-40B4-BE49-F238E27FC236}">
                <a16:creationId xmlns:a16="http://schemas.microsoft.com/office/drawing/2014/main" id="{8A680844-C859-7D27-0AAE-5D165A010A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2612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>
          <a:extLst>
            <a:ext uri="{FF2B5EF4-FFF2-40B4-BE49-F238E27FC236}">
              <a16:creationId xmlns:a16="http://schemas.microsoft.com/office/drawing/2014/main" id="{FFF97E90-7305-DC96-4A47-252E73D3E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>
            <a:extLst>
              <a:ext uri="{FF2B5EF4-FFF2-40B4-BE49-F238E27FC236}">
                <a16:creationId xmlns:a16="http://schemas.microsoft.com/office/drawing/2014/main" id="{DC94DA33-9112-2664-88FE-99E906869D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3" name="Google Shape;953;p15:notes">
            <a:extLst>
              <a:ext uri="{FF2B5EF4-FFF2-40B4-BE49-F238E27FC236}">
                <a16:creationId xmlns:a16="http://schemas.microsoft.com/office/drawing/2014/main" id="{8DAB1BE3-EF50-9713-BD22-57FC03E03B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916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>
          <a:extLst>
            <a:ext uri="{FF2B5EF4-FFF2-40B4-BE49-F238E27FC236}">
              <a16:creationId xmlns:a16="http://schemas.microsoft.com/office/drawing/2014/main" id="{B5175826-7B1F-F738-2E18-1D84BE603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>
            <a:extLst>
              <a:ext uri="{FF2B5EF4-FFF2-40B4-BE49-F238E27FC236}">
                <a16:creationId xmlns:a16="http://schemas.microsoft.com/office/drawing/2014/main" id="{88678E41-1697-13BB-C596-F83D1E377F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3" name="Google Shape;953;p15:notes">
            <a:extLst>
              <a:ext uri="{FF2B5EF4-FFF2-40B4-BE49-F238E27FC236}">
                <a16:creationId xmlns:a16="http://schemas.microsoft.com/office/drawing/2014/main" id="{1A41BD36-219A-7AAE-CD88-861BAEE4F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0674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>
          <a:extLst>
            <a:ext uri="{FF2B5EF4-FFF2-40B4-BE49-F238E27FC236}">
              <a16:creationId xmlns:a16="http://schemas.microsoft.com/office/drawing/2014/main" id="{D9FB8589-1FF7-390D-3757-3381694E0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>
            <a:extLst>
              <a:ext uri="{FF2B5EF4-FFF2-40B4-BE49-F238E27FC236}">
                <a16:creationId xmlns:a16="http://schemas.microsoft.com/office/drawing/2014/main" id="{BA6F1B18-7FE2-A7F4-90D7-D73977A466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3" name="Google Shape;953;p15:notes">
            <a:extLst>
              <a:ext uri="{FF2B5EF4-FFF2-40B4-BE49-F238E27FC236}">
                <a16:creationId xmlns:a16="http://schemas.microsoft.com/office/drawing/2014/main" id="{79CB209F-EF41-78AA-B532-3914911AC9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6971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>
          <a:extLst>
            <a:ext uri="{FF2B5EF4-FFF2-40B4-BE49-F238E27FC236}">
              <a16:creationId xmlns:a16="http://schemas.microsoft.com/office/drawing/2014/main" id="{D1C3925D-4ED0-44F9-5AF1-68293E80C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>
            <a:extLst>
              <a:ext uri="{FF2B5EF4-FFF2-40B4-BE49-F238E27FC236}">
                <a16:creationId xmlns:a16="http://schemas.microsoft.com/office/drawing/2014/main" id="{493DDA5C-3190-0C5B-9C59-80ECE1A745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3" name="Google Shape;953;p15:notes">
            <a:extLst>
              <a:ext uri="{FF2B5EF4-FFF2-40B4-BE49-F238E27FC236}">
                <a16:creationId xmlns:a16="http://schemas.microsoft.com/office/drawing/2014/main" id="{5532D876-150B-5F34-28F4-CD5A0EF48D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4059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>
          <a:extLst>
            <a:ext uri="{FF2B5EF4-FFF2-40B4-BE49-F238E27FC236}">
              <a16:creationId xmlns:a16="http://schemas.microsoft.com/office/drawing/2014/main" id="{5CA24016-BC24-B608-13FE-907FC63FC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>
            <a:extLst>
              <a:ext uri="{FF2B5EF4-FFF2-40B4-BE49-F238E27FC236}">
                <a16:creationId xmlns:a16="http://schemas.microsoft.com/office/drawing/2014/main" id="{0E5DC2A9-3BD2-C932-610D-5692E4B90C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3" name="Google Shape;953;p15:notes">
            <a:extLst>
              <a:ext uri="{FF2B5EF4-FFF2-40B4-BE49-F238E27FC236}">
                <a16:creationId xmlns:a16="http://schemas.microsoft.com/office/drawing/2014/main" id="{4ED85C6F-9D33-016A-01EB-9D4E7BD56A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4685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>
          <a:extLst>
            <a:ext uri="{FF2B5EF4-FFF2-40B4-BE49-F238E27FC236}">
              <a16:creationId xmlns:a16="http://schemas.microsoft.com/office/drawing/2014/main" id="{FC177BA9-8CB6-EC75-06E8-5068DBEF1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9:notes">
            <a:extLst>
              <a:ext uri="{FF2B5EF4-FFF2-40B4-BE49-F238E27FC236}">
                <a16:creationId xmlns:a16="http://schemas.microsoft.com/office/drawing/2014/main" id="{FDF3B916-9589-8D25-0AB6-A309FA407A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0" name="Google Shape;1030;p19:notes">
            <a:extLst>
              <a:ext uri="{FF2B5EF4-FFF2-40B4-BE49-F238E27FC236}">
                <a16:creationId xmlns:a16="http://schemas.microsoft.com/office/drawing/2014/main" id="{A4E48AF9-5105-DA1A-C1B5-7C86514C50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033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>
          <a:extLst>
            <a:ext uri="{FF2B5EF4-FFF2-40B4-BE49-F238E27FC236}">
              <a16:creationId xmlns:a16="http://schemas.microsoft.com/office/drawing/2014/main" id="{F1EE602B-5521-6C8A-550B-8BD199443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6:notes">
            <a:extLst>
              <a:ext uri="{FF2B5EF4-FFF2-40B4-BE49-F238E27FC236}">
                <a16:creationId xmlns:a16="http://schemas.microsoft.com/office/drawing/2014/main" id="{4E93109E-8166-31D8-A10C-4FEE63FCF2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0" name="Google Shape;960;p16:notes">
            <a:extLst>
              <a:ext uri="{FF2B5EF4-FFF2-40B4-BE49-F238E27FC236}">
                <a16:creationId xmlns:a16="http://schemas.microsoft.com/office/drawing/2014/main" id="{F7C86EEC-6359-D08E-2322-A69AD9D1E9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9795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>
          <a:extLst>
            <a:ext uri="{FF2B5EF4-FFF2-40B4-BE49-F238E27FC236}">
              <a16:creationId xmlns:a16="http://schemas.microsoft.com/office/drawing/2014/main" id="{C2191F10-A1BE-6822-B723-003768EB8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:notes">
            <a:extLst>
              <a:ext uri="{FF2B5EF4-FFF2-40B4-BE49-F238E27FC236}">
                <a16:creationId xmlns:a16="http://schemas.microsoft.com/office/drawing/2014/main" id="{DD7AD69E-F3A3-A599-E061-193D3ABEFB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6" name="Google Shape;576;p5:notes">
            <a:extLst>
              <a:ext uri="{FF2B5EF4-FFF2-40B4-BE49-F238E27FC236}">
                <a16:creationId xmlns:a16="http://schemas.microsoft.com/office/drawing/2014/main" id="{A8F29810-5130-5E9F-5A95-BC4C70EEB7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157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>
          <a:extLst>
            <a:ext uri="{FF2B5EF4-FFF2-40B4-BE49-F238E27FC236}">
              <a16:creationId xmlns:a16="http://schemas.microsoft.com/office/drawing/2014/main" id="{B4A53267-E137-42C7-B4A9-EECB9E92C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6:notes">
            <a:extLst>
              <a:ext uri="{FF2B5EF4-FFF2-40B4-BE49-F238E27FC236}">
                <a16:creationId xmlns:a16="http://schemas.microsoft.com/office/drawing/2014/main" id="{55E2419A-E653-6233-5679-4D2E0C245D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0" name="Google Shape;960;p16:notes">
            <a:extLst>
              <a:ext uri="{FF2B5EF4-FFF2-40B4-BE49-F238E27FC236}">
                <a16:creationId xmlns:a16="http://schemas.microsoft.com/office/drawing/2014/main" id="{BC4E49A7-B5B4-B965-AFF9-89396BB54C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0108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>
          <a:extLst>
            <a:ext uri="{FF2B5EF4-FFF2-40B4-BE49-F238E27FC236}">
              <a16:creationId xmlns:a16="http://schemas.microsoft.com/office/drawing/2014/main" id="{9A0D598D-BBC7-8E3F-A3A3-D7E39D4CD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:notes">
            <a:extLst>
              <a:ext uri="{FF2B5EF4-FFF2-40B4-BE49-F238E27FC236}">
                <a16:creationId xmlns:a16="http://schemas.microsoft.com/office/drawing/2014/main" id="{E6405C39-BCD3-0C95-0EC1-8C8732D5DD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4" name="Google Shape;434;p3:notes">
            <a:extLst>
              <a:ext uri="{FF2B5EF4-FFF2-40B4-BE49-F238E27FC236}">
                <a16:creationId xmlns:a16="http://schemas.microsoft.com/office/drawing/2014/main" id="{B08BBDEF-44D4-41D6-FFF4-EAEF6D63DC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635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>
          <a:extLst>
            <a:ext uri="{FF2B5EF4-FFF2-40B4-BE49-F238E27FC236}">
              <a16:creationId xmlns:a16="http://schemas.microsoft.com/office/drawing/2014/main" id="{916946C6-68D3-228E-9182-809FE7DD3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>
            <a:extLst>
              <a:ext uri="{FF2B5EF4-FFF2-40B4-BE49-F238E27FC236}">
                <a16:creationId xmlns:a16="http://schemas.microsoft.com/office/drawing/2014/main" id="{CADFC0A4-9C2C-57CE-A539-3819232F71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3" name="Google Shape;953;p15:notes">
            <a:extLst>
              <a:ext uri="{FF2B5EF4-FFF2-40B4-BE49-F238E27FC236}">
                <a16:creationId xmlns:a16="http://schemas.microsoft.com/office/drawing/2014/main" id="{E79A202F-5C11-1660-6EA2-61E0B85CCB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5477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>
          <a:extLst>
            <a:ext uri="{FF2B5EF4-FFF2-40B4-BE49-F238E27FC236}">
              <a16:creationId xmlns:a16="http://schemas.microsoft.com/office/drawing/2014/main" id="{22A66979-3F60-E714-E8B7-4B6EB51A7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>
            <a:extLst>
              <a:ext uri="{FF2B5EF4-FFF2-40B4-BE49-F238E27FC236}">
                <a16:creationId xmlns:a16="http://schemas.microsoft.com/office/drawing/2014/main" id="{89107A26-409E-2CC2-B078-85093B6FF8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3" name="Google Shape;953;p15:notes">
            <a:extLst>
              <a:ext uri="{FF2B5EF4-FFF2-40B4-BE49-F238E27FC236}">
                <a16:creationId xmlns:a16="http://schemas.microsoft.com/office/drawing/2014/main" id="{CE693165-04D6-5DE3-6C9A-78CB4AA6ED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6002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>
          <a:extLst>
            <a:ext uri="{FF2B5EF4-FFF2-40B4-BE49-F238E27FC236}">
              <a16:creationId xmlns:a16="http://schemas.microsoft.com/office/drawing/2014/main" id="{C1002D43-4DA7-A9E0-B4F8-575301AC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>
            <a:extLst>
              <a:ext uri="{FF2B5EF4-FFF2-40B4-BE49-F238E27FC236}">
                <a16:creationId xmlns:a16="http://schemas.microsoft.com/office/drawing/2014/main" id="{4A5F0B3A-D501-D284-39C0-479AE2A56F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3" name="Google Shape;953;p15:notes">
            <a:extLst>
              <a:ext uri="{FF2B5EF4-FFF2-40B4-BE49-F238E27FC236}">
                <a16:creationId xmlns:a16="http://schemas.microsoft.com/office/drawing/2014/main" id="{5FAC4BC5-58C3-07A2-94DB-C09AABCF86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6017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>
          <a:extLst>
            <a:ext uri="{FF2B5EF4-FFF2-40B4-BE49-F238E27FC236}">
              <a16:creationId xmlns:a16="http://schemas.microsoft.com/office/drawing/2014/main" id="{22C0B7D4-663F-B2DE-CBC3-7EA3D83DA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>
            <a:extLst>
              <a:ext uri="{FF2B5EF4-FFF2-40B4-BE49-F238E27FC236}">
                <a16:creationId xmlns:a16="http://schemas.microsoft.com/office/drawing/2014/main" id="{22A39A88-1C88-1BC6-48ED-0022A606DC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3" name="Google Shape;953;p15:notes">
            <a:extLst>
              <a:ext uri="{FF2B5EF4-FFF2-40B4-BE49-F238E27FC236}">
                <a16:creationId xmlns:a16="http://schemas.microsoft.com/office/drawing/2014/main" id="{D82EA405-93FE-D204-4E05-1FA7941C92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2927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entury Gothic" panose="020B050202020202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entury Gothic" panose="020B050202020202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it-IT"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Century Gothic" panose="020B0502020202020204" pitchFamily="34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 amt="42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82350" y="4970300"/>
            <a:ext cx="17523300" cy="350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>
              <a:spcBef>
                <a:spcPts val="0"/>
              </a:spcBef>
              <a:spcAft>
                <a:spcPts val="0"/>
              </a:spcAft>
              <a:buSzPts val="11700"/>
              <a:buNone/>
              <a:defRPr sz="11700"/>
            </a:lvl2pPr>
            <a:lvl3pPr lvl="2">
              <a:spcBef>
                <a:spcPts val="0"/>
              </a:spcBef>
              <a:spcAft>
                <a:spcPts val="0"/>
              </a:spcAft>
              <a:buSzPts val="11700"/>
              <a:buNone/>
              <a:defRPr sz="11700"/>
            </a:lvl3pPr>
            <a:lvl4pPr lvl="3">
              <a:spcBef>
                <a:spcPts val="0"/>
              </a:spcBef>
              <a:spcAft>
                <a:spcPts val="0"/>
              </a:spcAft>
              <a:buSzPts val="11700"/>
              <a:buNone/>
              <a:defRPr sz="11700"/>
            </a:lvl4pPr>
            <a:lvl5pPr lvl="4">
              <a:spcBef>
                <a:spcPts val="0"/>
              </a:spcBef>
              <a:spcAft>
                <a:spcPts val="0"/>
              </a:spcAft>
              <a:buSzPts val="11700"/>
              <a:buNone/>
              <a:defRPr sz="11700"/>
            </a:lvl5pPr>
            <a:lvl6pPr lvl="5">
              <a:spcBef>
                <a:spcPts val="0"/>
              </a:spcBef>
              <a:spcAft>
                <a:spcPts val="0"/>
              </a:spcAft>
              <a:buSzPts val="11700"/>
              <a:buNone/>
              <a:defRPr sz="11700"/>
            </a:lvl6pPr>
            <a:lvl7pPr lvl="6">
              <a:spcBef>
                <a:spcPts val="0"/>
              </a:spcBef>
              <a:spcAft>
                <a:spcPts val="0"/>
              </a:spcAft>
              <a:buSzPts val="11700"/>
              <a:buNone/>
              <a:defRPr sz="11700"/>
            </a:lvl7pPr>
            <a:lvl8pPr lvl="7">
              <a:spcBef>
                <a:spcPts val="0"/>
              </a:spcBef>
              <a:spcAft>
                <a:spcPts val="0"/>
              </a:spcAft>
              <a:buSzPts val="11700"/>
              <a:buNone/>
              <a:defRPr sz="11700"/>
            </a:lvl8pPr>
            <a:lvl9pPr lvl="8">
              <a:spcBef>
                <a:spcPts val="0"/>
              </a:spcBef>
              <a:spcAft>
                <a:spcPts val="0"/>
              </a:spcAft>
              <a:buSzPts val="11700"/>
              <a:buNone/>
              <a:defRPr sz="11700"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3">
            <a:alphaModFix amt="45000"/>
          </a:blip>
          <a:srcRect t="24391"/>
          <a:stretch/>
        </p:blipFill>
        <p:spPr>
          <a:xfrm>
            <a:off x="4007450" y="-3"/>
            <a:ext cx="10273102" cy="777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4">
            <a:alphaModFix/>
          </a:blip>
          <a:srcRect t="57253"/>
          <a:stretch/>
        </p:blipFill>
        <p:spPr>
          <a:xfrm>
            <a:off x="2794550" y="2"/>
            <a:ext cx="12698900" cy="542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4097400" y="8706175"/>
            <a:ext cx="10093200" cy="735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700"/>
              <a:buNone/>
              <a:defRPr sz="2700">
                <a:latin typeface="Century Gothic" panose="020B0502020202020204" pitchFamily="34" charset="0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 amt="42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3">
            <a:alphaModFix/>
          </a:blip>
          <a:srcRect b="23599"/>
          <a:stretch/>
        </p:blipFill>
        <p:spPr>
          <a:xfrm>
            <a:off x="7925" y="2427775"/>
            <a:ext cx="18272148" cy="7859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4"/>
          <p:cNvGrpSpPr/>
          <p:nvPr/>
        </p:nvGrpSpPr>
        <p:grpSpPr>
          <a:xfrm>
            <a:off x="2325577" y="1621615"/>
            <a:ext cx="64943" cy="73314"/>
            <a:chOff x="0" y="-104775"/>
            <a:chExt cx="812800" cy="917575"/>
          </a:xfrm>
        </p:grpSpPr>
        <p:sp>
          <p:nvSpPr>
            <p:cNvPr id="22" name="Google Shape;22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3" name="Google Shape;23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4;p4"/>
          <p:cNvGrpSpPr/>
          <p:nvPr/>
        </p:nvGrpSpPr>
        <p:grpSpPr>
          <a:xfrm>
            <a:off x="823106" y="2167289"/>
            <a:ext cx="64943" cy="73314"/>
            <a:chOff x="0" y="-104775"/>
            <a:chExt cx="812800" cy="917575"/>
          </a:xfrm>
        </p:grpSpPr>
        <p:sp>
          <p:nvSpPr>
            <p:cNvPr id="25" name="Google Shape;25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Google Shape;26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oogle Shape;27;p4"/>
          <p:cNvGrpSpPr/>
          <p:nvPr/>
        </p:nvGrpSpPr>
        <p:grpSpPr>
          <a:xfrm>
            <a:off x="1667793" y="3503494"/>
            <a:ext cx="64943" cy="73314"/>
            <a:chOff x="0" y="-104775"/>
            <a:chExt cx="812800" cy="917575"/>
          </a:xfrm>
        </p:grpSpPr>
        <p:sp>
          <p:nvSpPr>
            <p:cNvPr id="28" name="Google Shape;28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9" name="Google Shape;29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4"/>
          <p:cNvGrpSpPr/>
          <p:nvPr/>
        </p:nvGrpSpPr>
        <p:grpSpPr>
          <a:xfrm>
            <a:off x="648677" y="3911695"/>
            <a:ext cx="64943" cy="73314"/>
            <a:chOff x="0" y="-104775"/>
            <a:chExt cx="812800" cy="917575"/>
          </a:xfrm>
        </p:grpSpPr>
        <p:sp>
          <p:nvSpPr>
            <p:cNvPr id="31" name="Google Shape;31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32" name="Google Shape;32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33;p4"/>
          <p:cNvGrpSpPr/>
          <p:nvPr/>
        </p:nvGrpSpPr>
        <p:grpSpPr>
          <a:xfrm>
            <a:off x="1169354" y="1439380"/>
            <a:ext cx="34056" cy="38446"/>
            <a:chOff x="0" y="-104775"/>
            <a:chExt cx="812800" cy="917575"/>
          </a:xfrm>
        </p:grpSpPr>
        <p:sp>
          <p:nvSpPr>
            <p:cNvPr id="34" name="Google Shape;34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Google Shape;35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530941" y="535352"/>
            <a:ext cx="34056" cy="38446"/>
            <a:chOff x="0" y="-104775"/>
            <a:chExt cx="812800" cy="917575"/>
          </a:xfrm>
        </p:grpSpPr>
        <p:sp>
          <p:nvSpPr>
            <p:cNvPr id="37" name="Google Shape;37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38" name="Google Shape;38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4"/>
          <p:cNvGrpSpPr/>
          <p:nvPr/>
        </p:nvGrpSpPr>
        <p:grpSpPr>
          <a:xfrm>
            <a:off x="530570" y="382104"/>
            <a:ext cx="34056" cy="38446"/>
            <a:chOff x="0" y="-104775"/>
            <a:chExt cx="812800" cy="917575"/>
          </a:xfrm>
        </p:grpSpPr>
        <p:sp>
          <p:nvSpPr>
            <p:cNvPr id="40" name="Google Shape;40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1" name="Google Shape;41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713617" y="864694"/>
            <a:ext cx="34056" cy="38446"/>
            <a:chOff x="0" y="-104775"/>
            <a:chExt cx="812800" cy="917575"/>
          </a:xfrm>
        </p:grpSpPr>
        <p:sp>
          <p:nvSpPr>
            <p:cNvPr id="43" name="Google Shape;43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4" name="Google Shape;44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45;p4"/>
          <p:cNvGrpSpPr/>
          <p:nvPr/>
        </p:nvGrpSpPr>
        <p:grpSpPr>
          <a:xfrm>
            <a:off x="5047147" y="1591542"/>
            <a:ext cx="34056" cy="38446"/>
            <a:chOff x="0" y="-104775"/>
            <a:chExt cx="812800" cy="917575"/>
          </a:xfrm>
        </p:grpSpPr>
        <p:sp>
          <p:nvSpPr>
            <p:cNvPr id="46" name="Google Shape;46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7" name="Google Shape;47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48;p4"/>
          <p:cNvGrpSpPr/>
          <p:nvPr/>
        </p:nvGrpSpPr>
        <p:grpSpPr>
          <a:xfrm>
            <a:off x="11904438" y="1818049"/>
            <a:ext cx="34056" cy="38446"/>
            <a:chOff x="0" y="-104775"/>
            <a:chExt cx="812800" cy="917575"/>
          </a:xfrm>
        </p:grpSpPr>
        <p:sp>
          <p:nvSpPr>
            <p:cNvPr id="49" name="Google Shape;49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50" name="Google Shape;50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51;p4"/>
          <p:cNvGrpSpPr/>
          <p:nvPr/>
        </p:nvGrpSpPr>
        <p:grpSpPr>
          <a:xfrm>
            <a:off x="12169162" y="1039752"/>
            <a:ext cx="34056" cy="38446"/>
            <a:chOff x="0" y="-104775"/>
            <a:chExt cx="812800" cy="917575"/>
          </a:xfrm>
        </p:grpSpPr>
        <p:sp>
          <p:nvSpPr>
            <p:cNvPr id="52" name="Google Shape;52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53" name="Google Shape;53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13149731" y="501297"/>
            <a:ext cx="34056" cy="38446"/>
            <a:chOff x="0" y="-104775"/>
            <a:chExt cx="812800" cy="917575"/>
          </a:xfrm>
        </p:grpSpPr>
        <p:sp>
          <p:nvSpPr>
            <p:cNvPr id="55" name="Google Shape;55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56" name="Google Shape;56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4"/>
          <p:cNvGrpSpPr/>
          <p:nvPr/>
        </p:nvGrpSpPr>
        <p:grpSpPr>
          <a:xfrm>
            <a:off x="15116253" y="416159"/>
            <a:ext cx="34056" cy="38446"/>
            <a:chOff x="0" y="-104775"/>
            <a:chExt cx="812800" cy="917575"/>
          </a:xfrm>
        </p:grpSpPr>
        <p:sp>
          <p:nvSpPr>
            <p:cNvPr id="58" name="Google Shape;58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59" name="Google Shape;59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4"/>
          <p:cNvGrpSpPr/>
          <p:nvPr/>
        </p:nvGrpSpPr>
        <p:grpSpPr>
          <a:xfrm>
            <a:off x="17529023" y="658979"/>
            <a:ext cx="34056" cy="38446"/>
            <a:chOff x="0" y="-104775"/>
            <a:chExt cx="812800" cy="917575"/>
          </a:xfrm>
        </p:grpSpPr>
        <p:sp>
          <p:nvSpPr>
            <p:cNvPr id="61" name="Google Shape;61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62" name="Google Shape;62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4"/>
          <p:cNvGrpSpPr/>
          <p:nvPr/>
        </p:nvGrpSpPr>
        <p:grpSpPr>
          <a:xfrm>
            <a:off x="3523174" y="605679"/>
            <a:ext cx="34056" cy="38446"/>
            <a:chOff x="0" y="-104775"/>
            <a:chExt cx="812800" cy="917575"/>
          </a:xfrm>
        </p:grpSpPr>
        <p:sp>
          <p:nvSpPr>
            <p:cNvPr id="64" name="Google Shape;64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65" name="Google Shape;65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4"/>
          <p:cNvGrpSpPr/>
          <p:nvPr/>
        </p:nvGrpSpPr>
        <p:grpSpPr>
          <a:xfrm>
            <a:off x="2867611" y="3522918"/>
            <a:ext cx="34056" cy="38446"/>
            <a:chOff x="0" y="-104775"/>
            <a:chExt cx="812800" cy="917575"/>
          </a:xfrm>
        </p:grpSpPr>
        <p:sp>
          <p:nvSpPr>
            <p:cNvPr id="67" name="Google Shape;67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68" name="Google Shape;68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4"/>
          <p:cNvGrpSpPr/>
          <p:nvPr/>
        </p:nvGrpSpPr>
        <p:grpSpPr>
          <a:xfrm>
            <a:off x="4241198" y="2116386"/>
            <a:ext cx="34056" cy="38446"/>
            <a:chOff x="0" y="-104775"/>
            <a:chExt cx="812800" cy="917575"/>
          </a:xfrm>
        </p:grpSpPr>
        <p:sp>
          <p:nvSpPr>
            <p:cNvPr id="70" name="Google Shape;70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71" name="Google Shape;71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5867336" y="1020328"/>
            <a:ext cx="64943" cy="73314"/>
            <a:chOff x="0" y="-104775"/>
            <a:chExt cx="812800" cy="917575"/>
          </a:xfrm>
        </p:grpSpPr>
        <p:sp>
          <p:nvSpPr>
            <p:cNvPr id="73" name="Google Shape;73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74" name="Google Shape;74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4"/>
          <p:cNvGrpSpPr/>
          <p:nvPr/>
        </p:nvGrpSpPr>
        <p:grpSpPr>
          <a:xfrm>
            <a:off x="4258225" y="1522621"/>
            <a:ext cx="64943" cy="73314"/>
            <a:chOff x="0" y="-104775"/>
            <a:chExt cx="812800" cy="917575"/>
          </a:xfrm>
        </p:grpSpPr>
        <p:sp>
          <p:nvSpPr>
            <p:cNvPr id="76" name="Google Shape;76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77" name="Google Shape;77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4"/>
          <p:cNvGrpSpPr/>
          <p:nvPr/>
        </p:nvGrpSpPr>
        <p:grpSpPr>
          <a:xfrm>
            <a:off x="1602854" y="5668886"/>
            <a:ext cx="64943" cy="73314"/>
            <a:chOff x="0" y="-104775"/>
            <a:chExt cx="812800" cy="917575"/>
          </a:xfrm>
        </p:grpSpPr>
        <p:sp>
          <p:nvSpPr>
            <p:cNvPr id="79" name="Google Shape;79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80" name="Google Shape;80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4"/>
          <p:cNvGrpSpPr/>
          <p:nvPr/>
        </p:nvGrpSpPr>
        <p:grpSpPr>
          <a:xfrm>
            <a:off x="13964953" y="6792713"/>
            <a:ext cx="64943" cy="73314"/>
            <a:chOff x="0" y="-104775"/>
            <a:chExt cx="812800" cy="917575"/>
          </a:xfrm>
        </p:grpSpPr>
        <p:sp>
          <p:nvSpPr>
            <p:cNvPr id="82" name="Google Shape;82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83" name="Google Shape;83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4"/>
          <p:cNvGrpSpPr/>
          <p:nvPr/>
        </p:nvGrpSpPr>
        <p:grpSpPr>
          <a:xfrm>
            <a:off x="15404096" y="1956307"/>
            <a:ext cx="64943" cy="73314"/>
            <a:chOff x="0" y="-104775"/>
            <a:chExt cx="812800" cy="917575"/>
          </a:xfrm>
        </p:grpSpPr>
        <p:sp>
          <p:nvSpPr>
            <p:cNvPr id="85" name="Google Shape;85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86" name="Google Shape;86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4"/>
          <p:cNvGrpSpPr/>
          <p:nvPr/>
        </p:nvGrpSpPr>
        <p:grpSpPr>
          <a:xfrm>
            <a:off x="16555268" y="5070189"/>
            <a:ext cx="64943" cy="73314"/>
            <a:chOff x="0" y="-104775"/>
            <a:chExt cx="812800" cy="917575"/>
          </a:xfrm>
        </p:grpSpPr>
        <p:sp>
          <p:nvSpPr>
            <p:cNvPr id="88" name="Google Shape;88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89" name="Google Shape;89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4"/>
          <p:cNvGrpSpPr/>
          <p:nvPr/>
        </p:nvGrpSpPr>
        <p:grpSpPr>
          <a:xfrm>
            <a:off x="16658065" y="2792667"/>
            <a:ext cx="64943" cy="73314"/>
            <a:chOff x="0" y="-104775"/>
            <a:chExt cx="812800" cy="917575"/>
          </a:xfrm>
        </p:grpSpPr>
        <p:sp>
          <p:nvSpPr>
            <p:cNvPr id="91" name="Google Shape;91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92" name="Google Shape;92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4"/>
          <p:cNvGrpSpPr/>
          <p:nvPr/>
        </p:nvGrpSpPr>
        <p:grpSpPr>
          <a:xfrm>
            <a:off x="13618608" y="6189003"/>
            <a:ext cx="64943" cy="73314"/>
            <a:chOff x="0" y="-104775"/>
            <a:chExt cx="812800" cy="917575"/>
          </a:xfrm>
        </p:grpSpPr>
        <p:sp>
          <p:nvSpPr>
            <p:cNvPr id="94" name="Google Shape;94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95" name="Google Shape;95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4"/>
          <p:cNvGrpSpPr/>
          <p:nvPr/>
        </p:nvGrpSpPr>
        <p:grpSpPr>
          <a:xfrm>
            <a:off x="13166759" y="1307070"/>
            <a:ext cx="64943" cy="73314"/>
            <a:chOff x="0" y="-104775"/>
            <a:chExt cx="812800" cy="917575"/>
          </a:xfrm>
        </p:grpSpPr>
        <p:sp>
          <p:nvSpPr>
            <p:cNvPr id="97" name="Google Shape;97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98" name="Google Shape;98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4"/>
          <p:cNvSpPr/>
          <p:nvPr/>
        </p:nvSpPr>
        <p:spPr>
          <a:xfrm>
            <a:off x="3749743" y="762485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00" name="Google Shape;100;p4"/>
          <p:cNvSpPr/>
          <p:nvPr/>
        </p:nvSpPr>
        <p:spPr>
          <a:xfrm>
            <a:off x="4650838" y="1926822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01" name="Google Shape;101;p4"/>
          <p:cNvSpPr/>
          <p:nvPr/>
        </p:nvSpPr>
        <p:spPr>
          <a:xfrm>
            <a:off x="888046" y="539742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02" name="Google Shape;102;p4"/>
          <p:cNvSpPr/>
          <p:nvPr/>
        </p:nvSpPr>
        <p:spPr>
          <a:xfrm>
            <a:off x="1028700" y="6866024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03" name="Google Shape;103;p4"/>
          <p:cNvSpPr/>
          <p:nvPr/>
        </p:nvSpPr>
        <p:spPr>
          <a:xfrm>
            <a:off x="12546406" y="767873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04" name="Google Shape;104;p4"/>
          <p:cNvSpPr/>
          <p:nvPr/>
        </p:nvSpPr>
        <p:spPr>
          <a:xfrm>
            <a:off x="13166759" y="2067476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05" name="Google Shape;105;p4"/>
          <p:cNvSpPr/>
          <p:nvPr/>
        </p:nvSpPr>
        <p:spPr>
          <a:xfrm>
            <a:off x="13651077" y="903139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06" name="Google Shape;106;p4"/>
          <p:cNvSpPr/>
          <p:nvPr/>
        </p:nvSpPr>
        <p:spPr>
          <a:xfrm>
            <a:off x="16193751" y="4737513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4"/>
          <p:cNvSpPr/>
          <p:nvPr/>
        </p:nvSpPr>
        <p:spPr>
          <a:xfrm>
            <a:off x="17259300" y="8092246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08" name="Google Shape;108;p4"/>
          <p:cNvSpPr/>
          <p:nvPr/>
        </p:nvSpPr>
        <p:spPr>
          <a:xfrm>
            <a:off x="17903794" y="5395949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09" name="Google Shape;109;p4"/>
          <p:cNvSpPr/>
          <p:nvPr/>
        </p:nvSpPr>
        <p:spPr>
          <a:xfrm>
            <a:off x="16517410" y="1856494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10" name="Google Shape;110;p4"/>
          <p:cNvSpPr/>
          <p:nvPr/>
        </p:nvSpPr>
        <p:spPr>
          <a:xfrm>
            <a:off x="17833467" y="2481326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11" name="Google Shape;111;p4"/>
          <p:cNvSpPr/>
          <p:nvPr/>
        </p:nvSpPr>
        <p:spPr>
          <a:xfrm>
            <a:off x="15912012" y="5536604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12" name="Google Shape;112;p4"/>
          <p:cNvSpPr/>
          <p:nvPr/>
        </p:nvSpPr>
        <p:spPr>
          <a:xfrm>
            <a:off x="15982339" y="7724505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13" name="Google Shape;113;p4"/>
          <p:cNvSpPr/>
          <p:nvPr/>
        </p:nvSpPr>
        <p:spPr>
          <a:xfrm>
            <a:off x="17259300" y="4352289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14" name="Google Shape;114;p4"/>
          <p:cNvSpPr/>
          <p:nvPr/>
        </p:nvSpPr>
        <p:spPr>
          <a:xfrm>
            <a:off x="2463910" y="2481326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grpSp>
        <p:nvGrpSpPr>
          <p:cNvPr id="115" name="Google Shape;115;p4"/>
          <p:cNvGrpSpPr/>
          <p:nvPr/>
        </p:nvGrpSpPr>
        <p:grpSpPr>
          <a:xfrm>
            <a:off x="1784385" y="4716095"/>
            <a:ext cx="34056" cy="38446"/>
            <a:chOff x="0" y="-104775"/>
            <a:chExt cx="812800" cy="917575"/>
          </a:xfrm>
        </p:grpSpPr>
        <p:sp>
          <p:nvSpPr>
            <p:cNvPr id="116" name="Google Shape;116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17" name="Google Shape;117;p4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4"/>
          <p:cNvSpPr/>
          <p:nvPr/>
        </p:nvSpPr>
        <p:spPr>
          <a:xfrm>
            <a:off x="4923884" y="3920067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119" name="Google Shape;119;p4"/>
          <p:cNvSpPr txBox="1"/>
          <p:nvPr/>
        </p:nvSpPr>
        <p:spPr>
          <a:xfrm>
            <a:off x="1950648" y="2751678"/>
            <a:ext cx="1777500" cy="242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2" b="0" i="0" u="none" strike="noStrike" cap="none" dirty="0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01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6260267" y="2751678"/>
            <a:ext cx="1777500" cy="242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2" b="0" i="0" u="none" strike="noStrike" cap="none" dirty="0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02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21" name="Google Shape;121;p4"/>
          <p:cNvSpPr txBox="1"/>
          <p:nvPr/>
        </p:nvSpPr>
        <p:spPr>
          <a:xfrm>
            <a:off x="10410056" y="2751678"/>
            <a:ext cx="1777500" cy="242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2" b="0" i="0" u="none" strike="noStrike" cap="none" dirty="0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03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14559845" y="2751678"/>
            <a:ext cx="1777500" cy="242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2" b="0" i="0" u="none" strike="noStrike" cap="none" dirty="0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04</a:t>
            </a:r>
            <a:endParaRPr dirty="0">
              <a:latin typeface="Century Gothic" panose="020B0502020202020204" pitchFamily="34" charset="0"/>
            </a:endParaRPr>
          </a:p>
        </p:txBody>
      </p:sp>
      <p:cxnSp>
        <p:nvCxnSpPr>
          <p:cNvPr id="123" name="Google Shape;123;p4"/>
          <p:cNvCxnSpPr/>
          <p:nvPr/>
        </p:nvCxnSpPr>
        <p:spPr>
          <a:xfrm rot="10800000">
            <a:off x="4994211" y="3148009"/>
            <a:ext cx="0" cy="21174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" name="Google Shape;124;p4"/>
          <p:cNvCxnSpPr/>
          <p:nvPr/>
        </p:nvCxnSpPr>
        <p:spPr>
          <a:xfrm rot="10800000">
            <a:off x="9144000" y="3148009"/>
            <a:ext cx="0" cy="21174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4"/>
          <p:cNvCxnSpPr/>
          <p:nvPr/>
        </p:nvCxnSpPr>
        <p:spPr>
          <a:xfrm rot="10800000">
            <a:off x="13293789" y="3148009"/>
            <a:ext cx="0" cy="21174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4"/>
          <p:cNvSpPr txBox="1">
            <a:spLocks noGrp="1"/>
          </p:cNvSpPr>
          <p:nvPr>
            <p:ph type="title"/>
          </p:nvPr>
        </p:nvSpPr>
        <p:spPr>
          <a:xfrm>
            <a:off x="1732725" y="378800"/>
            <a:ext cx="14822400" cy="196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250"/>
              <a:buNone/>
              <a:defRPr sz="112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"/>
          <p:cNvSpPr txBox="1">
            <a:spLocks noGrp="1"/>
          </p:cNvSpPr>
          <p:nvPr>
            <p:ph type="subTitle" idx="1"/>
          </p:nvPr>
        </p:nvSpPr>
        <p:spPr>
          <a:xfrm>
            <a:off x="9380800" y="4579500"/>
            <a:ext cx="3676200" cy="66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450"/>
              <a:buNone/>
              <a:defRPr sz="3450">
                <a:latin typeface="Century Gothic" panose="020B0502020202020204" pitchFamily="34" charset="0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p4"/>
          <p:cNvSpPr txBox="1">
            <a:spLocks noGrp="1"/>
          </p:cNvSpPr>
          <p:nvPr>
            <p:ph type="subTitle" idx="2"/>
          </p:nvPr>
        </p:nvSpPr>
        <p:spPr>
          <a:xfrm>
            <a:off x="13530600" y="4579500"/>
            <a:ext cx="3676200" cy="66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50"/>
              <a:buNone/>
              <a:defRPr sz="3450">
                <a:latin typeface="Century Gothic" panose="020B0502020202020204" pitchFamily="34" charset="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129" name="Google Shape;129;p4"/>
          <p:cNvSpPr txBox="1">
            <a:spLocks noGrp="1"/>
          </p:cNvSpPr>
          <p:nvPr>
            <p:ph type="subTitle" idx="3"/>
          </p:nvPr>
        </p:nvSpPr>
        <p:spPr>
          <a:xfrm>
            <a:off x="5231000" y="4579500"/>
            <a:ext cx="3676200" cy="66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50"/>
              <a:buNone/>
              <a:defRPr sz="3450">
                <a:latin typeface="Century Gothic" panose="020B0502020202020204" pitchFamily="34" charset="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130" name="Google Shape;130;p4"/>
          <p:cNvSpPr txBox="1">
            <a:spLocks noGrp="1"/>
          </p:cNvSpPr>
          <p:nvPr>
            <p:ph type="subTitle" idx="4"/>
          </p:nvPr>
        </p:nvSpPr>
        <p:spPr>
          <a:xfrm>
            <a:off x="1001300" y="4579500"/>
            <a:ext cx="3676200" cy="66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50"/>
              <a:buNone/>
              <a:defRPr sz="3450">
                <a:latin typeface="Century Gothic" panose="020B0502020202020204" pitchFamily="34" charset="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5"/>
          <p:cNvPicPr preferRelativeResize="0"/>
          <p:nvPr/>
        </p:nvPicPr>
        <p:blipFill rotWithShape="1">
          <a:blip r:embed="rId2">
            <a:alphaModFix amt="42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5"/>
          <p:cNvCxnSpPr/>
          <p:nvPr/>
        </p:nvCxnSpPr>
        <p:spPr>
          <a:xfrm>
            <a:off x="5695401" y="5438400"/>
            <a:ext cx="126333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5"/>
          <p:cNvCxnSpPr/>
          <p:nvPr/>
        </p:nvCxnSpPr>
        <p:spPr>
          <a:xfrm>
            <a:off x="5695401" y="2865978"/>
            <a:ext cx="126333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35" name="Google Shape;135;p5"/>
          <p:cNvGrpSpPr/>
          <p:nvPr/>
        </p:nvGrpSpPr>
        <p:grpSpPr>
          <a:xfrm>
            <a:off x="2325577" y="1621615"/>
            <a:ext cx="64943" cy="73314"/>
            <a:chOff x="0" y="-104775"/>
            <a:chExt cx="812800" cy="917575"/>
          </a:xfrm>
        </p:grpSpPr>
        <p:sp>
          <p:nvSpPr>
            <p:cNvPr id="136" name="Google Shape;136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37" name="Google Shape;137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p5"/>
          <p:cNvGrpSpPr/>
          <p:nvPr/>
        </p:nvGrpSpPr>
        <p:grpSpPr>
          <a:xfrm>
            <a:off x="823106" y="2167289"/>
            <a:ext cx="64943" cy="73314"/>
            <a:chOff x="0" y="-104775"/>
            <a:chExt cx="812800" cy="917575"/>
          </a:xfrm>
        </p:grpSpPr>
        <p:sp>
          <p:nvSpPr>
            <p:cNvPr id="139" name="Google Shape;139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40" name="Google Shape;140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1667793" y="3316646"/>
            <a:ext cx="64943" cy="73314"/>
            <a:chOff x="0" y="-104775"/>
            <a:chExt cx="812800" cy="917575"/>
          </a:xfrm>
        </p:grpSpPr>
        <p:sp>
          <p:nvSpPr>
            <p:cNvPr id="142" name="Google Shape;142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43" name="Google Shape;143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5"/>
          <p:cNvGrpSpPr/>
          <p:nvPr/>
        </p:nvGrpSpPr>
        <p:grpSpPr>
          <a:xfrm>
            <a:off x="648677" y="3724847"/>
            <a:ext cx="64943" cy="73314"/>
            <a:chOff x="0" y="-104775"/>
            <a:chExt cx="812800" cy="917575"/>
          </a:xfrm>
        </p:grpSpPr>
        <p:sp>
          <p:nvSpPr>
            <p:cNvPr id="145" name="Google Shape;145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46" name="Google Shape;146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5"/>
          <p:cNvGrpSpPr/>
          <p:nvPr/>
        </p:nvGrpSpPr>
        <p:grpSpPr>
          <a:xfrm>
            <a:off x="1169354" y="1439380"/>
            <a:ext cx="34056" cy="38446"/>
            <a:chOff x="0" y="-104775"/>
            <a:chExt cx="812800" cy="917575"/>
          </a:xfrm>
        </p:grpSpPr>
        <p:sp>
          <p:nvSpPr>
            <p:cNvPr id="148" name="Google Shape;148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49" name="Google Shape;149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5"/>
          <p:cNvGrpSpPr/>
          <p:nvPr/>
        </p:nvGrpSpPr>
        <p:grpSpPr>
          <a:xfrm>
            <a:off x="1530941" y="535352"/>
            <a:ext cx="34056" cy="38446"/>
            <a:chOff x="0" y="-104775"/>
            <a:chExt cx="812800" cy="917575"/>
          </a:xfrm>
        </p:grpSpPr>
        <p:sp>
          <p:nvSpPr>
            <p:cNvPr id="151" name="Google Shape;151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52" name="Google Shape;152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5"/>
          <p:cNvGrpSpPr/>
          <p:nvPr/>
        </p:nvGrpSpPr>
        <p:grpSpPr>
          <a:xfrm>
            <a:off x="530570" y="382104"/>
            <a:ext cx="34056" cy="38446"/>
            <a:chOff x="0" y="-104775"/>
            <a:chExt cx="812800" cy="917575"/>
          </a:xfrm>
        </p:grpSpPr>
        <p:sp>
          <p:nvSpPr>
            <p:cNvPr id="154" name="Google Shape;154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55" name="Google Shape;155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5"/>
          <p:cNvGrpSpPr/>
          <p:nvPr/>
        </p:nvGrpSpPr>
        <p:grpSpPr>
          <a:xfrm>
            <a:off x="713617" y="864694"/>
            <a:ext cx="34056" cy="38446"/>
            <a:chOff x="0" y="-104775"/>
            <a:chExt cx="812800" cy="917575"/>
          </a:xfrm>
        </p:grpSpPr>
        <p:sp>
          <p:nvSpPr>
            <p:cNvPr id="157" name="Google Shape;157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58" name="Google Shape;158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>
            <a:off x="5047147" y="1591542"/>
            <a:ext cx="34056" cy="38446"/>
            <a:chOff x="0" y="-104775"/>
            <a:chExt cx="812800" cy="917575"/>
          </a:xfrm>
        </p:grpSpPr>
        <p:sp>
          <p:nvSpPr>
            <p:cNvPr id="160" name="Google Shape;160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61" name="Google Shape;161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>
            <a:off x="11904438" y="1818049"/>
            <a:ext cx="34056" cy="38446"/>
            <a:chOff x="0" y="-104775"/>
            <a:chExt cx="812800" cy="917575"/>
          </a:xfrm>
        </p:grpSpPr>
        <p:sp>
          <p:nvSpPr>
            <p:cNvPr id="163" name="Google Shape;163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64" name="Google Shape;164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5"/>
          <p:cNvGrpSpPr/>
          <p:nvPr/>
        </p:nvGrpSpPr>
        <p:grpSpPr>
          <a:xfrm>
            <a:off x="12169162" y="1039752"/>
            <a:ext cx="34056" cy="38446"/>
            <a:chOff x="0" y="-104775"/>
            <a:chExt cx="812800" cy="917575"/>
          </a:xfrm>
        </p:grpSpPr>
        <p:sp>
          <p:nvSpPr>
            <p:cNvPr id="166" name="Google Shape;166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67" name="Google Shape;167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5"/>
          <p:cNvGrpSpPr/>
          <p:nvPr/>
        </p:nvGrpSpPr>
        <p:grpSpPr>
          <a:xfrm>
            <a:off x="13149731" y="501297"/>
            <a:ext cx="34056" cy="38446"/>
            <a:chOff x="0" y="-104775"/>
            <a:chExt cx="812800" cy="917575"/>
          </a:xfrm>
        </p:grpSpPr>
        <p:sp>
          <p:nvSpPr>
            <p:cNvPr id="169" name="Google Shape;169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70" name="Google Shape;170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5"/>
          <p:cNvGrpSpPr/>
          <p:nvPr/>
        </p:nvGrpSpPr>
        <p:grpSpPr>
          <a:xfrm>
            <a:off x="15116253" y="416159"/>
            <a:ext cx="34056" cy="38446"/>
            <a:chOff x="0" y="-104775"/>
            <a:chExt cx="812800" cy="917575"/>
          </a:xfrm>
        </p:grpSpPr>
        <p:sp>
          <p:nvSpPr>
            <p:cNvPr id="172" name="Google Shape;172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73" name="Google Shape;173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5"/>
          <p:cNvGrpSpPr/>
          <p:nvPr/>
        </p:nvGrpSpPr>
        <p:grpSpPr>
          <a:xfrm>
            <a:off x="17529023" y="658979"/>
            <a:ext cx="34056" cy="38446"/>
            <a:chOff x="0" y="-104775"/>
            <a:chExt cx="812800" cy="917575"/>
          </a:xfrm>
        </p:grpSpPr>
        <p:sp>
          <p:nvSpPr>
            <p:cNvPr id="175" name="Google Shape;175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76" name="Google Shape;176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5"/>
          <p:cNvGrpSpPr/>
          <p:nvPr/>
        </p:nvGrpSpPr>
        <p:grpSpPr>
          <a:xfrm>
            <a:off x="3523174" y="605679"/>
            <a:ext cx="34056" cy="38446"/>
            <a:chOff x="0" y="-104775"/>
            <a:chExt cx="812800" cy="917575"/>
          </a:xfrm>
        </p:grpSpPr>
        <p:sp>
          <p:nvSpPr>
            <p:cNvPr id="178" name="Google Shape;178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5"/>
          <p:cNvGrpSpPr/>
          <p:nvPr/>
        </p:nvGrpSpPr>
        <p:grpSpPr>
          <a:xfrm>
            <a:off x="2867611" y="3336070"/>
            <a:ext cx="34056" cy="38446"/>
            <a:chOff x="0" y="-104775"/>
            <a:chExt cx="812800" cy="917575"/>
          </a:xfrm>
        </p:grpSpPr>
        <p:sp>
          <p:nvSpPr>
            <p:cNvPr id="181" name="Google Shape;181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82" name="Google Shape;182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5"/>
          <p:cNvGrpSpPr/>
          <p:nvPr/>
        </p:nvGrpSpPr>
        <p:grpSpPr>
          <a:xfrm>
            <a:off x="4241198" y="2116386"/>
            <a:ext cx="34056" cy="38446"/>
            <a:chOff x="0" y="-104775"/>
            <a:chExt cx="812800" cy="917575"/>
          </a:xfrm>
        </p:grpSpPr>
        <p:sp>
          <p:nvSpPr>
            <p:cNvPr id="184" name="Google Shape;184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85" name="Google Shape;185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5"/>
          <p:cNvGrpSpPr/>
          <p:nvPr/>
        </p:nvGrpSpPr>
        <p:grpSpPr>
          <a:xfrm>
            <a:off x="5867336" y="1020328"/>
            <a:ext cx="64943" cy="73314"/>
            <a:chOff x="0" y="-104775"/>
            <a:chExt cx="812800" cy="917575"/>
          </a:xfrm>
        </p:grpSpPr>
        <p:sp>
          <p:nvSpPr>
            <p:cNvPr id="187" name="Google Shape;187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88" name="Google Shape;188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5"/>
          <p:cNvGrpSpPr/>
          <p:nvPr/>
        </p:nvGrpSpPr>
        <p:grpSpPr>
          <a:xfrm>
            <a:off x="4258225" y="1522621"/>
            <a:ext cx="64943" cy="73314"/>
            <a:chOff x="0" y="-104775"/>
            <a:chExt cx="812800" cy="917575"/>
          </a:xfrm>
        </p:grpSpPr>
        <p:sp>
          <p:nvSpPr>
            <p:cNvPr id="190" name="Google Shape;190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91" name="Google Shape;191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5"/>
          <p:cNvGrpSpPr/>
          <p:nvPr/>
        </p:nvGrpSpPr>
        <p:grpSpPr>
          <a:xfrm>
            <a:off x="1602854" y="5668886"/>
            <a:ext cx="64943" cy="73314"/>
            <a:chOff x="0" y="-104775"/>
            <a:chExt cx="812800" cy="917575"/>
          </a:xfrm>
        </p:grpSpPr>
        <p:sp>
          <p:nvSpPr>
            <p:cNvPr id="193" name="Google Shape;193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>
            <a:off x="13964953" y="6792713"/>
            <a:ext cx="64943" cy="73314"/>
            <a:chOff x="0" y="-104775"/>
            <a:chExt cx="812800" cy="917575"/>
          </a:xfrm>
        </p:grpSpPr>
        <p:sp>
          <p:nvSpPr>
            <p:cNvPr id="196" name="Google Shape;196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197" name="Google Shape;197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5"/>
          <p:cNvGrpSpPr/>
          <p:nvPr/>
        </p:nvGrpSpPr>
        <p:grpSpPr>
          <a:xfrm>
            <a:off x="15404096" y="1956307"/>
            <a:ext cx="64943" cy="73314"/>
            <a:chOff x="0" y="-104775"/>
            <a:chExt cx="812800" cy="917575"/>
          </a:xfrm>
        </p:grpSpPr>
        <p:sp>
          <p:nvSpPr>
            <p:cNvPr id="199" name="Google Shape;199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00" name="Google Shape;200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" name="Google Shape;201;p5"/>
          <p:cNvGrpSpPr/>
          <p:nvPr/>
        </p:nvGrpSpPr>
        <p:grpSpPr>
          <a:xfrm>
            <a:off x="16555268" y="5070189"/>
            <a:ext cx="64943" cy="73314"/>
            <a:chOff x="0" y="-104775"/>
            <a:chExt cx="812800" cy="917575"/>
          </a:xfrm>
        </p:grpSpPr>
        <p:sp>
          <p:nvSpPr>
            <p:cNvPr id="202" name="Google Shape;202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03" name="Google Shape;203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16658065" y="2792667"/>
            <a:ext cx="64943" cy="73314"/>
            <a:chOff x="0" y="-104775"/>
            <a:chExt cx="812800" cy="917575"/>
          </a:xfrm>
        </p:grpSpPr>
        <p:sp>
          <p:nvSpPr>
            <p:cNvPr id="205" name="Google Shape;205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06" name="Google Shape;206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Google Shape;207;p5"/>
          <p:cNvGrpSpPr/>
          <p:nvPr/>
        </p:nvGrpSpPr>
        <p:grpSpPr>
          <a:xfrm>
            <a:off x="13618608" y="6189003"/>
            <a:ext cx="64943" cy="73314"/>
            <a:chOff x="0" y="-104775"/>
            <a:chExt cx="812800" cy="917575"/>
          </a:xfrm>
        </p:grpSpPr>
        <p:sp>
          <p:nvSpPr>
            <p:cNvPr id="208" name="Google Shape;208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09" name="Google Shape;209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5"/>
          <p:cNvGrpSpPr/>
          <p:nvPr/>
        </p:nvGrpSpPr>
        <p:grpSpPr>
          <a:xfrm>
            <a:off x="13166759" y="1307070"/>
            <a:ext cx="64943" cy="73314"/>
            <a:chOff x="0" y="-104775"/>
            <a:chExt cx="812800" cy="917575"/>
          </a:xfrm>
        </p:grpSpPr>
        <p:sp>
          <p:nvSpPr>
            <p:cNvPr id="211" name="Google Shape;211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12" name="Google Shape;212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Google Shape;213;p5"/>
          <p:cNvSpPr/>
          <p:nvPr/>
        </p:nvSpPr>
        <p:spPr>
          <a:xfrm>
            <a:off x="3749743" y="762485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14" name="Google Shape;214;p5"/>
          <p:cNvSpPr/>
          <p:nvPr/>
        </p:nvSpPr>
        <p:spPr>
          <a:xfrm>
            <a:off x="4650838" y="1926822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15" name="Google Shape;215;p5"/>
          <p:cNvSpPr/>
          <p:nvPr/>
        </p:nvSpPr>
        <p:spPr>
          <a:xfrm>
            <a:off x="888046" y="539742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16" name="Google Shape;216;p5"/>
          <p:cNvSpPr/>
          <p:nvPr/>
        </p:nvSpPr>
        <p:spPr>
          <a:xfrm>
            <a:off x="1494669" y="3733219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17" name="Google Shape;217;p5"/>
          <p:cNvSpPr/>
          <p:nvPr/>
        </p:nvSpPr>
        <p:spPr>
          <a:xfrm>
            <a:off x="1028700" y="6866024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18" name="Google Shape;218;p5"/>
          <p:cNvSpPr/>
          <p:nvPr/>
        </p:nvSpPr>
        <p:spPr>
          <a:xfrm>
            <a:off x="12546406" y="767873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19" name="Google Shape;219;p5"/>
          <p:cNvSpPr/>
          <p:nvPr/>
        </p:nvSpPr>
        <p:spPr>
          <a:xfrm>
            <a:off x="13166759" y="2067476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20" name="Google Shape;220;p5"/>
          <p:cNvSpPr/>
          <p:nvPr/>
        </p:nvSpPr>
        <p:spPr>
          <a:xfrm>
            <a:off x="13651077" y="903139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21" name="Google Shape;221;p5"/>
          <p:cNvSpPr/>
          <p:nvPr/>
        </p:nvSpPr>
        <p:spPr>
          <a:xfrm>
            <a:off x="16193751" y="4550665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22" name="Google Shape;222;p5"/>
          <p:cNvSpPr/>
          <p:nvPr/>
        </p:nvSpPr>
        <p:spPr>
          <a:xfrm>
            <a:off x="17259300" y="8092246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5"/>
          <p:cNvSpPr/>
          <p:nvPr/>
        </p:nvSpPr>
        <p:spPr>
          <a:xfrm>
            <a:off x="17903794" y="5395949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5"/>
          <p:cNvSpPr/>
          <p:nvPr/>
        </p:nvSpPr>
        <p:spPr>
          <a:xfrm>
            <a:off x="16517410" y="1856494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p5"/>
          <p:cNvSpPr/>
          <p:nvPr/>
        </p:nvSpPr>
        <p:spPr>
          <a:xfrm>
            <a:off x="17833467" y="2481326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26" name="Google Shape;226;p5"/>
          <p:cNvSpPr/>
          <p:nvPr/>
        </p:nvSpPr>
        <p:spPr>
          <a:xfrm>
            <a:off x="15912012" y="5536604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27" name="Google Shape;227;p5"/>
          <p:cNvSpPr/>
          <p:nvPr/>
        </p:nvSpPr>
        <p:spPr>
          <a:xfrm>
            <a:off x="15982339" y="7724505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28" name="Google Shape;228;p5"/>
          <p:cNvSpPr/>
          <p:nvPr/>
        </p:nvSpPr>
        <p:spPr>
          <a:xfrm>
            <a:off x="17259300" y="4165441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229" name="Google Shape;229;p5"/>
          <p:cNvSpPr/>
          <p:nvPr/>
        </p:nvSpPr>
        <p:spPr>
          <a:xfrm>
            <a:off x="2463910" y="2481326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</p:sp>
      <p:grpSp>
        <p:nvGrpSpPr>
          <p:cNvPr id="230" name="Google Shape;230;p5"/>
          <p:cNvGrpSpPr/>
          <p:nvPr/>
        </p:nvGrpSpPr>
        <p:grpSpPr>
          <a:xfrm>
            <a:off x="1784385" y="4529247"/>
            <a:ext cx="34056" cy="38446"/>
            <a:chOff x="0" y="-104775"/>
            <a:chExt cx="812800" cy="917575"/>
          </a:xfrm>
        </p:grpSpPr>
        <p:sp>
          <p:nvSpPr>
            <p:cNvPr id="231" name="Google Shape;231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32" name="Google Shape;232;p5"/>
            <p:cNvSpPr txBox="1"/>
            <p:nvPr/>
          </p:nvSpPr>
          <p:spPr>
            <a:xfrm>
              <a:off x="76200" y="-104775"/>
              <a:ext cx="660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5"/>
          <p:cNvSpPr txBox="1"/>
          <p:nvPr/>
        </p:nvSpPr>
        <p:spPr>
          <a:xfrm>
            <a:off x="15528062" y="619125"/>
            <a:ext cx="2001000" cy="242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2" b="0" i="0" u="none" strike="noStrike" cap="none" dirty="0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01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34" name="Google Shape;234;p5"/>
          <p:cNvPicPr preferRelativeResize="0"/>
          <p:nvPr/>
        </p:nvPicPr>
        <p:blipFill rotWithShape="1">
          <a:blip r:embed="rId4">
            <a:alphaModFix/>
          </a:blip>
          <a:srcRect l="26475" b="53438"/>
          <a:stretch/>
        </p:blipFill>
        <p:spPr>
          <a:xfrm>
            <a:off x="0" y="3543800"/>
            <a:ext cx="10450523" cy="6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"/>
          <p:cNvSpPr txBox="1">
            <a:spLocks noGrp="1"/>
          </p:cNvSpPr>
          <p:nvPr>
            <p:ph type="title"/>
          </p:nvPr>
        </p:nvSpPr>
        <p:spPr>
          <a:xfrm>
            <a:off x="6400125" y="2683025"/>
            <a:ext cx="11271600" cy="24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650"/>
              <a:buNone/>
              <a:defRPr sz="166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3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6"/>
          <p:cNvPicPr preferRelativeResize="0"/>
          <p:nvPr/>
        </p:nvPicPr>
        <p:blipFill rotWithShape="1">
          <a:blip r:embed="rId2">
            <a:alphaModFix amt="42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p6"/>
          <p:cNvGrpSpPr/>
          <p:nvPr/>
        </p:nvGrpSpPr>
        <p:grpSpPr>
          <a:xfrm>
            <a:off x="12245473" y="2400061"/>
            <a:ext cx="5174795" cy="5486900"/>
            <a:chOff x="0" y="-38100"/>
            <a:chExt cx="1362900" cy="1445100"/>
          </a:xfrm>
        </p:grpSpPr>
        <p:sp>
          <p:nvSpPr>
            <p:cNvPr id="239" name="Google Shape;239;p6"/>
            <p:cNvSpPr/>
            <p:nvPr/>
          </p:nvSpPr>
          <p:spPr>
            <a:xfrm>
              <a:off x="0" y="0"/>
              <a:ext cx="1362764" cy="1406941"/>
            </a:xfrm>
            <a:custGeom>
              <a:avLst/>
              <a:gdLst/>
              <a:ahLst/>
              <a:cxnLst/>
              <a:rect l="l" t="t" r="r" b="b"/>
              <a:pathLst>
                <a:path w="1362764" h="1406941" extrusionOk="0">
                  <a:moveTo>
                    <a:pt x="65835" y="0"/>
                  </a:moveTo>
                  <a:lnTo>
                    <a:pt x="1296929" y="0"/>
                  </a:lnTo>
                  <a:cubicBezTo>
                    <a:pt x="1314390" y="0"/>
                    <a:pt x="1331135" y="6936"/>
                    <a:pt x="1343481" y="19283"/>
                  </a:cubicBezTo>
                  <a:cubicBezTo>
                    <a:pt x="1355828" y="31629"/>
                    <a:pt x="1362764" y="48374"/>
                    <a:pt x="1362764" y="65835"/>
                  </a:cubicBezTo>
                  <a:lnTo>
                    <a:pt x="1362764" y="1341106"/>
                  </a:lnTo>
                  <a:cubicBezTo>
                    <a:pt x="1362764" y="1358567"/>
                    <a:pt x="1355828" y="1375312"/>
                    <a:pt x="1343481" y="1387658"/>
                  </a:cubicBezTo>
                  <a:cubicBezTo>
                    <a:pt x="1331135" y="1400005"/>
                    <a:pt x="1314390" y="1406941"/>
                    <a:pt x="1296929" y="1406941"/>
                  </a:cubicBezTo>
                  <a:lnTo>
                    <a:pt x="65835" y="1406941"/>
                  </a:lnTo>
                  <a:cubicBezTo>
                    <a:pt x="48374" y="1406941"/>
                    <a:pt x="31629" y="1400005"/>
                    <a:pt x="19283" y="1387658"/>
                  </a:cubicBezTo>
                  <a:cubicBezTo>
                    <a:pt x="6936" y="1375312"/>
                    <a:pt x="0" y="1358567"/>
                    <a:pt x="0" y="1341106"/>
                  </a:cubicBezTo>
                  <a:lnTo>
                    <a:pt x="0" y="65835"/>
                  </a:lnTo>
                  <a:cubicBezTo>
                    <a:pt x="0" y="48374"/>
                    <a:pt x="6936" y="31629"/>
                    <a:pt x="19283" y="19283"/>
                  </a:cubicBezTo>
                  <a:cubicBezTo>
                    <a:pt x="31629" y="6936"/>
                    <a:pt x="48374" y="0"/>
                    <a:pt x="65835" y="0"/>
                  </a:cubicBezTo>
                  <a:close/>
                </a:path>
              </a:pathLst>
            </a:custGeom>
            <a:solidFill>
              <a:srgbClr val="FFFFFF">
                <a:alpha val="2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40" name="Google Shape;240;p6"/>
            <p:cNvSpPr txBox="1"/>
            <p:nvPr/>
          </p:nvSpPr>
          <p:spPr>
            <a:xfrm>
              <a:off x="0" y="-38100"/>
              <a:ext cx="1362900" cy="14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6"/>
          <p:cNvSpPr>
            <a:spLocks noGrp="1"/>
          </p:cNvSpPr>
          <p:nvPr>
            <p:ph type="pic" idx="2"/>
          </p:nvPr>
        </p:nvSpPr>
        <p:spPr>
          <a:xfrm>
            <a:off x="1144625" y="3619475"/>
            <a:ext cx="4621800" cy="2196000"/>
          </a:xfrm>
          <a:prstGeom prst="roundRect">
            <a:avLst>
              <a:gd name="adj" fmla="val 11796"/>
            </a:avLst>
          </a:prstGeom>
          <a:noFill/>
          <a:ln>
            <a:noFill/>
          </a:ln>
        </p:spPr>
      </p:sp>
      <p:sp>
        <p:nvSpPr>
          <p:cNvPr id="242" name="Google Shape;242;p6"/>
          <p:cNvSpPr>
            <a:spLocks noGrp="1"/>
          </p:cNvSpPr>
          <p:nvPr>
            <p:ph type="pic" idx="3"/>
          </p:nvPr>
        </p:nvSpPr>
        <p:spPr>
          <a:xfrm>
            <a:off x="6834538" y="3619475"/>
            <a:ext cx="4621800" cy="2196000"/>
          </a:xfrm>
          <a:prstGeom prst="roundRect">
            <a:avLst>
              <a:gd name="adj" fmla="val 11796"/>
            </a:avLst>
          </a:prstGeom>
          <a:noFill/>
          <a:ln>
            <a:noFill/>
          </a:ln>
        </p:spPr>
      </p:sp>
      <p:sp>
        <p:nvSpPr>
          <p:cNvPr id="243" name="Google Shape;243;p6"/>
          <p:cNvSpPr>
            <a:spLocks noGrp="1"/>
          </p:cNvSpPr>
          <p:nvPr>
            <p:ph type="pic" idx="4"/>
          </p:nvPr>
        </p:nvSpPr>
        <p:spPr>
          <a:xfrm>
            <a:off x="12522113" y="3619475"/>
            <a:ext cx="4621800" cy="2196000"/>
          </a:xfrm>
          <a:prstGeom prst="roundRect">
            <a:avLst>
              <a:gd name="adj" fmla="val 11796"/>
            </a:avLst>
          </a:prstGeom>
          <a:noFill/>
          <a:ln>
            <a:noFill/>
          </a:ln>
        </p:spPr>
      </p:sp>
      <p:grpSp>
        <p:nvGrpSpPr>
          <p:cNvPr id="244" name="Google Shape;244;p6"/>
          <p:cNvGrpSpPr/>
          <p:nvPr/>
        </p:nvGrpSpPr>
        <p:grpSpPr>
          <a:xfrm>
            <a:off x="868284" y="2450486"/>
            <a:ext cx="5174795" cy="5486900"/>
            <a:chOff x="0" y="-38100"/>
            <a:chExt cx="1362900" cy="1445100"/>
          </a:xfrm>
        </p:grpSpPr>
        <p:sp>
          <p:nvSpPr>
            <p:cNvPr id="245" name="Google Shape;245;p6"/>
            <p:cNvSpPr/>
            <p:nvPr/>
          </p:nvSpPr>
          <p:spPr>
            <a:xfrm>
              <a:off x="0" y="0"/>
              <a:ext cx="1362764" cy="1406941"/>
            </a:xfrm>
            <a:custGeom>
              <a:avLst/>
              <a:gdLst/>
              <a:ahLst/>
              <a:cxnLst/>
              <a:rect l="l" t="t" r="r" b="b"/>
              <a:pathLst>
                <a:path w="1362764" h="1406941" extrusionOk="0">
                  <a:moveTo>
                    <a:pt x="65835" y="0"/>
                  </a:moveTo>
                  <a:lnTo>
                    <a:pt x="1296929" y="0"/>
                  </a:lnTo>
                  <a:cubicBezTo>
                    <a:pt x="1314390" y="0"/>
                    <a:pt x="1331135" y="6936"/>
                    <a:pt x="1343481" y="19283"/>
                  </a:cubicBezTo>
                  <a:cubicBezTo>
                    <a:pt x="1355828" y="31629"/>
                    <a:pt x="1362764" y="48374"/>
                    <a:pt x="1362764" y="65835"/>
                  </a:cubicBezTo>
                  <a:lnTo>
                    <a:pt x="1362764" y="1341106"/>
                  </a:lnTo>
                  <a:cubicBezTo>
                    <a:pt x="1362764" y="1358567"/>
                    <a:pt x="1355828" y="1375312"/>
                    <a:pt x="1343481" y="1387658"/>
                  </a:cubicBezTo>
                  <a:cubicBezTo>
                    <a:pt x="1331135" y="1400005"/>
                    <a:pt x="1314390" y="1406941"/>
                    <a:pt x="1296929" y="1406941"/>
                  </a:cubicBezTo>
                  <a:lnTo>
                    <a:pt x="65835" y="1406941"/>
                  </a:lnTo>
                  <a:cubicBezTo>
                    <a:pt x="48374" y="1406941"/>
                    <a:pt x="31629" y="1400005"/>
                    <a:pt x="19283" y="1387658"/>
                  </a:cubicBezTo>
                  <a:cubicBezTo>
                    <a:pt x="6936" y="1375312"/>
                    <a:pt x="0" y="1358567"/>
                    <a:pt x="0" y="1341106"/>
                  </a:cubicBezTo>
                  <a:lnTo>
                    <a:pt x="0" y="65835"/>
                  </a:lnTo>
                  <a:cubicBezTo>
                    <a:pt x="0" y="48374"/>
                    <a:pt x="6936" y="31629"/>
                    <a:pt x="19283" y="19283"/>
                  </a:cubicBezTo>
                  <a:cubicBezTo>
                    <a:pt x="31629" y="6936"/>
                    <a:pt x="48374" y="0"/>
                    <a:pt x="65835" y="0"/>
                  </a:cubicBezTo>
                  <a:close/>
                </a:path>
              </a:pathLst>
            </a:custGeom>
            <a:solidFill>
              <a:srgbClr val="FFFFFF">
                <a:alpha val="2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46" name="Google Shape;246;p6"/>
            <p:cNvSpPr txBox="1"/>
            <p:nvPr/>
          </p:nvSpPr>
          <p:spPr>
            <a:xfrm>
              <a:off x="0" y="-38100"/>
              <a:ext cx="1362900" cy="14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6"/>
          <p:cNvGrpSpPr/>
          <p:nvPr/>
        </p:nvGrpSpPr>
        <p:grpSpPr>
          <a:xfrm>
            <a:off x="6556878" y="2450486"/>
            <a:ext cx="5174795" cy="5486900"/>
            <a:chOff x="0" y="-38100"/>
            <a:chExt cx="1362900" cy="1445100"/>
          </a:xfrm>
        </p:grpSpPr>
        <p:sp>
          <p:nvSpPr>
            <p:cNvPr id="248" name="Google Shape;248;p6"/>
            <p:cNvSpPr/>
            <p:nvPr/>
          </p:nvSpPr>
          <p:spPr>
            <a:xfrm>
              <a:off x="0" y="0"/>
              <a:ext cx="1362764" cy="1406941"/>
            </a:xfrm>
            <a:custGeom>
              <a:avLst/>
              <a:gdLst/>
              <a:ahLst/>
              <a:cxnLst/>
              <a:rect l="l" t="t" r="r" b="b"/>
              <a:pathLst>
                <a:path w="1362764" h="1406941" extrusionOk="0">
                  <a:moveTo>
                    <a:pt x="65835" y="0"/>
                  </a:moveTo>
                  <a:lnTo>
                    <a:pt x="1296929" y="0"/>
                  </a:lnTo>
                  <a:cubicBezTo>
                    <a:pt x="1314390" y="0"/>
                    <a:pt x="1331135" y="6936"/>
                    <a:pt x="1343481" y="19283"/>
                  </a:cubicBezTo>
                  <a:cubicBezTo>
                    <a:pt x="1355828" y="31629"/>
                    <a:pt x="1362764" y="48374"/>
                    <a:pt x="1362764" y="65835"/>
                  </a:cubicBezTo>
                  <a:lnTo>
                    <a:pt x="1362764" y="1341106"/>
                  </a:lnTo>
                  <a:cubicBezTo>
                    <a:pt x="1362764" y="1358567"/>
                    <a:pt x="1355828" y="1375312"/>
                    <a:pt x="1343481" y="1387658"/>
                  </a:cubicBezTo>
                  <a:cubicBezTo>
                    <a:pt x="1331135" y="1400005"/>
                    <a:pt x="1314390" y="1406941"/>
                    <a:pt x="1296929" y="1406941"/>
                  </a:cubicBezTo>
                  <a:lnTo>
                    <a:pt x="65835" y="1406941"/>
                  </a:lnTo>
                  <a:cubicBezTo>
                    <a:pt x="48374" y="1406941"/>
                    <a:pt x="31629" y="1400005"/>
                    <a:pt x="19283" y="1387658"/>
                  </a:cubicBezTo>
                  <a:cubicBezTo>
                    <a:pt x="6936" y="1375312"/>
                    <a:pt x="0" y="1358567"/>
                    <a:pt x="0" y="1341106"/>
                  </a:cubicBezTo>
                  <a:lnTo>
                    <a:pt x="0" y="65835"/>
                  </a:lnTo>
                  <a:cubicBezTo>
                    <a:pt x="0" y="48374"/>
                    <a:pt x="6936" y="31629"/>
                    <a:pt x="19283" y="19283"/>
                  </a:cubicBezTo>
                  <a:cubicBezTo>
                    <a:pt x="31629" y="6936"/>
                    <a:pt x="48374" y="0"/>
                    <a:pt x="65835" y="0"/>
                  </a:cubicBezTo>
                  <a:close/>
                </a:path>
              </a:pathLst>
            </a:custGeom>
            <a:solidFill>
              <a:srgbClr val="FFFFFF">
                <a:alpha val="2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49" name="Google Shape;249;p6"/>
            <p:cNvSpPr txBox="1"/>
            <p:nvPr/>
          </p:nvSpPr>
          <p:spPr>
            <a:xfrm>
              <a:off x="0" y="-38100"/>
              <a:ext cx="1362900" cy="144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" name="Google Shape;250;p6"/>
          <p:cNvGrpSpPr/>
          <p:nvPr/>
        </p:nvGrpSpPr>
        <p:grpSpPr>
          <a:xfrm>
            <a:off x="7227239" y="2704813"/>
            <a:ext cx="3833489" cy="642413"/>
            <a:chOff x="0" y="-95250"/>
            <a:chExt cx="2993510" cy="501650"/>
          </a:xfrm>
        </p:grpSpPr>
        <p:sp>
          <p:nvSpPr>
            <p:cNvPr id="251" name="Google Shape;251;p6"/>
            <p:cNvSpPr/>
            <p:nvPr/>
          </p:nvSpPr>
          <p:spPr>
            <a:xfrm>
              <a:off x="0" y="0"/>
              <a:ext cx="2993510" cy="406400"/>
            </a:xfrm>
            <a:custGeom>
              <a:avLst/>
              <a:gdLst/>
              <a:ahLst/>
              <a:cxnLst/>
              <a:rect l="l" t="t" r="r" b="b"/>
              <a:pathLst>
                <a:path w="2993510" h="406400" extrusionOk="0">
                  <a:moveTo>
                    <a:pt x="2790310" y="0"/>
                  </a:moveTo>
                  <a:cubicBezTo>
                    <a:pt x="2902534" y="0"/>
                    <a:pt x="2993510" y="90976"/>
                    <a:pt x="2993510" y="203200"/>
                  </a:cubicBezTo>
                  <a:cubicBezTo>
                    <a:pt x="2993510" y="315424"/>
                    <a:pt x="2902534" y="406400"/>
                    <a:pt x="27903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52" name="Google Shape;252;p6"/>
            <p:cNvSpPr txBox="1"/>
            <p:nvPr/>
          </p:nvSpPr>
          <p:spPr>
            <a:xfrm>
              <a:off x="0" y="-95250"/>
              <a:ext cx="2993400" cy="50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6"/>
          <p:cNvGrpSpPr/>
          <p:nvPr/>
        </p:nvGrpSpPr>
        <p:grpSpPr>
          <a:xfrm>
            <a:off x="1538645" y="2704813"/>
            <a:ext cx="3833489" cy="642413"/>
            <a:chOff x="0" y="-95250"/>
            <a:chExt cx="2993510" cy="501650"/>
          </a:xfrm>
        </p:grpSpPr>
        <p:sp>
          <p:nvSpPr>
            <p:cNvPr id="254" name="Google Shape;254;p6"/>
            <p:cNvSpPr/>
            <p:nvPr/>
          </p:nvSpPr>
          <p:spPr>
            <a:xfrm>
              <a:off x="0" y="0"/>
              <a:ext cx="2993510" cy="406400"/>
            </a:xfrm>
            <a:custGeom>
              <a:avLst/>
              <a:gdLst/>
              <a:ahLst/>
              <a:cxnLst/>
              <a:rect l="l" t="t" r="r" b="b"/>
              <a:pathLst>
                <a:path w="2993510" h="406400" extrusionOk="0">
                  <a:moveTo>
                    <a:pt x="2790310" y="0"/>
                  </a:moveTo>
                  <a:cubicBezTo>
                    <a:pt x="2902534" y="0"/>
                    <a:pt x="2993510" y="90976"/>
                    <a:pt x="2993510" y="203200"/>
                  </a:cubicBezTo>
                  <a:cubicBezTo>
                    <a:pt x="2993510" y="315424"/>
                    <a:pt x="2902534" y="406400"/>
                    <a:pt x="27903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55" name="Google Shape;255;p6"/>
            <p:cNvSpPr txBox="1"/>
            <p:nvPr/>
          </p:nvSpPr>
          <p:spPr>
            <a:xfrm>
              <a:off x="0" y="-95250"/>
              <a:ext cx="2993400" cy="50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6"/>
          <p:cNvGrpSpPr/>
          <p:nvPr/>
        </p:nvGrpSpPr>
        <p:grpSpPr>
          <a:xfrm>
            <a:off x="12494144" y="2704813"/>
            <a:ext cx="4672110" cy="642413"/>
            <a:chOff x="0" y="-95250"/>
            <a:chExt cx="3648376" cy="501650"/>
          </a:xfrm>
        </p:grpSpPr>
        <p:sp>
          <p:nvSpPr>
            <p:cNvPr id="257" name="Google Shape;257;p6"/>
            <p:cNvSpPr/>
            <p:nvPr/>
          </p:nvSpPr>
          <p:spPr>
            <a:xfrm>
              <a:off x="0" y="0"/>
              <a:ext cx="3648376" cy="406400"/>
            </a:xfrm>
            <a:custGeom>
              <a:avLst/>
              <a:gdLst/>
              <a:ahLst/>
              <a:cxnLst/>
              <a:rect l="l" t="t" r="r" b="b"/>
              <a:pathLst>
                <a:path w="3648376" h="406400" extrusionOk="0">
                  <a:moveTo>
                    <a:pt x="3445176" y="0"/>
                  </a:moveTo>
                  <a:cubicBezTo>
                    <a:pt x="3557400" y="0"/>
                    <a:pt x="3648376" y="90976"/>
                    <a:pt x="3648376" y="203200"/>
                  </a:cubicBezTo>
                  <a:cubicBezTo>
                    <a:pt x="3648376" y="315424"/>
                    <a:pt x="3557400" y="406400"/>
                    <a:pt x="344517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258" name="Google Shape;258;p6"/>
            <p:cNvSpPr txBox="1"/>
            <p:nvPr/>
          </p:nvSpPr>
          <p:spPr>
            <a:xfrm>
              <a:off x="0" y="-95250"/>
              <a:ext cx="3648300" cy="50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6"/>
          <p:cNvSpPr txBox="1">
            <a:spLocks noGrp="1"/>
          </p:cNvSpPr>
          <p:nvPr>
            <p:ph type="title"/>
          </p:nvPr>
        </p:nvSpPr>
        <p:spPr>
          <a:xfrm>
            <a:off x="382350" y="568075"/>
            <a:ext cx="17523300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6"/>
          <p:cNvSpPr txBox="1">
            <a:spLocks noGrp="1"/>
          </p:cNvSpPr>
          <p:nvPr>
            <p:ph type="body" idx="1"/>
          </p:nvPr>
        </p:nvSpPr>
        <p:spPr>
          <a:xfrm>
            <a:off x="1538688" y="6108825"/>
            <a:ext cx="3833400" cy="127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>
              <a:spcBef>
                <a:spcPts val="640"/>
              </a:spcBef>
              <a:spcAft>
                <a:spcPts val="0"/>
              </a:spcAft>
              <a:buSzPts val="1900"/>
              <a:buChar char="•"/>
              <a:defRPr>
                <a:latin typeface="Century Gothic" panose="020B0502020202020204" pitchFamily="34" charset="0"/>
              </a:defRPr>
            </a:lvl1pPr>
            <a:lvl2pPr marL="914400" lvl="1" indent="-349250">
              <a:spcBef>
                <a:spcPts val="560"/>
              </a:spcBef>
              <a:spcAft>
                <a:spcPts val="0"/>
              </a:spcAft>
              <a:buSzPts val="1900"/>
              <a:buChar char="–"/>
              <a:defRPr/>
            </a:lvl2pPr>
            <a:lvl3pPr marL="1371600" lvl="2" indent="-349250">
              <a:spcBef>
                <a:spcPts val="48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>
              <a:spcBef>
                <a:spcPts val="400"/>
              </a:spcBef>
              <a:spcAft>
                <a:spcPts val="0"/>
              </a:spcAft>
              <a:buSzPts val="1900"/>
              <a:buChar char="–"/>
              <a:defRPr/>
            </a:lvl4pPr>
            <a:lvl5pPr marL="2286000" lvl="4" indent="-349250">
              <a:spcBef>
                <a:spcPts val="400"/>
              </a:spcBef>
              <a:spcAft>
                <a:spcPts val="0"/>
              </a:spcAft>
              <a:buSzPts val="1900"/>
              <a:buChar char="»"/>
              <a:defRPr/>
            </a:lvl5pPr>
            <a:lvl6pPr marL="2743200" lvl="5" indent="-34925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 dirty="0"/>
          </a:p>
        </p:txBody>
      </p:sp>
      <p:sp>
        <p:nvSpPr>
          <p:cNvPr id="261" name="Google Shape;261;p6"/>
          <p:cNvSpPr txBox="1">
            <a:spLocks noGrp="1"/>
          </p:cNvSpPr>
          <p:nvPr>
            <p:ph type="body" idx="5"/>
          </p:nvPr>
        </p:nvSpPr>
        <p:spPr>
          <a:xfrm>
            <a:off x="7228725" y="6108825"/>
            <a:ext cx="3833400" cy="127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rtl="0">
              <a:spcBef>
                <a:spcPts val="640"/>
              </a:spcBef>
              <a:spcAft>
                <a:spcPts val="0"/>
              </a:spcAft>
              <a:buSzPts val="1900"/>
              <a:buChar char="•"/>
              <a:defRPr>
                <a:latin typeface="Century Gothic" panose="020B0502020202020204" pitchFamily="34" charset="0"/>
              </a:defRPr>
            </a:lvl1pPr>
            <a:lvl2pPr marL="914400" lvl="1" indent="-349250" rtl="0">
              <a:spcBef>
                <a:spcPts val="560"/>
              </a:spcBef>
              <a:spcAft>
                <a:spcPts val="0"/>
              </a:spcAft>
              <a:buSzPts val="1900"/>
              <a:buChar char="–"/>
              <a:defRPr/>
            </a:lvl2pPr>
            <a:lvl3pPr marL="1371600" lvl="2" indent="-349250" rtl="0">
              <a:spcBef>
                <a:spcPts val="48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rtl="0">
              <a:spcBef>
                <a:spcPts val="400"/>
              </a:spcBef>
              <a:spcAft>
                <a:spcPts val="0"/>
              </a:spcAft>
              <a:buSzPts val="1900"/>
              <a:buChar char="–"/>
              <a:defRPr/>
            </a:lvl4pPr>
            <a:lvl5pPr marL="2286000" lvl="4" indent="-349250" rtl="0">
              <a:spcBef>
                <a:spcPts val="400"/>
              </a:spcBef>
              <a:spcAft>
                <a:spcPts val="0"/>
              </a:spcAft>
              <a:buSzPts val="1900"/>
              <a:buChar char="»"/>
              <a:defRPr/>
            </a:lvl5pPr>
            <a:lvl6pPr marL="2743200" lvl="5" indent="-34925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 dirty="0"/>
          </a:p>
        </p:txBody>
      </p:sp>
      <p:sp>
        <p:nvSpPr>
          <p:cNvPr id="262" name="Google Shape;262;p6"/>
          <p:cNvSpPr txBox="1">
            <a:spLocks noGrp="1"/>
          </p:cNvSpPr>
          <p:nvPr>
            <p:ph type="body" idx="6"/>
          </p:nvPr>
        </p:nvSpPr>
        <p:spPr>
          <a:xfrm>
            <a:off x="12916450" y="6108825"/>
            <a:ext cx="3833400" cy="127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rtl="0">
              <a:spcBef>
                <a:spcPts val="640"/>
              </a:spcBef>
              <a:spcAft>
                <a:spcPts val="0"/>
              </a:spcAft>
              <a:buSzPts val="1900"/>
              <a:buChar char="•"/>
              <a:defRPr>
                <a:latin typeface="Century Gothic" panose="020B0502020202020204" pitchFamily="34" charset="0"/>
              </a:defRPr>
            </a:lvl1pPr>
            <a:lvl2pPr marL="914400" lvl="1" indent="-349250" rtl="0">
              <a:spcBef>
                <a:spcPts val="560"/>
              </a:spcBef>
              <a:spcAft>
                <a:spcPts val="0"/>
              </a:spcAft>
              <a:buSzPts val="1900"/>
              <a:buChar char="–"/>
              <a:defRPr/>
            </a:lvl2pPr>
            <a:lvl3pPr marL="1371600" lvl="2" indent="-349250" rtl="0">
              <a:spcBef>
                <a:spcPts val="48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rtl="0">
              <a:spcBef>
                <a:spcPts val="400"/>
              </a:spcBef>
              <a:spcAft>
                <a:spcPts val="0"/>
              </a:spcAft>
              <a:buSzPts val="1900"/>
              <a:buChar char="–"/>
              <a:defRPr/>
            </a:lvl4pPr>
            <a:lvl5pPr marL="2286000" lvl="4" indent="-349250" rtl="0">
              <a:spcBef>
                <a:spcPts val="400"/>
              </a:spcBef>
              <a:spcAft>
                <a:spcPts val="0"/>
              </a:spcAft>
              <a:buSzPts val="1900"/>
              <a:buChar char="»"/>
              <a:defRPr/>
            </a:lvl5pPr>
            <a:lvl6pPr marL="2743200" lvl="5" indent="-34925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 dirty="0"/>
          </a:p>
        </p:txBody>
      </p:sp>
      <p:sp>
        <p:nvSpPr>
          <p:cNvPr id="263" name="Google Shape;263;p6"/>
          <p:cNvSpPr txBox="1">
            <a:spLocks noGrp="1"/>
          </p:cNvSpPr>
          <p:nvPr>
            <p:ph type="body" idx="7"/>
          </p:nvPr>
        </p:nvSpPr>
        <p:spPr>
          <a:xfrm>
            <a:off x="3270300" y="8676775"/>
            <a:ext cx="11747400" cy="75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>
              <a:spcBef>
                <a:spcPts val="640"/>
              </a:spcBef>
              <a:spcAft>
                <a:spcPts val="0"/>
              </a:spcAft>
              <a:buSzPts val="1900"/>
              <a:buChar char="•"/>
              <a:defRPr>
                <a:latin typeface="Century Gothic" panose="020B0502020202020204" pitchFamily="34" charset="0"/>
              </a:defRPr>
            </a:lvl1pPr>
            <a:lvl2pPr marL="914400" lvl="1" indent="-349250">
              <a:spcBef>
                <a:spcPts val="560"/>
              </a:spcBef>
              <a:spcAft>
                <a:spcPts val="0"/>
              </a:spcAft>
              <a:buSzPts val="1900"/>
              <a:buChar char="–"/>
              <a:defRPr/>
            </a:lvl2pPr>
            <a:lvl3pPr marL="1371600" lvl="2" indent="-349250">
              <a:spcBef>
                <a:spcPts val="48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>
              <a:spcBef>
                <a:spcPts val="400"/>
              </a:spcBef>
              <a:spcAft>
                <a:spcPts val="0"/>
              </a:spcAft>
              <a:buSzPts val="1900"/>
              <a:buChar char="–"/>
              <a:defRPr/>
            </a:lvl4pPr>
            <a:lvl5pPr marL="2286000" lvl="4" indent="-349250">
              <a:spcBef>
                <a:spcPts val="400"/>
              </a:spcBef>
              <a:spcAft>
                <a:spcPts val="0"/>
              </a:spcAft>
              <a:buSzPts val="1900"/>
              <a:buChar char="»"/>
              <a:defRPr/>
            </a:lvl5pPr>
            <a:lvl6pPr marL="2743200" lvl="5" indent="-34925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 dirty="0"/>
          </a:p>
        </p:txBody>
      </p:sp>
      <p:sp>
        <p:nvSpPr>
          <p:cNvPr id="264" name="Google Shape;264;p6"/>
          <p:cNvSpPr txBox="1">
            <a:spLocks noGrp="1"/>
          </p:cNvSpPr>
          <p:nvPr>
            <p:ph type="subTitle" idx="8"/>
          </p:nvPr>
        </p:nvSpPr>
        <p:spPr>
          <a:xfrm>
            <a:off x="1734425" y="2884093"/>
            <a:ext cx="3442500" cy="33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1900"/>
              <a:buNone/>
              <a:defRPr b="1">
                <a:latin typeface="Century Gothic" panose="020B0502020202020204" pitchFamily="34" charset="0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265" name="Google Shape;265;p6"/>
          <p:cNvSpPr txBox="1">
            <a:spLocks noGrp="1"/>
          </p:cNvSpPr>
          <p:nvPr>
            <p:ph type="subTitle" idx="9"/>
          </p:nvPr>
        </p:nvSpPr>
        <p:spPr>
          <a:xfrm>
            <a:off x="7424188" y="2884093"/>
            <a:ext cx="3442500" cy="33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1900"/>
              <a:buNone/>
              <a:defRPr b="1">
                <a:latin typeface="Century Gothic" panose="020B0502020202020204" pitchFamily="34" charset="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266" name="Google Shape;266;p6"/>
          <p:cNvSpPr txBox="1">
            <a:spLocks noGrp="1"/>
          </p:cNvSpPr>
          <p:nvPr>
            <p:ph type="subTitle" idx="13"/>
          </p:nvPr>
        </p:nvSpPr>
        <p:spPr>
          <a:xfrm>
            <a:off x="13111613" y="2884093"/>
            <a:ext cx="3442500" cy="33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1900"/>
              <a:buNone/>
              <a:defRPr b="1">
                <a:latin typeface="Century Gothic" panose="020B0502020202020204" pitchFamily="34" charset="0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_4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7"/>
          <p:cNvPicPr preferRelativeResize="0"/>
          <p:nvPr/>
        </p:nvPicPr>
        <p:blipFill rotWithShape="1">
          <a:blip r:embed="rId2">
            <a:alphaModFix amt="42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7"/>
          <p:cNvPicPr preferRelativeResize="0"/>
          <p:nvPr/>
        </p:nvPicPr>
        <p:blipFill rotWithShape="1">
          <a:blip r:embed="rId3">
            <a:alphaModFix/>
          </a:blip>
          <a:srcRect l="43623" b="37876"/>
          <a:stretch/>
        </p:blipFill>
        <p:spPr>
          <a:xfrm>
            <a:off x="0" y="2239475"/>
            <a:ext cx="7303301" cy="8047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7"/>
          <p:cNvGrpSpPr/>
          <p:nvPr/>
        </p:nvGrpSpPr>
        <p:grpSpPr>
          <a:xfrm>
            <a:off x="4732833" y="4438485"/>
            <a:ext cx="4437793" cy="241208"/>
            <a:chOff x="0" y="-3725"/>
            <a:chExt cx="5917057" cy="321611"/>
          </a:xfrm>
        </p:grpSpPr>
        <p:cxnSp>
          <p:nvCxnSpPr>
            <p:cNvPr id="271" name="Google Shape;271;p7"/>
            <p:cNvCxnSpPr/>
            <p:nvPr/>
          </p:nvCxnSpPr>
          <p:spPr>
            <a:xfrm>
              <a:off x="317857" y="158929"/>
              <a:ext cx="559920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72" name="Google Shape;272;p7"/>
            <p:cNvGrpSpPr/>
            <p:nvPr/>
          </p:nvGrpSpPr>
          <p:grpSpPr>
            <a:xfrm>
              <a:off x="0" y="-3725"/>
              <a:ext cx="317886" cy="321611"/>
              <a:chOff x="0" y="-9525"/>
              <a:chExt cx="812800" cy="822325"/>
            </a:xfrm>
          </p:grpSpPr>
          <p:sp>
            <p:nvSpPr>
              <p:cNvPr id="273" name="Google Shape;273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4" name="Google Shape;274;p7"/>
              <p:cNvSpPr txBox="1"/>
              <p:nvPr/>
            </p:nvSpPr>
            <p:spPr>
              <a:xfrm>
                <a:off x="76200" y="-9525"/>
                <a:ext cx="660300" cy="7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7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75;p7"/>
          <p:cNvGrpSpPr/>
          <p:nvPr/>
        </p:nvGrpSpPr>
        <p:grpSpPr>
          <a:xfrm>
            <a:off x="5422394" y="5885710"/>
            <a:ext cx="4148443" cy="241208"/>
            <a:chOff x="0" y="-3725"/>
            <a:chExt cx="5531257" cy="321611"/>
          </a:xfrm>
        </p:grpSpPr>
        <p:cxnSp>
          <p:nvCxnSpPr>
            <p:cNvPr id="276" name="Google Shape;276;p7"/>
            <p:cNvCxnSpPr/>
            <p:nvPr/>
          </p:nvCxnSpPr>
          <p:spPr>
            <a:xfrm>
              <a:off x="317857" y="158929"/>
              <a:ext cx="521340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77" name="Google Shape;277;p7"/>
            <p:cNvGrpSpPr/>
            <p:nvPr/>
          </p:nvGrpSpPr>
          <p:grpSpPr>
            <a:xfrm>
              <a:off x="0" y="-3725"/>
              <a:ext cx="317886" cy="321611"/>
              <a:chOff x="0" y="-9525"/>
              <a:chExt cx="812800" cy="822325"/>
            </a:xfrm>
          </p:grpSpPr>
          <p:sp>
            <p:nvSpPr>
              <p:cNvPr id="278" name="Google Shape;278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9" name="Google Shape;279;p7"/>
              <p:cNvSpPr txBox="1"/>
              <p:nvPr/>
            </p:nvSpPr>
            <p:spPr>
              <a:xfrm>
                <a:off x="76200" y="-9525"/>
                <a:ext cx="660300" cy="7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7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0" name="Google Shape;280;p7"/>
          <p:cNvGrpSpPr/>
          <p:nvPr/>
        </p:nvGrpSpPr>
        <p:grpSpPr>
          <a:xfrm>
            <a:off x="5670312" y="7285310"/>
            <a:ext cx="3900704" cy="241208"/>
            <a:chOff x="0" y="-3725"/>
            <a:chExt cx="5200939" cy="321611"/>
          </a:xfrm>
        </p:grpSpPr>
        <p:cxnSp>
          <p:nvCxnSpPr>
            <p:cNvPr id="281" name="Google Shape;281;p7"/>
            <p:cNvCxnSpPr/>
            <p:nvPr/>
          </p:nvCxnSpPr>
          <p:spPr>
            <a:xfrm>
              <a:off x="283039" y="171629"/>
              <a:ext cx="491790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82" name="Google Shape;282;p7"/>
            <p:cNvGrpSpPr/>
            <p:nvPr/>
          </p:nvGrpSpPr>
          <p:grpSpPr>
            <a:xfrm>
              <a:off x="0" y="-3725"/>
              <a:ext cx="317886" cy="321611"/>
              <a:chOff x="0" y="-9525"/>
              <a:chExt cx="812800" cy="822325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4" name="Google Shape;284;p7"/>
              <p:cNvSpPr txBox="1"/>
              <p:nvPr/>
            </p:nvSpPr>
            <p:spPr>
              <a:xfrm>
                <a:off x="76200" y="-9525"/>
                <a:ext cx="660300" cy="7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7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5" name="Google Shape;285;p7"/>
          <p:cNvGrpSpPr/>
          <p:nvPr/>
        </p:nvGrpSpPr>
        <p:grpSpPr>
          <a:xfrm>
            <a:off x="5551115" y="8665860"/>
            <a:ext cx="4019743" cy="241208"/>
            <a:chOff x="0" y="-3725"/>
            <a:chExt cx="5359657" cy="321611"/>
          </a:xfrm>
        </p:grpSpPr>
        <p:cxnSp>
          <p:nvCxnSpPr>
            <p:cNvPr id="286" name="Google Shape;286;p7"/>
            <p:cNvCxnSpPr/>
            <p:nvPr/>
          </p:nvCxnSpPr>
          <p:spPr>
            <a:xfrm>
              <a:off x="317857" y="158929"/>
              <a:ext cx="504180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87" name="Google Shape;287;p7"/>
            <p:cNvGrpSpPr/>
            <p:nvPr/>
          </p:nvGrpSpPr>
          <p:grpSpPr>
            <a:xfrm>
              <a:off x="0" y="-3725"/>
              <a:ext cx="317886" cy="321611"/>
              <a:chOff x="0" y="-9525"/>
              <a:chExt cx="812800" cy="822325"/>
            </a:xfrm>
          </p:grpSpPr>
          <p:sp>
            <p:nvSpPr>
              <p:cNvPr id="288" name="Google Shape;288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9" name="Google Shape;289;p7"/>
              <p:cNvSpPr txBox="1"/>
              <p:nvPr/>
            </p:nvSpPr>
            <p:spPr>
              <a:xfrm>
                <a:off x="76200" y="-9525"/>
                <a:ext cx="660300" cy="7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7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90" name="Google Shape;290;p7"/>
          <p:cNvGrpSpPr/>
          <p:nvPr/>
        </p:nvGrpSpPr>
        <p:grpSpPr>
          <a:xfrm>
            <a:off x="3541040" y="3048410"/>
            <a:ext cx="6327417" cy="241208"/>
            <a:chOff x="0" y="-3725"/>
            <a:chExt cx="8436556" cy="321611"/>
          </a:xfrm>
        </p:grpSpPr>
        <p:cxnSp>
          <p:nvCxnSpPr>
            <p:cNvPr id="291" name="Google Shape;291;p7"/>
            <p:cNvCxnSpPr/>
            <p:nvPr/>
          </p:nvCxnSpPr>
          <p:spPr>
            <a:xfrm>
              <a:off x="261856" y="158929"/>
              <a:ext cx="817470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92" name="Google Shape;292;p7"/>
            <p:cNvGrpSpPr/>
            <p:nvPr/>
          </p:nvGrpSpPr>
          <p:grpSpPr>
            <a:xfrm>
              <a:off x="0" y="-3725"/>
              <a:ext cx="317886" cy="321611"/>
              <a:chOff x="0" y="-9525"/>
              <a:chExt cx="812800" cy="822325"/>
            </a:xfrm>
          </p:grpSpPr>
          <p:sp>
            <p:nvSpPr>
              <p:cNvPr id="293" name="Google Shape;293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4" name="Google Shape;294;p7"/>
              <p:cNvSpPr txBox="1"/>
              <p:nvPr/>
            </p:nvSpPr>
            <p:spPr>
              <a:xfrm>
                <a:off x="76200" y="-9525"/>
                <a:ext cx="660300" cy="7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7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5" name="Google Shape;295;p7"/>
          <p:cNvSpPr txBox="1">
            <a:spLocks noGrp="1"/>
          </p:cNvSpPr>
          <p:nvPr>
            <p:ph type="title"/>
          </p:nvPr>
        </p:nvSpPr>
        <p:spPr>
          <a:xfrm>
            <a:off x="382350" y="558336"/>
            <a:ext cx="17523300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7"/>
          <p:cNvSpPr txBox="1">
            <a:spLocks noGrp="1"/>
          </p:cNvSpPr>
          <p:nvPr>
            <p:ph type="body" idx="1"/>
          </p:nvPr>
        </p:nvSpPr>
        <p:spPr>
          <a:xfrm>
            <a:off x="12477800" y="6921263"/>
            <a:ext cx="5163600" cy="96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spcBef>
                <a:spcPts val="640"/>
              </a:spcBef>
              <a:spcAft>
                <a:spcPts val="0"/>
              </a:spcAft>
              <a:buSzPts val="1900"/>
              <a:buChar char="•"/>
              <a:defRPr>
                <a:latin typeface="Century Gothic" panose="020B0502020202020204" pitchFamily="34" charset="0"/>
              </a:defRPr>
            </a:lvl1pPr>
            <a:lvl2pPr marL="914400" lvl="1" indent="-349250" algn="l">
              <a:spcBef>
                <a:spcPts val="560"/>
              </a:spcBef>
              <a:spcAft>
                <a:spcPts val="0"/>
              </a:spcAft>
              <a:buSzPts val="1900"/>
              <a:buChar char="–"/>
              <a:defRPr/>
            </a:lvl2pPr>
            <a:lvl3pPr marL="1371600" lvl="2" indent="-349250" algn="l">
              <a:spcBef>
                <a:spcPts val="48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spcBef>
                <a:spcPts val="400"/>
              </a:spcBef>
              <a:spcAft>
                <a:spcPts val="0"/>
              </a:spcAft>
              <a:buSzPts val="1900"/>
              <a:buChar char="–"/>
              <a:defRPr/>
            </a:lvl4pPr>
            <a:lvl5pPr marL="2286000" lvl="4" indent="-349250" algn="l">
              <a:spcBef>
                <a:spcPts val="400"/>
              </a:spcBef>
              <a:spcAft>
                <a:spcPts val="0"/>
              </a:spcAft>
              <a:buSzPts val="1900"/>
              <a:buChar char="»"/>
              <a:defRPr/>
            </a:lvl5pPr>
            <a:lvl6pPr marL="2743200" lvl="5" indent="-349250" algn="l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 dirty="0"/>
          </a:p>
        </p:txBody>
      </p:sp>
      <p:sp>
        <p:nvSpPr>
          <p:cNvPr id="297" name="Google Shape;297;p7"/>
          <p:cNvSpPr txBox="1">
            <a:spLocks noGrp="1"/>
          </p:cNvSpPr>
          <p:nvPr>
            <p:ph type="body" idx="2"/>
          </p:nvPr>
        </p:nvSpPr>
        <p:spPr>
          <a:xfrm>
            <a:off x="12477800" y="8301800"/>
            <a:ext cx="5163600" cy="96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 rtl="0">
              <a:spcBef>
                <a:spcPts val="640"/>
              </a:spcBef>
              <a:spcAft>
                <a:spcPts val="0"/>
              </a:spcAft>
              <a:buSzPts val="1900"/>
              <a:buChar char="•"/>
              <a:defRPr>
                <a:latin typeface="Century Gothic" panose="020B0502020202020204" pitchFamily="34" charset="0"/>
              </a:defRPr>
            </a:lvl1pPr>
            <a:lvl2pPr marL="914400" lvl="1" indent="-349250" algn="l" rtl="0">
              <a:spcBef>
                <a:spcPts val="560"/>
              </a:spcBef>
              <a:spcAft>
                <a:spcPts val="0"/>
              </a:spcAft>
              <a:buSzPts val="1900"/>
              <a:buChar char="–"/>
              <a:defRPr/>
            </a:lvl2pPr>
            <a:lvl3pPr marL="1371600" lvl="2" indent="-349250" algn="l" rtl="0">
              <a:spcBef>
                <a:spcPts val="48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–"/>
              <a:defRPr/>
            </a:lvl4pPr>
            <a:lvl5pPr marL="2286000" lvl="4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»"/>
              <a:defRPr/>
            </a:lvl5pPr>
            <a:lvl6pPr marL="2743200" lvl="5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 dirty="0"/>
          </a:p>
        </p:txBody>
      </p:sp>
      <p:sp>
        <p:nvSpPr>
          <p:cNvPr id="298" name="Google Shape;298;p7"/>
          <p:cNvSpPr txBox="1">
            <a:spLocks noGrp="1"/>
          </p:cNvSpPr>
          <p:nvPr>
            <p:ph type="body" idx="3"/>
          </p:nvPr>
        </p:nvSpPr>
        <p:spPr>
          <a:xfrm>
            <a:off x="12477800" y="5521663"/>
            <a:ext cx="5163600" cy="96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 rtl="0">
              <a:spcBef>
                <a:spcPts val="640"/>
              </a:spcBef>
              <a:spcAft>
                <a:spcPts val="0"/>
              </a:spcAft>
              <a:buSzPts val="1900"/>
              <a:buChar char="•"/>
              <a:defRPr>
                <a:latin typeface="Century Gothic" panose="020B0502020202020204" pitchFamily="34" charset="0"/>
              </a:defRPr>
            </a:lvl1pPr>
            <a:lvl2pPr marL="914400" lvl="1" indent="-349250" algn="l" rtl="0">
              <a:spcBef>
                <a:spcPts val="560"/>
              </a:spcBef>
              <a:spcAft>
                <a:spcPts val="0"/>
              </a:spcAft>
              <a:buSzPts val="1900"/>
              <a:buChar char="–"/>
              <a:defRPr/>
            </a:lvl2pPr>
            <a:lvl3pPr marL="1371600" lvl="2" indent="-349250" algn="l" rtl="0">
              <a:spcBef>
                <a:spcPts val="48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–"/>
              <a:defRPr/>
            </a:lvl4pPr>
            <a:lvl5pPr marL="2286000" lvl="4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»"/>
              <a:defRPr/>
            </a:lvl5pPr>
            <a:lvl6pPr marL="2743200" lvl="5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 dirty="0"/>
          </a:p>
        </p:txBody>
      </p:sp>
      <p:sp>
        <p:nvSpPr>
          <p:cNvPr id="299" name="Google Shape;299;p7"/>
          <p:cNvSpPr txBox="1">
            <a:spLocks noGrp="1"/>
          </p:cNvSpPr>
          <p:nvPr>
            <p:ph type="body" idx="4"/>
          </p:nvPr>
        </p:nvSpPr>
        <p:spPr>
          <a:xfrm>
            <a:off x="12477800" y="3985963"/>
            <a:ext cx="5163600" cy="96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 rtl="0">
              <a:spcBef>
                <a:spcPts val="640"/>
              </a:spcBef>
              <a:spcAft>
                <a:spcPts val="0"/>
              </a:spcAft>
              <a:buSzPts val="1900"/>
              <a:buChar char="•"/>
              <a:defRPr>
                <a:latin typeface="Century Gothic" panose="020B0502020202020204" pitchFamily="34" charset="0"/>
              </a:defRPr>
            </a:lvl1pPr>
            <a:lvl2pPr marL="914400" lvl="1" indent="-349250" algn="l" rtl="0">
              <a:spcBef>
                <a:spcPts val="560"/>
              </a:spcBef>
              <a:spcAft>
                <a:spcPts val="0"/>
              </a:spcAft>
              <a:buSzPts val="1900"/>
              <a:buChar char="–"/>
              <a:defRPr/>
            </a:lvl2pPr>
            <a:lvl3pPr marL="1371600" lvl="2" indent="-349250" algn="l" rtl="0">
              <a:spcBef>
                <a:spcPts val="48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–"/>
              <a:defRPr/>
            </a:lvl4pPr>
            <a:lvl5pPr marL="2286000" lvl="4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»"/>
              <a:defRPr/>
            </a:lvl5pPr>
            <a:lvl6pPr marL="2743200" lvl="5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 dirty="0"/>
          </a:p>
        </p:txBody>
      </p:sp>
      <p:sp>
        <p:nvSpPr>
          <p:cNvPr id="300" name="Google Shape;300;p7"/>
          <p:cNvSpPr txBox="1">
            <a:spLocks noGrp="1"/>
          </p:cNvSpPr>
          <p:nvPr>
            <p:ph type="body" idx="5"/>
          </p:nvPr>
        </p:nvSpPr>
        <p:spPr>
          <a:xfrm>
            <a:off x="12477800" y="2684350"/>
            <a:ext cx="5163600" cy="96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 rtl="0">
              <a:spcBef>
                <a:spcPts val="640"/>
              </a:spcBef>
              <a:spcAft>
                <a:spcPts val="0"/>
              </a:spcAft>
              <a:buSzPts val="1900"/>
              <a:buChar char="•"/>
              <a:defRPr>
                <a:latin typeface="Century Gothic" panose="020B0502020202020204" pitchFamily="34" charset="0"/>
              </a:defRPr>
            </a:lvl1pPr>
            <a:lvl2pPr marL="914400" lvl="1" indent="-349250" algn="l" rtl="0">
              <a:spcBef>
                <a:spcPts val="560"/>
              </a:spcBef>
              <a:spcAft>
                <a:spcPts val="0"/>
              </a:spcAft>
              <a:buSzPts val="1900"/>
              <a:buChar char="–"/>
              <a:defRPr/>
            </a:lvl2pPr>
            <a:lvl3pPr marL="1371600" lvl="2" indent="-349250" algn="l" rtl="0">
              <a:spcBef>
                <a:spcPts val="48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–"/>
              <a:defRPr/>
            </a:lvl4pPr>
            <a:lvl5pPr marL="2286000" lvl="4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»"/>
              <a:defRPr/>
            </a:lvl5pPr>
            <a:lvl6pPr marL="2743200" lvl="5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 dirty="0"/>
          </a:p>
        </p:txBody>
      </p:sp>
      <p:sp>
        <p:nvSpPr>
          <p:cNvPr id="301" name="Google Shape;301;p7"/>
          <p:cNvSpPr txBox="1">
            <a:spLocks noGrp="1"/>
          </p:cNvSpPr>
          <p:nvPr>
            <p:ph type="subTitle" idx="6"/>
          </p:nvPr>
        </p:nvSpPr>
        <p:spPr>
          <a:xfrm>
            <a:off x="10126575" y="2874200"/>
            <a:ext cx="1757700" cy="61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SzPts val="2350"/>
              <a:buNone/>
              <a:defRPr sz="2350" b="1">
                <a:latin typeface="Century Gothic" panose="020B0502020202020204" pitchFamily="34" charset="0"/>
              </a:defRPr>
            </a:lvl1pPr>
            <a:lvl2pPr lvl="1" algn="r">
              <a:spcBef>
                <a:spcPts val="560"/>
              </a:spcBef>
              <a:spcAft>
                <a:spcPts val="0"/>
              </a:spcAft>
              <a:buSzPts val="1900"/>
              <a:buNone/>
              <a:defRPr b="1"/>
            </a:lvl2pPr>
            <a:lvl3pPr lvl="2" algn="r">
              <a:spcBef>
                <a:spcPts val="480"/>
              </a:spcBef>
              <a:spcAft>
                <a:spcPts val="0"/>
              </a:spcAft>
              <a:buSzPts val="1900"/>
              <a:buNone/>
              <a:defRPr b="1"/>
            </a:lvl3pPr>
            <a:lvl4pPr lvl="3" algn="r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4pPr>
            <a:lvl5pPr lvl="4" algn="r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5pPr>
            <a:lvl6pPr lvl="5" algn="r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6pPr>
            <a:lvl7pPr lvl="6" algn="r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7pPr>
            <a:lvl8pPr lvl="7" algn="r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8pPr>
            <a:lvl9pPr lvl="8" algn="r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9pPr>
          </a:lstStyle>
          <a:p>
            <a:endParaRPr dirty="0"/>
          </a:p>
        </p:txBody>
      </p:sp>
      <p:sp>
        <p:nvSpPr>
          <p:cNvPr id="302" name="Google Shape;302;p7"/>
          <p:cNvSpPr txBox="1">
            <a:spLocks noGrp="1"/>
          </p:cNvSpPr>
          <p:nvPr>
            <p:ph type="subTitle" idx="7"/>
          </p:nvPr>
        </p:nvSpPr>
        <p:spPr>
          <a:xfrm>
            <a:off x="10126575" y="4249938"/>
            <a:ext cx="1757700" cy="61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640"/>
              </a:spcBef>
              <a:spcAft>
                <a:spcPts val="0"/>
              </a:spcAft>
              <a:buSzPts val="2350"/>
              <a:buNone/>
              <a:defRPr sz="2350" b="1">
                <a:latin typeface="Century Gothic" panose="020B0502020202020204" pitchFamily="34" charset="0"/>
              </a:defRPr>
            </a:lvl1pPr>
            <a:lvl2pPr lvl="1" algn="r" rtl="0">
              <a:spcBef>
                <a:spcPts val="560"/>
              </a:spcBef>
              <a:spcAft>
                <a:spcPts val="0"/>
              </a:spcAft>
              <a:buSzPts val="1900"/>
              <a:buNone/>
              <a:defRPr b="1"/>
            </a:lvl2pPr>
            <a:lvl3pPr lvl="2" algn="r" rtl="0">
              <a:spcBef>
                <a:spcPts val="480"/>
              </a:spcBef>
              <a:spcAft>
                <a:spcPts val="0"/>
              </a:spcAft>
              <a:buSzPts val="1900"/>
              <a:buNone/>
              <a:defRPr b="1"/>
            </a:lvl3pPr>
            <a:lvl4pPr lvl="3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4pPr>
            <a:lvl5pPr lvl="4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5pPr>
            <a:lvl6pPr lvl="5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6pPr>
            <a:lvl7pPr lvl="6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7pPr>
            <a:lvl8pPr lvl="7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8pPr>
            <a:lvl9pPr lvl="8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9pPr>
          </a:lstStyle>
          <a:p>
            <a:endParaRPr dirty="0"/>
          </a:p>
        </p:txBody>
      </p:sp>
      <p:sp>
        <p:nvSpPr>
          <p:cNvPr id="303" name="Google Shape;303;p7"/>
          <p:cNvSpPr txBox="1">
            <a:spLocks noGrp="1"/>
          </p:cNvSpPr>
          <p:nvPr>
            <p:ph type="subTitle" idx="8"/>
          </p:nvPr>
        </p:nvSpPr>
        <p:spPr>
          <a:xfrm>
            <a:off x="10126575" y="5677075"/>
            <a:ext cx="1757700" cy="61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640"/>
              </a:spcBef>
              <a:spcAft>
                <a:spcPts val="0"/>
              </a:spcAft>
              <a:buSzPts val="2350"/>
              <a:buNone/>
              <a:defRPr sz="2350" b="1">
                <a:latin typeface="Century Gothic" panose="020B0502020202020204" pitchFamily="34" charset="0"/>
              </a:defRPr>
            </a:lvl1pPr>
            <a:lvl2pPr lvl="1" algn="r" rtl="0">
              <a:spcBef>
                <a:spcPts val="560"/>
              </a:spcBef>
              <a:spcAft>
                <a:spcPts val="0"/>
              </a:spcAft>
              <a:buSzPts val="1900"/>
              <a:buNone/>
              <a:defRPr b="1"/>
            </a:lvl2pPr>
            <a:lvl3pPr lvl="2" algn="r" rtl="0">
              <a:spcBef>
                <a:spcPts val="480"/>
              </a:spcBef>
              <a:spcAft>
                <a:spcPts val="0"/>
              </a:spcAft>
              <a:buSzPts val="1900"/>
              <a:buNone/>
              <a:defRPr b="1"/>
            </a:lvl3pPr>
            <a:lvl4pPr lvl="3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4pPr>
            <a:lvl5pPr lvl="4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5pPr>
            <a:lvl6pPr lvl="5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6pPr>
            <a:lvl7pPr lvl="6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7pPr>
            <a:lvl8pPr lvl="7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8pPr>
            <a:lvl9pPr lvl="8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9pPr>
          </a:lstStyle>
          <a:p>
            <a:endParaRPr dirty="0"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9"/>
          </p:nvPr>
        </p:nvSpPr>
        <p:spPr>
          <a:xfrm>
            <a:off x="10126575" y="7104200"/>
            <a:ext cx="1757700" cy="61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640"/>
              </a:spcBef>
              <a:spcAft>
                <a:spcPts val="0"/>
              </a:spcAft>
              <a:buSzPts val="2350"/>
              <a:buNone/>
              <a:defRPr sz="2350" b="1">
                <a:latin typeface="Century Gothic" panose="020B0502020202020204" pitchFamily="34" charset="0"/>
              </a:defRPr>
            </a:lvl1pPr>
            <a:lvl2pPr lvl="1" algn="r" rtl="0">
              <a:spcBef>
                <a:spcPts val="560"/>
              </a:spcBef>
              <a:spcAft>
                <a:spcPts val="0"/>
              </a:spcAft>
              <a:buSzPts val="1900"/>
              <a:buNone/>
              <a:defRPr b="1"/>
            </a:lvl2pPr>
            <a:lvl3pPr lvl="2" algn="r" rtl="0">
              <a:spcBef>
                <a:spcPts val="480"/>
              </a:spcBef>
              <a:spcAft>
                <a:spcPts val="0"/>
              </a:spcAft>
              <a:buSzPts val="1900"/>
              <a:buNone/>
              <a:defRPr b="1"/>
            </a:lvl3pPr>
            <a:lvl4pPr lvl="3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4pPr>
            <a:lvl5pPr lvl="4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5pPr>
            <a:lvl6pPr lvl="5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6pPr>
            <a:lvl7pPr lvl="6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7pPr>
            <a:lvl8pPr lvl="7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8pPr>
            <a:lvl9pPr lvl="8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9pPr>
          </a:lstStyle>
          <a:p>
            <a:endParaRPr dirty="0"/>
          </a:p>
        </p:txBody>
      </p:sp>
      <p:sp>
        <p:nvSpPr>
          <p:cNvPr id="305" name="Google Shape;305;p7"/>
          <p:cNvSpPr txBox="1">
            <a:spLocks noGrp="1"/>
          </p:cNvSpPr>
          <p:nvPr>
            <p:ph type="subTitle" idx="13"/>
          </p:nvPr>
        </p:nvSpPr>
        <p:spPr>
          <a:xfrm>
            <a:off x="10126575" y="8479950"/>
            <a:ext cx="1757700" cy="61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640"/>
              </a:spcBef>
              <a:spcAft>
                <a:spcPts val="0"/>
              </a:spcAft>
              <a:buSzPts val="2350"/>
              <a:buNone/>
              <a:defRPr sz="2350" b="1">
                <a:latin typeface="Century Gothic" panose="020B0502020202020204" pitchFamily="34" charset="0"/>
              </a:defRPr>
            </a:lvl1pPr>
            <a:lvl2pPr lvl="1" algn="r" rtl="0">
              <a:spcBef>
                <a:spcPts val="560"/>
              </a:spcBef>
              <a:spcAft>
                <a:spcPts val="0"/>
              </a:spcAft>
              <a:buSzPts val="1900"/>
              <a:buNone/>
              <a:defRPr b="1"/>
            </a:lvl2pPr>
            <a:lvl3pPr lvl="2" algn="r" rtl="0">
              <a:spcBef>
                <a:spcPts val="480"/>
              </a:spcBef>
              <a:spcAft>
                <a:spcPts val="0"/>
              </a:spcAft>
              <a:buSzPts val="1900"/>
              <a:buNone/>
              <a:defRPr b="1"/>
            </a:lvl3pPr>
            <a:lvl4pPr lvl="3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4pPr>
            <a:lvl5pPr lvl="4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5pPr>
            <a:lvl6pPr lvl="5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6pPr>
            <a:lvl7pPr lvl="6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7pPr>
            <a:lvl8pPr lvl="7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8pPr>
            <a:lvl9pPr lvl="8" algn="r" rtl="0">
              <a:spcBef>
                <a:spcPts val="400"/>
              </a:spcBef>
              <a:spcAft>
                <a:spcPts val="0"/>
              </a:spcAft>
              <a:buSzPts val="1900"/>
              <a:buNone/>
              <a:defRPr b="1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2350" y="759250"/>
            <a:ext cx="17523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Unica One"/>
              <a:buNone/>
              <a:defRPr sz="8500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29200" y="24357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925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"/>
              <a:buChar char="•"/>
              <a:defRPr sz="19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49250" algn="ctr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"/>
              <a:buChar char="–"/>
              <a:defRPr sz="19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49250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"/>
              <a:buChar char="•"/>
              <a:defRPr sz="19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4925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"/>
              <a:buChar char="–"/>
              <a:defRPr sz="19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4925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"/>
              <a:buChar char="»"/>
              <a:defRPr sz="19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4925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"/>
              <a:buChar char="•"/>
              <a:defRPr sz="19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4925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"/>
              <a:buChar char="•"/>
              <a:defRPr sz="19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4925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"/>
              <a:buChar char="•"/>
              <a:defRPr sz="19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4925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Inter"/>
              <a:buChar char="•"/>
              <a:defRPr sz="19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entury Gothic" panose="020B0502020202020204" pitchFamily="34" charset="0"/>
          <a:ea typeface="Century Gothic" panose="020B0502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2.png"/><Relationship Id="rId5" Type="http://schemas.openxmlformats.org/officeDocument/2006/relationships/image" Target="../media/image42.png"/><Relationship Id="rId10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openxmlformats.org/officeDocument/2006/relationships/image" Target="../media/image66.png"/><Relationship Id="rId4" Type="http://schemas.openxmlformats.org/officeDocument/2006/relationships/image" Target="../media/image55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8"/>
          <p:cNvPicPr preferRelativeResize="0"/>
          <p:nvPr/>
        </p:nvPicPr>
        <p:blipFill rotWithShape="1">
          <a:blip r:embed="rId3">
            <a:alphaModFix amt="42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8"/>
          <p:cNvSpPr txBox="1"/>
          <p:nvPr/>
        </p:nvSpPr>
        <p:spPr>
          <a:xfrm>
            <a:off x="169200" y="5836663"/>
            <a:ext cx="17949600" cy="316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2" dirty="0">
                <a:solidFill>
                  <a:srgbClr val="FFFFFF"/>
                </a:solidFill>
                <a:latin typeface="Unica One"/>
                <a:sym typeface="Unica One"/>
              </a:rPr>
              <a:t>LIFE OF A STAR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14" name="Google Shape;314;p8"/>
          <p:cNvSpPr txBox="1"/>
          <p:nvPr/>
        </p:nvSpPr>
        <p:spPr>
          <a:xfrm>
            <a:off x="5497571" y="8997657"/>
            <a:ext cx="7292859" cy="5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26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sym typeface="Inter"/>
              </a:rPr>
              <a:t>Alfonso Cavallo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Sun 3D Models download - Free3D">
            <a:extLst>
              <a:ext uri="{FF2B5EF4-FFF2-40B4-BE49-F238E27FC236}">
                <a16:creationId xmlns:a16="http://schemas.microsoft.com/office/drawing/2014/main" id="{58E1B41B-EF66-790E-1526-8E0600C53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295" r="1917" b="8404"/>
          <a:stretch/>
        </p:blipFill>
        <p:spPr bwMode="auto">
          <a:xfrm>
            <a:off x="1424648" y="-3"/>
            <a:ext cx="15142708" cy="560439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>
          <a:extLst>
            <a:ext uri="{FF2B5EF4-FFF2-40B4-BE49-F238E27FC236}">
              <a16:creationId xmlns:a16="http://schemas.microsoft.com/office/drawing/2014/main" id="{61C35CD1-ECD7-4F35-1C9A-78DF2E552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9;p12">
            <a:extLst>
              <a:ext uri="{FF2B5EF4-FFF2-40B4-BE49-F238E27FC236}">
                <a16:creationId xmlns:a16="http://schemas.microsoft.com/office/drawing/2014/main" id="{2E6E6E88-1DE9-0083-0199-E91CA458F502}"/>
              </a:ext>
            </a:extLst>
          </p:cNvPr>
          <p:cNvSpPr txBox="1"/>
          <p:nvPr/>
        </p:nvSpPr>
        <p:spPr>
          <a:xfrm>
            <a:off x="1628727" y="520236"/>
            <a:ext cx="15030546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FFFFFF"/>
                </a:solidFill>
                <a:latin typeface="Unica One"/>
                <a:sym typeface="Unica One"/>
              </a:rPr>
              <a:t>ENERGY PRODUCTION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345B679B-0FD1-0EC5-9B97-ACB2D58ED194}"/>
              </a:ext>
            </a:extLst>
          </p:cNvPr>
          <p:cNvSpPr/>
          <p:nvPr/>
        </p:nvSpPr>
        <p:spPr>
          <a:xfrm>
            <a:off x="10823713" y="2782291"/>
            <a:ext cx="6609522" cy="6470374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9ED110A1-92F7-369F-A02A-7CFB07CEF6D8}"/>
              </a:ext>
            </a:extLst>
          </p:cNvPr>
          <p:cNvSpPr>
            <a:spLocks noChangeAspect="1"/>
          </p:cNvSpPr>
          <p:nvPr/>
        </p:nvSpPr>
        <p:spPr>
          <a:xfrm>
            <a:off x="11827901" y="3793296"/>
            <a:ext cx="4670333" cy="4572000"/>
          </a:xfrm>
          <a:prstGeom prst="ellipse">
            <a:avLst/>
          </a:prstGeom>
          <a:pattFill prst="ltDnDiag">
            <a:fgClr>
              <a:schemeClr val="bg1"/>
            </a:fgClr>
            <a:bgClr>
              <a:schemeClr val="tx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6F140EA6-2FD4-781B-989E-4A386CF332E0}"/>
              </a:ext>
            </a:extLst>
          </p:cNvPr>
          <p:cNvSpPr>
            <a:spLocks noChangeAspect="1"/>
          </p:cNvSpPr>
          <p:nvPr/>
        </p:nvSpPr>
        <p:spPr>
          <a:xfrm>
            <a:off x="12587071" y="4527678"/>
            <a:ext cx="3162599" cy="30960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" panose="020B0502020202020204" pitchFamily="34" charset="0"/>
            </a:endParaRP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DFCD773A-8AE7-F375-8970-A85BEEC5ECEB}"/>
              </a:ext>
            </a:extLst>
          </p:cNvPr>
          <p:cNvCxnSpPr>
            <a:cxnSpLocks/>
          </p:cNvCxnSpPr>
          <p:nvPr/>
        </p:nvCxnSpPr>
        <p:spPr>
          <a:xfrm flipV="1">
            <a:off x="14104307" y="4527678"/>
            <a:ext cx="0" cy="155161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D479DB1C-8F46-CADA-01EE-9D5130B3641A}"/>
              </a:ext>
            </a:extLst>
          </p:cNvPr>
          <p:cNvCxnSpPr>
            <a:cxnSpLocks/>
            <a:endCxn id="10" idx="6"/>
          </p:cNvCxnSpPr>
          <p:nvPr/>
        </p:nvCxnSpPr>
        <p:spPr>
          <a:xfrm>
            <a:off x="14104307" y="6079296"/>
            <a:ext cx="239392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7471EC47-3816-0040-A1F3-2964BFFA5190}"/>
                  </a:ext>
                </a:extLst>
              </p:cNvPr>
              <p:cNvSpPr txBox="1"/>
              <p:nvPr/>
            </p:nvSpPr>
            <p:spPr>
              <a:xfrm>
                <a:off x="13701633" y="5118821"/>
                <a:ext cx="2375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7471EC47-3816-0040-A1F3-2964BFFA5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1633" y="5118821"/>
                <a:ext cx="237566" cy="369332"/>
              </a:xfrm>
              <a:prstGeom prst="rect">
                <a:avLst/>
              </a:prstGeom>
              <a:blipFill>
                <a:blip r:embed="rId3"/>
                <a:stretch>
                  <a:fillRect l="-15385" r="-10256"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2B70FF86-2ED4-7344-0D9B-E180B1482AF2}"/>
                  </a:ext>
                </a:extLst>
              </p:cNvPr>
              <p:cNvSpPr txBox="1"/>
              <p:nvPr/>
            </p:nvSpPr>
            <p:spPr>
              <a:xfrm>
                <a:off x="14379928" y="6187400"/>
                <a:ext cx="9213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2B70FF86-2ED4-7344-0D9B-E180B1482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9928" y="6187400"/>
                <a:ext cx="921342" cy="369332"/>
              </a:xfrm>
              <a:prstGeom prst="rect">
                <a:avLst/>
              </a:prstGeom>
              <a:blipFill>
                <a:blip r:embed="rId4"/>
                <a:stretch>
                  <a:fillRect l="-3311" r="-6623" b="-98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A9ED0CC-2231-5018-30B5-16CEE86C974A}"/>
              </a:ext>
            </a:extLst>
          </p:cNvPr>
          <p:cNvCxnSpPr/>
          <p:nvPr/>
        </p:nvCxnSpPr>
        <p:spPr>
          <a:xfrm flipH="1">
            <a:off x="13012702" y="6556732"/>
            <a:ext cx="688931" cy="5636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0B6AF0F-51B1-57A0-F70D-20F711C23B2B}"/>
              </a:ext>
            </a:extLst>
          </p:cNvPr>
          <p:cNvCxnSpPr/>
          <p:nvPr/>
        </p:nvCxnSpPr>
        <p:spPr>
          <a:xfrm flipH="1">
            <a:off x="11740512" y="7623678"/>
            <a:ext cx="688931" cy="5636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56AE061-AC32-B87D-0A73-3E84BF435306}"/>
                  </a:ext>
                </a:extLst>
              </p:cNvPr>
              <p:cNvSpPr txBox="1"/>
              <p:nvPr/>
            </p:nvSpPr>
            <p:spPr>
              <a:xfrm>
                <a:off x="13684431" y="6838567"/>
                <a:ext cx="3869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56AE061-AC32-B87D-0A73-3E84BF435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4431" y="6838567"/>
                <a:ext cx="386965" cy="369332"/>
              </a:xfrm>
              <a:prstGeom prst="rect">
                <a:avLst/>
              </a:prstGeom>
              <a:blipFill>
                <a:blip r:embed="rId5"/>
                <a:stretch>
                  <a:fillRect l="-17460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C3B2525-E76E-398A-A53D-ACD25122742E}"/>
                  </a:ext>
                </a:extLst>
              </p:cNvPr>
              <p:cNvSpPr txBox="1"/>
              <p:nvPr/>
            </p:nvSpPr>
            <p:spPr>
              <a:xfrm>
                <a:off x="12129867" y="7900272"/>
                <a:ext cx="810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C3B2525-E76E-398A-A53D-ACD251227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9867" y="7900272"/>
                <a:ext cx="810863" cy="369332"/>
              </a:xfrm>
              <a:prstGeom prst="rect">
                <a:avLst/>
              </a:prstGeom>
              <a:blipFill>
                <a:blip r:embed="rId6"/>
                <a:stretch>
                  <a:fillRect l="-8271" r="-2256" b="-180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90C5025-7F36-E43F-0F2D-9DDA281E3BE8}"/>
                  </a:ext>
                </a:extLst>
              </p:cNvPr>
              <p:cNvSpPr txBox="1"/>
              <p:nvPr/>
            </p:nvSpPr>
            <p:spPr>
              <a:xfrm>
                <a:off x="1073063" y="2869754"/>
                <a:ext cx="8866067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90C5025-7F36-E43F-0F2D-9DDA281E3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3" y="2869754"/>
                <a:ext cx="8866067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611;p12">
                <a:extLst>
                  <a:ext uri="{FF2B5EF4-FFF2-40B4-BE49-F238E27FC236}">
                    <a16:creationId xmlns:a16="http://schemas.microsoft.com/office/drawing/2014/main" id="{B17E6ADB-171F-0F71-A932-F455EDD3D3A6}"/>
                  </a:ext>
                </a:extLst>
              </p:cNvPr>
              <p:cNvSpPr txBox="1"/>
              <p:nvPr/>
            </p:nvSpPr>
            <p:spPr>
              <a:xfrm>
                <a:off x="6800136" y="2745530"/>
                <a:ext cx="3897611" cy="1964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lvl="0">
                  <a:lnSpc>
                    <a:spcPct val="168000"/>
                  </a:lnSpc>
                </a:pPr>
                <a:r>
                  <a:rPr lang="en-US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The energy produced in between this infinitely thin envelope cannot exceed the mass contained inside it. </a:t>
                </a:r>
                <a14:m>
                  <m:oMath xmlns:m="http://schemas.openxmlformats.org/officeDocument/2006/math"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→ </m:t>
                    </m:r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𝜖</m:t>
                    </m:r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&lt;1</m:t>
                    </m:r>
                  </m:oMath>
                </a14:m>
                <a:endParaRPr lang="en-US" sz="1900" dirty="0">
                  <a:solidFill>
                    <a:srgbClr val="FFFFFF"/>
                  </a:solidFill>
                  <a:latin typeface="Century Gothic" panose="020B0502020202020204" pitchFamily="34" charset="0"/>
                  <a:ea typeface="Inter"/>
                </a:endParaRPr>
              </a:p>
            </p:txBody>
          </p:sp>
        </mc:Choice>
        <mc:Fallback xmlns="">
          <p:sp>
            <p:nvSpPr>
              <p:cNvPr id="11" name="Google Shape;611;p12">
                <a:extLst>
                  <a:ext uri="{FF2B5EF4-FFF2-40B4-BE49-F238E27FC236}">
                    <a16:creationId xmlns:a16="http://schemas.microsoft.com/office/drawing/2014/main" id="{B17E6ADB-171F-0F71-A932-F455EDD3D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136" y="2745530"/>
                <a:ext cx="3897611" cy="1964897"/>
              </a:xfrm>
              <a:prstGeom prst="rect">
                <a:avLst/>
              </a:prstGeom>
              <a:blipFill>
                <a:blip r:embed="rId8"/>
                <a:stretch>
                  <a:fillRect l="-3912" r="-313" b="-30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DB1DB968-36BC-3C1F-DE47-F3F80A95FF6E}"/>
                  </a:ext>
                </a:extLst>
              </p:cNvPr>
              <p:cNvSpPr txBox="1"/>
              <p:nvPr/>
            </p:nvSpPr>
            <p:spPr>
              <a:xfrm>
                <a:off x="1073063" y="8572142"/>
                <a:ext cx="8866067" cy="11946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𝑑𝐿</m:t>
                          </m:r>
                          <m:d>
                            <m:d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𝜌𝜖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DB1DB968-36BC-3C1F-DE47-F3F80A95F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3" y="8572142"/>
                <a:ext cx="8866067" cy="11946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AFF8DE16-43B6-77A7-627D-0398ED42932C}"/>
                  </a:ext>
                </a:extLst>
              </p:cNvPr>
              <p:cNvSpPr txBox="1"/>
              <p:nvPr/>
            </p:nvSpPr>
            <p:spPr>
              <a:xfrm>
                <a:off x="1073063" y="7469385"/>
                <a:ext cx="8866067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𝑑𝑟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AFF8DE16-43B6-77A7-627D-0398ED429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3" y="7469385"/>
                <a:ext cx="8866067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E49E4B5-9AC0-6641-18A5-44899302E923}"/>
              </a:ext>
            </a:extLst>
          </p:cNvPr>
          <p:cNvCxnSpPr>
            <a:cxnSpLocks/>
          </p:cNvCxnSpPr>
          <p:nvPr/>
        </p:nvCxnSpPr>
        <p:spPr>
          <a:xfrm>
            <a:off x="3851618" y="4096021"/>
            <a:ext cx="0" cy="274254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4C36793-42AA-61F8-E4D4-4AFE6FAC0EF8}"/>
                  </a:ext>
                </a:extLst>
              </p:cNvPr>
              <p:cNvSpPr txBox="1"/>
              <p:nvPr/>
            </p:nvSpPr>
            <p:spPr>
              <a:xfrm>
                <a:off x="1054722" y="5303487"/>
                <a:ext cx="20382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𝑑𝑟</m:t>
                      </m:r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4C36793-42AA-61F8-E4D4-4AFE6FAC0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722" y="5303487"/>
                <a:ext cx="2038278" cy="369332"/>
              </a:xfrm>
              <a:prstGeom prst="rect">
                <a:avLst/>
              </a:prstGeom>
              <a:blipFill>
                <a:blip r:embed="rId11"/>
                <a:stretch>
                  <a:fillRect l="-5389" r="-4790" b="-360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5048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>
          <a:extLst>
            <a:ext uri="{FF2B5EF4-FFF2-40B4-BE49-F238E27FC236}">
              <a16:creationId xmlns:a16="http://schemas.microsoft.com/office/drawing/2014/main" id="{22DF83EE-08D2-7E8B-8F09-6C17B0B28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9;p12">
            <a:extLst>
              <a:ext uri="{FF2B5EF4-FFF2-40B4-BE49-F238E27FC236}">
                <a16:creationId xmlns:a16="http://schemas.microsoft.com/office/drawing/2014/main" id="{643EDD46-C0FB-879F-82E6-303AE8680A80}"/>
              </a:ext>
            </a:extLst>
          </p:cNvPr>
          <p:cNvSpPr txBox="1"/>
          <p:nvPr/>
        </p:nvSpPr>
        <p:spPr>
          <a:xfrm>
            <a:off x="1628727" y="520236"/>
            <a:ext cx="15030546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FFFFFF"/>
                </a:solidFill>
                <a:latin typeface="Unica One"/>
                <a:sym typeface="Unica One"/>
              </a:rPr>
              <a:t>ENERGY TRANSPORTATION</a:t>
            </a:r>
            <a:endParaRPr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33B3E7A-0629-64AA-4F33-C8E6DD48BBB7}"/>
                  </a:ext>
                </a:extLst>
              </p:cNvPr>
              <p:cNvSpPr txBox="1"/>
              <p:nvPr/>
            </p:nvSpPr>
            <p:spPr>
              <a:xfrm>
                <a:off x="5401827" y="4312685"/>
                <a:ext cx="7484346" cy="1577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5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5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sz="5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5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5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it-IT" sz="5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it-IT" sz="5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it-IT" sz="5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it-IT" sz="5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it-IT" sz="5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5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5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it-IT" sz="5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it-IT" sz="5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5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5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it-IT" sz="5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5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5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it-IT" sz="5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it-IT" sz="36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33B3E7A-0629-64AA-4F33-C8E6DD48B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827" y="4312685"/>
                <a:ext cx="7484346" cy="15777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611;p12">
            <a:extLst>
              <a:ext uri="{FF2B5EF4-FFF2-40B4-BE49-F238E27FC236}">
                <a16:creationId xmlns:a16="http://schemas.microsoft.com/office/drawing/2014/main" id="{D3EA09B6-5E7E-CB0D-1A3F-9991BDAF2227}"/>
              </a:ext>
            </a:extLst>
          </p:cNvPr>
          <p:cNvSpPr txBox="1"/>
          <p:nvPr/>
        </p:nvSpPr>
        <p:spPr>
          <a:xfrm>
            <a:off x="13548805" y="4442593"/>
            <a:ext cx="3795386" cy="1447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68000"/>
              </a:lnSpc>
            </a:pPr>
            <a:r>
              <a:rPr lang="it-IT" sz="2800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sym typeface="Inter"/>
              </a:rPr>
              <a:t>Radiative transfer </a:t>
            </a:r>
            <a:r>
              <a:rPr lang="it-IT" sz="2800" dirty="0" err="1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sym typeface="Inter"/>
              </a:rPr>
              <a:t>equation</a:t>
            </a:r>
            <a:endParaRPr lang="en-US" sz="2800" dirty="0">
              <a:solidFill>
                <a:srgbClr val="FFFFFF"/>
              </a:solidFill>
              <a:latin typeface="Century Gothic" panose="020B0502020202020204" pitchFamily="34" charset="0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255085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>
          <a:extLst>
            <a:ext uri="{FF2B5EF4-FFF2-40B4-BE49-F238E27FC236}">
              <a16:creationId xmlns:a16="http://schemas.microsoft.com/office/drawing/2014/main" id="{1E4ED140-42E1-DCAC-54DB-5D45EB04B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9;p12">
            <a:extLst>
              <a:ext uri="{FF2B5EF4-FFF2-40B4-BE49-F238E27FC236}">
                <a16:creationId xmlns:a16="http://schemas.microsoft.com/office/drawing/2014/main" id="{E5BBF696-E7D7-BBF7-C2EB-44D14666F970}"/>
              </a:ext>
            </a:extLst>
          </p:cNvPr>
          <p:cNvSpPr txBox="1"/>
          <p:nvPr/>
        </p:nvSpPr>
        <p:spPr>
          <a:xfrm>
            <a:off x="1628727" y="520236"/>
            <a:ext cx="15030546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FFFFFF"/>
                </a:solidFill>
                <a:latin typeface="Unica One"/>
                <a:sym typeface="Unica One"/>
              </a:rPr>
              <a:t>ENERGY TRANSPORTATION</a:t>
            </a:r>
            <a:endParaRPr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F54C51C0-E669-EA70-1CDD-927C63C976C6}"/>
                  </a:ext>
                </a:extLst>
              </p:cNvPr>
              <p:cNvSpPr txBox="1"/>
              <p:nvPr/>
            </p:nvSpPr>
            <p:spPr>
              <a:xfrm>
                <a:off x="963913" y="2504490"/>
                <a:ext cx="5029563" cy="11687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F54C51C0-E669-EA70-1CDD-927C63C97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913" y="2504490"/>
                <a:ext cx="5029563" cy="11687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611;p12">
                <a:extLst>
                  <a:ext uri="{FF2B5EF4-FFF2-40B4-BE49-F238E27FC236}">
                    <a16:creationId xmlns:a16="http://schemas.microsoft.com/office/drawing/2014/main" id="{5328EB99-FBEF-2236-C34D-95F034BE5C57}"/>
                  </a:ext>
                </a:extLst>
              </p:cNvPr>
              <p:cNvSpPr txBox="1"/>
              <p:nvPr/>
            </p:nvSpPr>
            <p:spPr>
              <a:xfrm>
                <a:off x="4395904" y="3673208"/>
                <a:ext cx="3795386" cy="9824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lvl="0">
                  <a:lnSpc>
                    <a:spcPct val="168000"/>
                  </a:lnSpc>
                </a:pPr>
                <a:r>
                  <a:rPr lang="it-IT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Multiply by </a:t>
                </a:r>
                <a14:m>
                  <m:oMath xmlns:m="http://schemas.openxmlformats.org/officeDocument/2006/math"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𝑐𝑜𝑠</m:t>
                    </m:r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𝜃</m:t>
                    </m:r>
                  </m:oMath>
                </a14:m>
                <a:r>
                  <a:rPr lang="en-US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 and integrate over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9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</a:rPr>
                      <m:t>Ω</m:t>
                    </m:r>
                  </m:oMath>
                </a14:m>
                <a:r>
                  <a:rPr lang="en-US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</a:rPr>
                      <m:t>𝑣</m:t>
                    </m:r>
                  </m:oMath>
                </a14:m>
                <a:endParaRPr lang="en-US" sz="1900" dirty="0">
                  <a:solidFill>
                    <a:srgbClr val="FFFFFF"/>
                  </a:solidFill>
                  <a:latin typeface="Century Gothic" panose="020B0502020202020204" pitchFamily="34" charset="0"/>
                  <a:ea typeface="Inter"/>
                </a:endParaRPr>
              </a:p>
            </p:txBody>
          </p:sp>
        </mc:Choice>
        <mc:Fallback xmlns="">
          <p:sp>
            <p:nvSpPr>
              <p:cNvPr id="11" name="Google Shape;611;p12">
                <a:extLst>
                  <a:ext uri="{FF2B5EF4-FFF2-40B4-BE49-F238E27FC236}">
                    <a16:creationId xmlns:a16="http://schemas.microsoft.com/office/drawing/2014/main" id="{5328EB99-FBEF-2236-C34D-95F034BE5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904" y="3673208"/>
                <a:ext cx="3795386" cy="982448"/>
              </a:xfrm>
              <a:prstGeom prst="rect">
                <a:avLst/>
              </a:prstGeom>
              <a:blipFill>
                <a:blip r:embed="rId4"/>
                <a:stretch>
                  <a:fillRect l="-3852" b="-74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5F71E72-9D7E-92D2-F526-8D8B5C810556}"/>
                  </a:ext>
                </a:extLst>
              </p:cNvPr>
              <p:cNvSpPr txBox="1"/>
              <p:nvPr/>
            </p:nvSpPr>
            <p:spPr>
              <a:xfrm>
                <a:off x="9511748" y="2475878"/>
                <a:ext cx="7941365" cy="9350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∫∫</m:t>
                      </m:r>
                      <m:sSub>
                        <m:sSub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func>
                        <m:func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it-IT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it-IT" sz="3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it-IT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it-IT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endParaRPr lang="it-IT" sz="3200" b="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5F71E72-9D7E-92D2-F526-8D8B5C810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748" y="2475878"/>
                <a:ext cx="7941365" cy="9350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6754402-F561-A1CC-3381-6B8F16648E10}"/>
                  </a:ext>
                </a:extLst>
              </p:cNvPr>
              <p:cNvSpPr txBox="1"/>
              <p:nvPr/>
            </p:nvSpPr>
            <p:spPr>
              <a:xfrm>
                <a:off x="9511744" y="3731151"/>
                <a:ext cx="7941365" cy="9350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func>
                        <m:func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it-IT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it-IT" sz="3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it-IT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it-IT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endParaRPr lang="it-IT" sz="3200" b="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6754402-F561-A1CC-3381-6B8F16648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744" y="3731151"/>
                <a:ext cx="7941365" cy="9350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6FA4D0E-6C1C-2552-D957-E0D32F0E39DA}"/>
                  </a:ext>
                </a:extLst>
              </p:cNvPr>
              <p:cNvSpPr txBox="1"/>
              <p:nvPr/>
            </p:nvSpPr>
            <p:spPr>
              <a:xfrm>
                <a:off x="9511742" y="4986424"/>
                <a:ext cx="7941365" cy="9350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f>
                        <m:f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endParaRPr lang="it-IT" sz="3200" b="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6FA4D0E-6C1C-2552-D957-E0D32F0E3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742" y="4986424"/>
                <a:ext cx="7941365" cy="9350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CBB13EE-FB4D-444F-3E49-1993A37A0A4F}"/>
                  </a:ext>
                </a:extLst>
              </p:cNvPr>
              <p:cNvSpPr txBox="1"/>
              <p:nvPr/>
            </p:nvSpPr>
            <p:spPr>
              <a:xfrm>
                <a:off x="9511742" y="6302701"/>
                <a:ext cx="7941365" cy="9350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f>
                        <m:f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endParaRPr lang="it-IT" sz="3200" b="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CBB13EE-FB4D-444F-3E49-1993A37A0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742" y="6302701"/>
                <a:ext cx="7941365" cy="9350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C3B2AAD-76BC-5BCA-DDE9-5BC6677CEFE5}"/>
                  </a:ext>
                </a:extLst>
              </p:cNvPr>
              <p:cNvSpPr txBox="1"/>
              <p:nvPr/>
            </p:nvSpPr>
            <p:spPr>
              <a:xfrm>
                <a:off x="9511742" y="7563087"/>
                <a:ext cx="7941365" cy="9350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f>
                        <m:f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endParaRPr lang="it-IT" sz="3200" b="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C3B2AAD-76BC-5BCA-DDE9-5BC6677CE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742" y="7563087"/>
                <a:ext cx="7941365" cy="9350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97B2087-A75C-A483-DFB0-95277FF3018A}"/>
                  </a:ext>
                </a:extLst>
              </p:cNvPr>
              <p:cNvSpPr txBox="1"/>
              <p:nvPr/>
            </p:nvSpPr>
            <p:spPr>
              <a:xfrm>
                <a:off x="9511742" y="8818360"/>
                <a:ext cx="7941365" cy="9350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f>
                        <m:f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p>
                        <m:sSup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endParaRPr lang="it-IT" sz="3200" b="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97B2087-A75C-A483-DFB0-95277FF30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742" y="8818360"/>
                <a:ext cx="7941365" cy="9350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A0C8573-469A-EDE1-05DB-CC4E00912DC5}"/>
              </a:ext>
            </a:extLst>
          </p:cNvPr>
          <p:cNvCxnSpPr>
            <a:cxnSpLocks/>
          </p:cNvCxnSpPr>
          <p:nvPr/>
        </p:nvCxnSpPr>
        <p:spPr>
          <a:xfrm>
            <a:off x="4626870" y="3161743"/>
            <a:ext cx="306601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F552DB3-78B6-1D98-4D45-9B01BA51B02E}"/>
                  </a:ext>
                </a:extLst>
              </p:cNvPr>
              <p:cNvSpPr txBox="1"/>
              <p:nvPr/>
            </p:nvSpPr>
            <p:spPr>
              <a:xfrm>
                <a:off x="1747484" y="5784026"/>
                <a:ext cx="1951497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F552DB3-78B6-1D98-4D45-9B01BA51B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484" y="5784026"/>
                <a:ext cx="1951497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E5BA561A-CF69-AFE2-1FD0-3DDADFDD02BA}"/>
                  </a:ext>
                </a:extLst>
              </p:cNvPr>
              <p:cNvSpPr txBox="1"/>
              <p:nvPr/>
            </p:nvSpPr>
            <p:spPr>
              <a:xfrm>
                <a:off x="1747484" y="8047604"/>
                <a:ext cx="2348806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p>
                        <m:sSup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E5BA561A-CF69-AFE2-1FD0-3DDADFDD0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484" y="8047604"/>
                <a:ext cx="2348806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11;p12">
            <a:extLst>
              <a:ext uri="{FF2B5EF4-FFF2-40B4-BE49-F238E27FC236}">
                <a16:creationId xmlns:a16="http://schemas.microsoft.com/office/drawing/2014/main" id="{6455C53D-3756-2FB2-3B59-5F36A058B37B}"/>
              </a:ext>
            </a:extLst>
          </p:cNvPr>
          <p:cNvSpPr txBox="1"/>
          <p:nvPr/>
        </p:nvSpPr>
        <p:spPr>
          <a:xfrm>
            <a:off x="4980873" y="8327135"/>
            <a:ext cx="3795386" cy="49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68000"/>
              </a:lnSpc>
            </a:pPr>
            <a:r>
              <a:rPr lang="it-IT" sz="1900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sym typeface="Inter"/>
              </a:rPr>
              <a:t>Stephan-</a:t>
            </a:r>
            <a:r>
              <a:rPr lang="it-IT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sym typeface="Inter"/>
              </a:rPr>
              <a:t>Bolzmann</a:t>
            </a:r>
            <a:r>
              <a:rPr lang="it-IT" sz="1900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sym typeface="Inter"/>
              </a:rPr>
              <a:t> </a:t>
            </a:r>
            <a:r>
              <a:rPr lang="it-IT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sym typeface="Inter"/>
              </a:rPr>
              <a:t>law</a:t>
            </a:r>
            <a:endParaRPr lang="en-US" sz="1900" dirty="0">
              <a:solidFill>
                <a:srgbClr val="FFFFFF"/>
              </a:solidFill>
              <a:latin typeface="Century Gothic" panose="020B0502020202020204" pitchFamily="34" charset="0"/>
              <a:ea typeface="Inter"/>
            </a:endParaRPr>
          </a:p>
        </p:txBody>
      </p:sp>
      <p:sp>
        <p:nvSpPr>
          <p:cNvPr id="20" name="Google Shape;611;p12">
            <a:extLst>
              <a:ext uri="{FF2B5EF4-FFF2-40B4-BE49-F238E27FC236}">
                <a16:creationId xmlns:a16="http://schemas.microsoft.com/office/drawing/2014/main" id="{CA58A654-D4F1-EA65-0EFC-78632D61D804}"/>
              </a:ext>
            </a:extLst>
          </p:cNvPr>
          <p:cNvSpPr txBox="1"/>
          <p:nvPr/>
        </p:nvSpPr>
        <p:spPr>
          <a:xfrm>
            <a:off x="4980873" y="5846189"/>
            <a:ext cx="3795386" cy="49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68000"/>
              </a:lnSpc>
            </a:pPr>
            <a:r>
              <a:rPr lang="it-IT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sym typeface="Inter"/>
              </a:rPr>
              <a:t>Flux</a:t>
            </a:r>
            <a:r>
              <a:rPr lang="it-IT" sz="1900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sym typeface="Inter"/>
              </a:rPr>
              <a:t> of an </a:t>
            </a:r>
            <a:r>
              <a:rPr lang="it-IT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sym typeface="Inter"/>
              </a:rPr>
              <a:t>isotropic</a:t>
            </a:r>
            <a:r>
              <a:rPr lang="it-IT" sz="1900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sym typeface="Inter"/>
              </a:rPr>
              <a:t> source</a:t>
            </a:r>
            <a:endParaRPr lang="en-US" sz="1900" dirty="0">
              <a:solidFill>
                <a:srgbClr val="FFFFFF"/>
              </a:solidFill>
              <a:latin typeface="Century Gothic" panose="020B0502020202020204" pitchFamily="34" charset="0"/>
              <a:ea typeface="Inter"/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E694E8A4-81DC-B74B-FEA4-7E6A5ED62F2F}"/>
              </a:ext>
            </a:extLst>
          </p:cNvPr>
          <p:cNvCxnSpPr>
            <a:cxnSpLocks/>
          </p:cNvCxnSpPr>
          <p:nvPr/>
        </p:nvCxnSpPr>
        <p:spPr>
          <a:xfrm>
            <a:off x="8834441" y="8156851"/>
            <a:ext cx="0" cy="11286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1FC0A5C4-CE6C-9D72-540D-977F28F5C56F}"/>
              </a:ext>
            </a:extLst>
          </p:cNvPr>
          <p:cNvCxnSpPr>
            <a:cxnSpLocks/>
          </p:cNvCxnSpPr>
          <p:nvPr/>
        </p:nvCxnSpPr>
        <p:spPr>
          <a:xfrm>
            <a:off x="8866125" y="5645564"/>
            <a:ext cx="0" cy="11286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756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>
          <a:extLst>
            <a:ext uri="{FF2B5EF4-FFF2-40B4-BE49-F238E27FC236}">
              <a16:creationId xmlns:a16="http://schemas.microsoft.com/office/drawing/2014/main" id="{3FF3C6B9-5C0B-9E25-BBD4-C404AD44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9;p12">
            <a:extLst>
              <a:ext uri="{FF2B5EF4-FFF2-40B4-BE49-F238E27FC236}">
                <a16:creationId xmlns:a16="http://schemas.microsoft.com/office/drawing/2014/main" id="{1D616DE5-7310-9DF5-9CDF-881026E899EC}"/>
              </a:ext>
            </a:extLst>
          </p:cNvPr>
          <p:cNvSpPr txBox="1"/>
          <p:nvPr/>
        </p:nvSpPr>
        <p:spPr>
          <a:xfrm>
            <a:off x="1628727" y="520236"/>
            <a:ext cx="15030546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FFFFFF"/>
                </a:solidFill>
                <a:latin typeface="Unica One"/>
                <a:sym typeface="Unica One"/>
              </a:rPr>
              <a:t>ENERGY TRANSPORTATION</a:t>
            </a:r>
            <a:endParaRPr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1711E63-FF6D-BC83-D6CE-8D5F7E8300EB}"/>
                  </a:ext>
                </a:extLst>
              </p:cNvPr>
              <p:cNvSpPr txBox="1"/>
              <p:nvPr/>
            </p:nvSpPr>
            <p:spPr>
              <a:xfrm>
                <a:off x="834887" y="2778519"/>
                <a:ext cx="5029563" cy="638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1711E63-FF6D-BC83-D6CE-8D5F7E830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87" y="2778519"/>
                <a:ext cx="5029563" cy="6389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611;p12">
                <a:extLst>
                  <a:ext uri="{FF2B5EF4-FFF2-40B4-BE49-F238E27FC236}">
                    <a16:creationId xmlns:a16="http://schemas.microsoft.com/office/drawing/2014/main" id="{9D3458E1-CA9E-BFA4-C3CF-EE74EEE7DE67}"/>
                  </a:ext>
                </a:extLst>
              </p:cNvPr>
              <p:cNvSpPr txBox="1"/>
              <p:nvPr/>
            </p:nvSpPr>
            <p:spPr>
              <a:xfrm>
                <a:off x="4395904" y="3673208"/>
                <a:ext cx="3795386" cy="9824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lvl="0">
                  <a:lnSpc>
                    <a:spcPct val="168000"/>
                  </a:lnSpc>
                </a:pPr>
                <a:r>
                  <a:rPr lang="it-IT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Multiply by </a:t>
                </a:r>
                <a14:m>
                  <m:oMath xmlns:m="http://schemas.openxmlformats.org/officeDocument/2006/math"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𝑐𝑜𝑠</m:t>
                    </m:r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𝜃</m:t>
                    </m:r>
                  </m:oMath>
                </a14:m>
                <a:r>
                  <a:rPr lang="en-US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 and integrate over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9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</a:rPr>
                      <m:t>Ω</m:t>
                    </m:r>
                  </m:oMath>
                </a14:m>
                <a:r>
                  <a:rPr lang="en-US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</a:rPr>
                      <m:t>𝑣</m:t>
                    </m:r>
                  </m:oMath>
                </a14:m>
                <a:endParaRPr lang="en-US" sz="1900" dirty="0">
                  <a:solidFill>
                    <a:srgbClr val="FFFFFF"/>
                  </a:solidFill>
                  <a:latin typeface="Century Gothic" panose="020B0502020202020204" pitchFamily="34" charset="0"/>
                  <a:ea typeface="Inter"/>
                </a:endParaRPr>
              </a:p>
            </p:txBody>
          </p:sp>
        </mc:Choice>
        <mc:Fallback xmlns="">
          <p:sp>
            <p:nvSpPr>
              <p:cNvPr id="11" name="Google Shape;611;p12">
                <a:extLst>
                  <a:ext uri="{FF2B5EF4-FFF2-40B4-BE49-F238E27FC236}">
                    <a16:creationId xmlns:a16="http://schemas.microsoft.com/office/drawing/2014/main" id="{9D3458E1-CA9E-BFA4-C3CF-EE74EEE7D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904" y="3673208"/>
                <a:ext cx="3795386" cy="982448"/>
              </a:xfrm>
              <a:prstGeom prst="rect">
                <a:avLst/>
              </a:prstGeom>
              <a:blipFill>
                <a:blip r:embed="rId4"/>
                <a:stretch>
                  <a:fillRect l="-3852" b="-74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F53D84-F2B0-9A44-F90A-BECCF41ED8AD}"/>
                  </a:ext>
                </a:extLst>
              </p:cNvPr>
              <p:cNvSpPr txBox="1"/>
              <p:nvPr/>
            </p:nvSpPr>
            <p:spPr>
              <a:xfrm>
                <a:off x="9511741" y="2894535"/>
                <a:ext cx="7941365" cy="5112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−∫∫</m:t>
                      </m:r>
                      <m:sSub>
                        <m:sSub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b>
                        <m:sSub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it-IT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endParaRPr lang="it-IT" sz="3200" b="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F53D84-F2B0-9A44-F90A-BECCF41ED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741" y="2894535"/>
                <a:ext cx="7941365" cy="5112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08178BA-A1A1-0C75-AA4E-19534E9BCB93}"/>
                  </a:ext>
                </a:extLst>
              </p:cNvPr>
              <p:cNvSpPr txBox="1"/>
              <p:nvPr/>
            </p:nvSpPr>
            <p:spPr>
              <a:xfrm>
                <a:off x="9511738" y="4986902"/>
                <a:ext cx="794136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𝜌𝜋</m:t>
                    </m:r>
                    <m:r>
                      <a:rPr lang="it-IT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𝐼𝑘</m:t>
                    </m:r>
                    <m:r>
                      <a:rPr lang="it-IT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b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endParaRPr lang="it-IT" sz="3200" b="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08178BA-A1A1-0C75-AA4E-19534E9BC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738" y="4986902"/>
                <a:ext cx="7941365" cy="9848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EF53417-23C5-F105-6F6E-EECA8B97461B}"/>
              </a:ext>
            </a:extLst>
          </p:cNvPr>
          <p:cNvCxnSpPr>
            <a:cxnSpLocks/>
          </p:cNvCxnSpPr>
          <p:nvPr/>
        </p:nvCxnSpPr>
        <p:spPr>
          <a:xfrm>
            <a:off x="4626870" y="3161743"/>
            <a:ext cx="306601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5B9F575-2880-CBA7-630D-BDDC3B54DDC6}"/>
                  </a:ext>
                </a:extLst>
              </p:cNvPr>
              <p:cNvSpPr txBox="1"/>
              <p:nvPr/>
            </p:nvSpPr>
            <p:spPr>
              <a:xfrm>
                <a:off x="9511740" y="3984299"/>
                <a:ext cx="7941365" cy="5112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it-IT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b>
                        <m:sSub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endParaRPr lang="it-IT" sz="3200" b="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5B9F575-2880-CBA7-630D-BDDC3B54D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740" y="3984299"/>
                <a:ext cx="7941365" cy="5112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3786F1F1-A721-5B6A-64B7-D25F229E80A7}"/>
                  </a:ext>
                </a:extLst>
              </p:cNvPr>
              <p:cNvSpPr txBox="1"/>
              <p:nvPr/>
            </p:nvSpPr>
            <p:spPr>
              <a:xfrm>
                <a:off x="834888" y="7248964"/>
                <a:ext cx="5029563" cy="638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3786F1F1-A721-5B6A-64B7-D25F229E8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88" y="7248964"/>
                <a:ext cx="5029563" cy="6389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Google Shape;611;p12">
                <a:extLst>
                  <a:ext uri="{FF2B5EF4-FFF2-40B4-BE49-F238E27FC236}">
                    <a16:creationId xmlns:a16="http://schemas.microsoft.com/office/drawing/2014/main" id="{B96C6F06-E67F-6053-1CBE-4F6C8B425701}"/>
                  </a:ext>
                </a:extLst>
              </p:cNvPr>
              <p:cNvSpPr txBox="1"/>
              <p:nvPr/>
            </p:nvSpPr>
            <p:spPr>
              <a:xfrm>
                <a:off x="4395905" y="8143653"/>
                <a:ext cx="3795386" cy="9824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lvl="0">
                  <a:lnSpc>
                    <a:spcPct val="168000"/>
                  </a:lnSpc>
                </a:pPr>
                <a:r>
                  <a:rPr lang="it-IT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Multiply by </a:t>
                </a:r>
                <a14:m>
                  <m:oMath xmlns:m="http://schemas.openxmlformats.org/officeDocument/2006/math"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𝑐𝑜𝑠</m:t>
                    </m:r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𝜃</m:t>
                    </m:r>
                  </m:oMath>
                </a14:m>
                <a:r>
                  <a:rPr lang="en-US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 and integrate over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9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</a:rPr>
                      <m:t>Ω</m:t>
                    </m:r>
                  </m:oMath>
                </a14:m>
                <a:r>
                  <a:rPr lang="en-US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</a:rPr>
                      <m:t>𝑣</m:t>
                    </m:r>
                  </m:oMath>
                </a14:m>
                <a:endParaRPr lang="en-US" sz="1900" dirty="0">
                  <a:solidFill>
                    <a:srgbClr val="FFFFFF"/>
                  </a:solidFill>
                  <a:latin typeface="Century Gothic" panose="020B0502020202020204" pitchFamily="34" charset="0"/>
                  <a:ea typeface="Inter"/>
                </a:endParaRPr>
              </a:p>
            </p:txBody>
          </p:sp>
        </mc:Choice>
        <mc:Fallback xmlns="">
          <p:sp>
            <p:nvSpPr>
              <p:cNvPr id="15" name="Google Shape;611;p12">
                <a:extLst>
                  <a:ext uri="{FF2B5EF4-FFF2-40B4-BE49-F238E27FC236}">
                    <a16:creationId xmlns:a16="http://schemas.microsoft.com/office/drawing/2014/main" id="{B96C6F06-E67F-6053-1CBE-4F6C8B425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905" y="8143653"/>
                <a:ext cx="3795386" cy="982448"/>
              </a:xfrm>
              <a:prstGeom prst="rect">
                <a:avLst/>
              </a:prstGeom>
              <a:blipFill>
                <a:blip r:embed="rId9"/>
                <a:stretch>
                  <a:fillRect l="-3852" b="-74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4548D98E-1FDE-113F-AE95-92BFF93569C5}"/>
              </a:ext>
            </a:extLst>
          </p:cNvPr>
          <p:cNvCxnSpPr>
            <a:cxnSpLocks/>
          </p:cNvCxnSpPr>
          <p:nvPr/>
        </p:nvCxnSpPr>
        <p:spPr>
          <a:xfrm>
            <a:off x="4626871" y="7632188"/>
            <a:ext cx="306601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8FA779FB-ADB0-74D3-08DA-79559F26F428}"/>
                  </a:ext>
                </a:extLst>
              </p:cNvPr>
              <p:cNvSpPr txBox="1"/>
              <p:nvPr/>
            </p:nvSpPr>
            <p:spPr>
              <a:xfrm>
                <a:off x="9511740" y="7376627"/>
                <a:ext cx="7941365" cy="5112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−∫∫</m:t>
                      </m:r>
                      <m:sSub>
                        <m:sSub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it-IT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endParaRPr lang="it-IT" sz="3200" b="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8FA779FB-ADB0-74D3-08DA-79559F26F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740" y="7376627"/>
                <a:ext cx="7941365" cy="5112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E3AA0DA-76AC-8B9C-838E-DC55DF204312}"/>
                  </a:ext>
                </a:extLst>
              </p:cNvPr>
              <p:cNvSpPr txBox="1"/>
              <p:nvPr/>
            </p:nvSpPr>
            <p:spPr>
              <a:xfrm>
                <a:off x="9511739" y="8379230"/>
                <a:ext cx="7941365" cy="5112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it-IT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it-IT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b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endParaRPr lang="it-IT" sz="3200" b="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E3AA0DA-76AC-8B9C-838E-DC55DF204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739" y="8379230"/>
                <a:ext cx="7941365" cy="51129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71857B4-1698-4DF7-3689-6651CCF7B2A5}"/>
                  </a:ext>
                </a:extLst>
              </p:cNvPr>
              <p:cNvSpPr txBox="1"/>
              <p:nvPr/>
            </p:nvSpPr>
            <p:spPr>
              <a:xfrm>
                <a:off x="9511738" y="6016846"/>
                <a:ext cx="794136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𝐹𝑘</m:t>
                    </m:r>
                  </m:oMath>
                </a14:m>
                <a: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br>
                  <a:rPr lang="it-IT" sz="3200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</a:br>
                <a:endParaRPr lang="it-IT" sz="3200" b="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71857B4-1698-4DF7-3689-6651CCF7B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738" y="6016846"/>
                <a:ext cx="7941365" cy="9848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4872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>
          <a:extLst>
            <a:ext uri="{FF2B5EF4-FFF2-40B4-BE49-F238E27FC236}">
              <a16:creationId xmlns:a16="http://schemas.microsoft.com/office/drawing/2014/main" id="{B51CBC97-F87A-1D94-A791-FDF8A0533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9;p12">
            <a:extLst>
              <a:ext uri="{FF2B5EF4-FFF2-40B4-BE49-F238E27FC236}">
                <a16:creationId xmlns:a16="http://schemas.microsoft.com/office/drawing/2014/main" id="{C637649A-637E-EF14-092C-3FA512640418}"/>
              </a:ext>
            </a:extLst>
          </p:cNvPr>
          <p:cNvSpPr txBox="1"/>
          <p:nvPr/>
        </p:nvSpPr>
        <p:spPr>
          <a:xfrm>
            <a:off x="1628727" y="520236"/>
            <a:ext cx="15030546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FFFFFF"/>
                </a:solidFill>
                <a:latin typeface="Unica One"/>
                <a:sym typeface="Unica One"/>
              </a:rPr>
              <a:t>ENERGY TRANSPORTATION</a:t>
            </a:r>
            <a:endParaRPr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71EF593-6584-7A6E-5602-234526EA244A}"/>
                  </a:ext>
                </a:extLst>
              </p:cNvPr>
              <p:cNvSpPr txBox="1"/>
              <p:nvPr/>
            </p:nvSpPr>
            <p:spPr>
              <a:xfrm>
                <a:off x="2082158" y="2671590"/>
                <a:ext cx="7484346" cy="1243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𝑑𝑟</m:t>
                        </m:r>
                      </m:den>
                    </m:f>
                    <m:d>
                      <m:d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sSup>
                          <m:sSup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it-IT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it-IT" sz="36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71EF593-6584-7A6E-5602-234526EA2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158" y="2671590"/>
                <a:ext cx="7484346" cy="1243674"/>
              </a:xfrm>
              <a:prstGeom prst="rect">
                <a:avLst/>
              </a:prstGeom>
              <a:blipFill>
                <a:blip r:embed="rId3"/>
                <a:stretch>
                  <a:fillRect l="-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0F68A2B-D6C9-EE1E-1C58-984FD9D02E97}"/>
                  </a:ext>
                </a:extLst>
              </p:cNvPr>
              <p:cNvSpPr txBox="1"/>
              <p:nvPr/>
            </p:nvSpPr>
            <p:spPr>
              <a:xfrm>
                <a:off x="2082158" y="4376772"/>
                <a:ext cx="7484346" cy="1243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𝑑𝑟</m:t>
                        </m:r>
                      </m:den>
                    </m:f>
                    <m:d>
                      <m:d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sSup>
                          <m:sSup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it-IT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36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0F68A2B-D6C9-EE1E-1C58-984FD9D02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158" y="4376772"/>
                <a:ext cx="7484346" cy="1243674"/>
              </a:xfrm>
              <a:prstGeom prst="rect">
                <a:avLst/>
              </a:prstGeom>
              <a:blipFill>
                <a:blip r:embed="rId4"/>
                <a:stretch>
                  <a:fillRect l="-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B55C009-0D50-9F84-9DBB-1F054098D6F1}"/>
                  </a:ext>
                </a:extLst>
              </p:cNvPr>
              <p:cNvSpPr txBox="1"/>
              <p:nvPr/>
            </p:nvSpPr>
            <p:spPr>
              <a:xfrm>
                <a:off x="2082158" y="6081954"/>
                <a:ext cx="7484346" cy="1243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𝑑𝑇</m:t>
                        </m:r>
                      </m:den>
                    </m:f>
                    <m:d>
                      <m:d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sSup>
                          <m:sSup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f>
                      <m:f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𝑑𝑇</m:t>
                        </m:r>
                      </m:num>
                      <m:den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𝑑𝑟</m:t>
                        </m:r>
                      </m:den>
                    </m:f>
                    <m:r>
                      <a:rPr lang="it-IT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36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B55C009-0D50-9F84-9DBB-1F054098D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158" y="6081954"/>
                <a:ext cx="7484346" cy="1243674"/>
              </a:xfrm>
              <a:prstGeom prst="rect">
                <a:avLst/>
              </a:prstGeom>
              <a:blipFill>
                <a:blip r:embed="rId5"/>
                <a:stretch>
                  <a:fillRect l="-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EE262FAD-E1BB-BC18-E355-430D27B6C477}"/>
                  </a:ext>
                </a:extLst>
              </p:cNvPr>
              <p:cNvSpPr txBox="1"/>
              <p:nvPr/>
            </p:nvSpPr>
            <p:spPr>
              <a:xfrm>
                <a:off x="2082158" y="7787136"/>
                <a:ext cx="7484346" cy="12736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sSup>
                          <m:sSup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f>
                      <m:f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𝑑𝑇</m:t>
                        </m:r>
                      </m:num>
                      <m:den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𝑑𝑟</m:t>
                        </m:r>
                      </m:den>
                    </m:f>
                    <m:r>
                      <a:rPr lang="it-IT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36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EE262FAD-E1BB-BC18-E355-430D27B6C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158" y="7787136"/>
                <a:ext cx="7484346" cy="12736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6A78CB3F-2B7A-CE18-A931-204E702CE1C2}"/>
                  </a:ext>
                </a:extLst>
              </p:cNvPr>
              <p:cNvSpPr txBox="1"/>
              <p:nvPr/>
            </p:nvSpPr>
            <p:spPr>
              <a:xfrm>
                <a:off x="12085802" y="7791125"/>
                <a:ext cx="7484346" cy="1197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𝑑𝑇</m:t>
                        </m:r>
                      </m:num>
                      <m:den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𝑑𝑟</m:t>
                        </m:r>
                      </m:den>
                    </m:f>
                    <m:r>
                      <a:rPr lang="it-IT" sz="5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  <m:sSup>
                          <m:sSup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it-IT" sz="5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36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6A78CB3F-2B7A-CE18-A931-204E702CE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5802" y="7791125"/>
                <a:ext cx="7484346" cy="1197636"/>
              </a:xfrm>
              <a:prstGeom prst="rect">
                <a:avLst/>
              </a:prstGeom>
              <a:blipFill>
                <a:blip r:embed="rId7"/>
                <a:stretch>
                  <a:fillRect l="-81" b="-15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7A305E7-1F19-77AA-B89E-E02D0DC0B40C}"/>
              </a:ext>
            </a:extLst>
          </p:cNvPr>
          <p:cNvCxnSpPr>
            <a:cxnSpLocks/>
          </p:cNvCxnSpPr>
          <p:nvPr/>
        </p:nvCxnSpPr>
        <p:spPr>
          <a:xfrm>
            <a:off x="9338018" y="8461628"/>
            <a:ext cx="1495634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661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>
          <a:extLst>
            <a:ext uri="{FF2B5EF4-FFF2-40B4-BE49-F238E27FC236}">
              <a16:creationId xmlns:a16="http://schemas.microsoft.com/office/drawing/2014/main" id="{D4E3A7CB-F6DD-4149-20E2-F064F1729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9;p12">
            <a:extLst>
              <a:ext uri="{FF2B5EF4-FFF2-40B4-BE49-F238E27FC236}">
                <a16:creationId xmlns:a16="http://schemas.microsoft.com/office/drawing/2014/main" id="{5592A12E-202C-DC68-7955-07CBDC540170}"/>
              </a:ext>
            </a:extLst>
          </p:cNvPr>
          <p:cNvSpPr txBox="1"/>
          <p:nvPr/>
        </p:nvSpPr>
        <p:spPr>
          <a:xfrm>
            <a:off x="1628727" y="520236"/>
            <a:ext cx="15030546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FFFFFF"/>
                </a:solidFill>
                <a:latin typeface="Unica One"/>
                <a:sym typeface="Unica One"/>
              </a:rPr>
              <a:t>FINAL SYSTEM</a:t>
            </a:r>
            <a:endParaRPr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DB4FF07-3667-3DED-6CC1-7DEE49E59830}"/>
                  </a:ext>
                </a:extLst>
              </p:cNvPr>
              <p:cNvSpPr txBox="1"/>
              <p:nvPr/>
            </p:nvSpPr>
            <p:spPr>
              <a:xfrm>
                <a:off x="2082158" y="2816501"/>
                <a:ext cx="7484346" cy="11946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𝑑𝑃</m:t>
                          </m:r>
                          <m:d>
                            <m:d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  <m:d>
                            <m:d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40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DB4FF07-3667-3DED-6CC1-7DEE49E59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158" y="2816501"/>
                <a:ext cx="7484346" cy="1194622"/>
              </a:xfrm>
              <a:prstGeom prst="rect">
                <a:avLst/>
              </a:prstGeom>
              <a:blipFill>
                <a:blip r:embed="rId3"/>
                <a:stretch>
                  <a:fillRect l="-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640DB8B-8D27-5450-EB5B-9ED8E99D8BF3}"/>
                  </a:ext>
                </a:extLst>
              </p:cNvPr>
              <p:cNvSpPr txBox="1"/>
              <p:nvPr/>
            </p:nvSpPr>
            <p:spPr>
              <a:xfrm>
                <a:off x="2082158" y="4376772"/>
                <a:ext cx="7484346" cy="9173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𝑑𝑀</m:t>
                        </m:r>
                        <m:d>
                          <m:dPr>
                            <m:ctrlPr>
                              <a:rPr lang="it-IT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num>
                      <m:den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𝑑𝑟</m:t>
                        </m:r>
                      </m:den>
                    </m:f>
                    <m:r>
                      <a:rPr lang="it-IT" sz="4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it-IT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40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640DB8B-8D27-5450-EB5B-9ED8E99D8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158" y="4376772"/>
                <a:ext cx="7484346" cy="917367"/>
              </a:xfrm>
              <a:prstGeom prst="rect">
                <a:avLst/>
              </a:prstGeom>
              <a:blipFill>
                <a:blip r:embed="rId4"/>
                <a:stretch>
                  <a:fillRect l="-81" t="-667"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6B4C1F-FC18-B107-A858-A5627C300486}"/>
                  </a:ext>
                </a:extLst>
              </p:cNvPr>
              <p:cNvSpPr txBox="1"/>
              <p:nvPr/>
            </p:nvSpPr>
            <p:spPr>
              <a:xfrm>
                <a:off x="2082158" y="6081954"/>
                <a:ext cx="7484346" cy="11946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𝑑𝐿</m:t>
                          </m:r>
                          <m:d>
                            <m:d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it-IT" sz="40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6B4C1F-FC18-B107-A858-A5627C300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158" y="6081954"/>
                <a:ext cx="7484346" cy="1194622"/>
              </a:xfrm>
              <a:prstGeom prst="rect">
                <a:avLst/>
              </a:prstGeom>
              <a:blipFill>
                <a:blip r:embed="rId5"/>
                <a:stretch>
                  <a:fillRect l="-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67FA30F-5B8F-4501-7601-748CFC829020}"/>
                  </a:ext>
                </a:extLst>
              </p:cNvPr>
              <p:cNvSpPr txBox="1"/>
              <p:nvPr/>
            </p:nvSpPr>
            <p:spPr>
              <a:xfrm>
                <a:off x="2082158" y="8120048"/>
                <a:ext cx="7484346" cy="9615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𝑑𝑇</m:t>
                        </m:r>
                      </m:num>
                      <m:den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𝑑𝑟</m:t>
                        </m:r>
                      </m:den>
                    </m:f>
                    <m:r>
                      <a:rPr lang="it-IT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sSup>
                          <m:sSupPr>
                            <m:ctrlPr>
                              <a:rPr lang="it-IT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it-IT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it-IT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it-IT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40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67FA30F-5B8F-4501-7601-748CFC829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158" y="8120048"/>
                <a:ext cx="7484346" cy="961545"/>
              </a:xfrm>
              <a:prstGeom prst="rect">
                <a:avLst/>
              </a:prstGeom>
              <a:blipFill>
                <a:blip r:embed="rId6"/>
                <a:stretch>
                  <a:fillRect l="-81" t="-3165" b="-82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arentesi graffa aperta 3">
            <a:extLst>
              <a:ext uri="{FF2B5EF4-FFF2-40B4-BE49-F238E27FC236}">
                <a16:creationId xmlns:a16="http://schemas.microsoft.com/office/drawing/2014/main" id="{ADA60CC8-6C49-2B48-000E-A5AF8D7378D3}"/>
              </a:ext>
            </a:extLst>
          </p:cNvPr>
          <p:cNvSpPr/>
          <p:nvPr/>
        </p:nvSpPr>
        <p:spPr>
          <a:xfrm>
            <a:off x="540302" y="2341737"/>
            <a:ext cx="1088425" cy="7415257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n w="76200">
                <a:solidFill>
                  <a:schemeClr val="tx1"/>
                </a:solidFill>
              </a:ln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897504E-C7C6-CA23-7B6B-33E3396E8241}"/>
                  </a:ext>
                </a:extLst>
              </p:cNvPr>
              <p:cNvSpPr txBox="1"/>
              <p:nvPr/>
            </p:nvSpPr>
            <p:spPr>
              <a:xfrm>
                <a:off x="7059223" y="2853775"/>
                <a:ext cx="3082877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𝐻𝑦𝑑𝑟𝑜𝑠𝑡𝑎𝑡𝑖𝑐</m:t>
                      </m:r>
                    </m:oMath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𝐸𝑞𝑢𝑖𝑙𝑖𝑏𝑟𝑖𝑢𝑚</m:t>
                      </m:r>
                    </m:oMath>
                  </m:oMathPara>
                </a14:m>
                <a:endParaRPr lang="it-IT" sz="32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897504E-C7C6-CA23-7B6B-33E3396E8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223" y="2853775"/>
                <a:ext cx="3082877" cy="9848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ACBF3DB-3D95-41B6-BA86-92A01F1A1D49}"/>
                  </a:ext>
                </a:extLst>
              </p:cNvPr>
              <p:cNvSpPr txBox="1"/>
              <p:nvPr/>
            </p:nvSpPr>
            <p:spPr>
              <a:xfrm>
                <a:off x="7059222" y="6242800"/>
                <a:ext cx="3082877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𝐶𝑜𝑛𝑠𝑒𝑟𝑣𝑎𝑡𝑖𝑜𝑛</m:t>
                      </m:r>
                    </m:oMath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𝑒𝑛𝑒𝑟𝑔𝑦</m:t>
                      </m:r>
                    </m:oMath>
                  </m:oMathPara>
                </a14:m>
                <a:endParaRPr lang="it-IT" sz="32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ACBF3DB-3D95-41B6-BA86-92A01F1A1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222" y="6242800"/>
                <a:ext cx="3082877" cy="9848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81E4ACB-624B-8479-2D98-672C8E42684D}"/>
                  </a:ext>
                </a:extLst>
              </p:cNvPr>
              <p:cNvSpPr txBox="1"/>
              <p:nvPr/>
            </p:nvSpPr>
            <p:spPr>
              <a:xfrm>
                <a:off x="7059222" y="4450530"/>
                <a:ext cx="3082877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𝐶𝑜𝑛𝑠𝑒𝑟𝑣𝑎𝑡𝑖𝑜𝑛</m:t>
                      </m:r>
                    </m:oMath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𝑚𝑎𝑠𝑠</m:t>
                      </m:r>
                    </m:oMath>
                  </m:oMathPara>
                </a14:m>
                <a:endParaRPr lang="it-IT" sz="32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81E4ACB-624B-8479-2D98-672C8E426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222" y="4450530"/>
                <a:ext cx="3082877" cy="9848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6E91856-5B44-CC67-AC60-EA35841D6092}"/>
                  </a:ext>
                </a:extLst>
              </p:cNvPr>
              <p:cNvSpPr txBox="1"/>
              <p:nvPr/>
            </p:nvSpPr>
            <p:spPr>
              <a:xfrm>
                <a:off x="7135423" y="8090456"/>
                <a:ext cx="3082877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𝑅𝑎𝑑𝑖𝑎𝑡𝑖𝑣𝑒</m:t>
                      </m:r>
                    </m:oMath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𝑇𝑟𝑎𝑛𝑠𝑝𝑜𝑟𝑡</m:t>
                      </m:r>
                    </m:oMath>
                  </m:oMathPara>
                </a14:m>
                <a:endParaRPr lang="it-IT" sz="32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6E91856-5B44-CC67-AC60-EA35841D6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423" y="8090456"/>
                <a:ext cx="3082877" cy="9848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046A6A3-445E-D70E-D5FA-E0D9B5739E57}"/>
                  </a:ext>
                </a:extLst>
              </p:cNvPr>
              <p:cNvSpPr txBox="1"/>
              <p:nvPr/>
            </p:nvSpPr>
            <p:spPr>
              <a:xfrm>
                <a:off x="12135674" y="6386817"/>
                <a:ext cx="588396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𝑐h𝑒𝑚𝑖𝑐𝑎𝑙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𝑐𝑜𝑚𝑝𝑜𝑠𝑖𝑡𝑖𝑜𝑛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8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046A6A3-445E-D70E-D5FA-E0D9B5739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674" y="6386817"/>
                <a:ext cx="5883969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F7099FA-0631-2BDE-019D-1C5FA37BDF50}"/>
                  </a:ext>
                </a:extLst>
              </p:cNvPr>
              <p:cNvSpPr txBox="1"/>
              <p:nvPr/>
            </p:nvSpPr>
            <p:spPr>
              <a:xfrm>
                <a:off x="12135675" y="7192667"/>
                <a:ext cx="588396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𝑐h𝑒𝑚𝑖𝑐𝑎𝑙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𝑐𝑜𝑚𝑝𝑜𝑠𝑖𝑡𝑖𝑜𝑛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8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F7099FA-0631-2BDE-019D-1C5FA37BD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675" y="7192667"/>
                <a:ext cx="5883968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ACA67B57-3D52-C6E3-ACBB-479D12C57CE5}"/>
                  </a:ext>
                </a:extLst>
              </p:cNvPr>
              <p:cNvSpPr txBox="1"/>
              <p:nvPr/>
            </p:nvSpPr>
            <p:spPr>
              <a:xfrm>
                <a:off x="12135676" y="7998517"/>
                <a:ext cx="588396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𝑐h𝑒𝑚𝑖𝑐𝑎𝑙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𝑐𝑜𝑚𝑝𝑜𝑠𝑖𝑡𝑖𝑜𝑛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8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ACA67B57-3D52-C6E3-ACBB-479D12C57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676" y="7998517"/>
                <a:ext cx="5883968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90382BC-AF0C-56F4-F484-27E2B270B973}"/>
                  </a:ext>
                </a:extLst>
              </p:cNvPr>
              <p:cNvSpPr txBox="1"/>
              <p:nvPr/>
            </p:nvSpPr>
            <p:spPr>
              <a:xfrm>
                <a:off x="12135676" y="4056252"/>
                <a:ext cx="5784578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𝐴𝑡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𝑐𝑒𝑛𝑡𝑟𝑒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𝐴𝑡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𝑠𝑢𝑟𝑓𝑎𝑐𝑒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it-IT" sz="28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90382BC-AF0C-56F4-F484-27E2B270B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676" y="4056252"/>
                <a:ext cx="5784578" cy="861774"/>
              </a:xfrm>
              <a:prstGeom prst="rect">
                <a:avLst/>
              </a:prstGeom>
              <a:blipFill>
                <a:blip r:embed="rId14"/>
                <a:stretch>
                  <a:fillRect l="-1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66BEE4F-20CC-93F0-D86A-B238978BDD20}"/>
                  </a:ext>
                </a:extLst>
              </p:cNvPr>
              <p:cNvSpPr txBox="1"/>
              <p:nvPr/>
            </p:nvSpPr>
            <p:spPr>
              <a:xfrm>
                <a:off x="12135674" y="5719974"/>
                <a:ext cx="588396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b="1" i="0" u="sng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𝐀𝐝𝐝𝐢𝐭𝐢𝐨𝐧𝐚𝐥</m:t>
                      </m:r>
                      <m:r>
                        <a:rPr lang="it-IT" sz="2800" b="1" i="0" u="sng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1" i="0" u="sng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𝐞𝐪𝐮𝐚𝐭𝐢𝐨𝐧𝐬</m:t>
                      </m:r>
                      <m:r>
                        <a:rPr lang="it-IT" sz="2800" b="1" i="0" u="sng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it-IT" sz="2800" b="1" u="sng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66BEE4F-20CC-93F0-D86A-B238978BD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674" y="5719974"/>
                <a:ext cx="5883969" cy="430887"/>
              </a:xfrm>
              <a:prstGeom prst="rect">
                <a:avLst/>
              </a:prstGeom>
              <a:blipFill>
                <a:blip r:embed="rId15"/>
                <a:stretch>
                  <a:fillRect l="-1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5BFD43F9-06BB-2202-D55D-BE943D19E070}"/>
                  </a:ext>
                </a:extLst>
              </p:cNvPr>
              <p:cNvSpPr txBox="1"/>
              <p:nvPr/>
            </p:nvSpPr>
            <p:spPr>
              <a:xfrm>
                <a:off x="12135674" y="3389409"/>
                <a:ext cx="588396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b="1" i="0" u="sng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𝐁𝐨𝐮𝐧𝐝𝐚𝐫𝐲</m:t>
                      </m:r>
                      <m:r>
                        <a:rPr lang="it-IT" sz="2800" b="1" i="0" u="sng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1" i="0" u="sng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𝐂𝐨𝐧𝐝𝐢𝐭𝐢𝐨𝐧𝐬</m:t>
                      </m:r>
                    </m:oMath>
                  </m:oMathPara>
                </a14:m>
                <a:endParaRPr lang="it-IT" sz="2800" b="1" u="sng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5BFD43F9-06BB-2202-D55D-BE943D19E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674" y="3389409"/>
                <a:ext cx="5883969" cy="430887"/>
              </a:xfrm>
              <a:prstGeom prst="rect">
                <a:avLst/>
              </a:prstGeom>
              <a:blipFill>
                <a:blip r:embed="rId16"/>
                <a:stretch>
                  <a:fillRect l="-1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1D6361DA-E012-2B68-7744-0A93C249D5D4}"/>
                  </a:ext>
                </a:extLst>
              </p:cNvPr>
              <p:cNvSpPr txBox="1"/>
              <p:nvPr/>
            </p:nvSpPr>
            <p:spPr>
              <a:xfrm>
                <a:off x="10637303" y="5548785"/>
                <a:ext cx="713183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6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it-IT" sz="60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1D6361DA-E012-2B68-7744-0A93C249D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303" y="5548785"/>
                <a:ext cx="713183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2373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>
          <a:extLst>
            <a:ext uri="{FF2B5EF4-FFF2-40B4-BE49-F238E27FC236}">
              <a16:creationId xmlns:a16="http://schemas.microsoft.com/office/drawing/2014/main" id="{0FD38EC5-1CFB-9AD7-F41E-13E767C10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9;p12">
            <a:extLst>
              <a:ext uri="{FF2B5EF4-FFF2-40B4-BE49-F238E27FC236}">
                <a16:creationId xmlns:a16="http://schemas.microsoft.com/office/drawing/2014/main" id="{604CE912-37C5-BCEC-11B2-8DAA10EAD7EF}"/>
              </a:ext>
            </a:extLst>
          </p:cNvPr>
          <p:cNvSpPr txBox="1"/>
          <p:nvPr/>
        </p:nvSpPr>
        <p:spPr>
          <a:xfrm>
            <a:off x="1628727" y="520236"/>
            <a:ext cx="15030546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FFFFFF"/>
                </a:solidFill>
                <a:latin typeface="Unica One"/>
                <a:sym typeface="Unica One"/>
              </a:rPr>
              <a:t>TIME SCALES</a:t>
            </a:r>
            <a:endParaRPr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00117A8-080D-5D86-EA87-B748BE9A5E8C}"/>
                  </a:ext>
                </a:extLst>
              </p:cNvPr>
              <p:cNvSpPr txBox="1"/>
              <p:nvPr/>
            </p:nvSpPr>
            <p:spPr>
              <a:xfrm>
                <a:off x="671674" y="3062721"/>
                <a:ext cx="11126946" cy="18187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bSup>
                        <m:sSubSup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→   </m:t>
                      </m:r>
                      <m:sSub>
                        <m:sSub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it-IT" sz="4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4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it-IT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den>
                          </m:f>
                        </m:e>
                      </m:ra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≈30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𝑚𝑖𝑛𝑢𝑡𝑒𝑠</m:t>
                      </m:r>
                    </m:oMath>
                  </m:oMathPara>
                </a14:m>
                <a:endParaRPr lang="it-IT" sz="40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00117A8-080D-5D86-EA87-B748BE9A5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74" y="3062721"/>
                <a:ext cx="11126946" cy="18187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D80CD3B-D07D-28F5-57E9-873D09A35933}"/>
                  </a:ext>
                </a:extLst>
              </p:cNvPr>
              <p:cNvSpPr txBox="1"/>
              <p:nvPr/>
            </p:nvSpPr>
            <p:spPr>
              <a:xfrm>
                <a:off x="13556975" y="3725852"/>
                <a:ext cx="405935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𝐷𝑦𝑛𝑎𝑚𝑖𝑐𝑎𝑙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𝑇𝑖𝑚𝑒𝑠𝑐𝑎𝑙𝑒</m:t>
                      </m:r>
                    </m:oMath>
                  </m:oMathPara>
                </a14:m>
                <a:endParaRPr lang="it-IT" sz="32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D80CD3B-D07D-28F5-57E9-873D09A35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6975" y="3725852"/>
                <a:ext cx="4059351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FB081F9-3E28-45A1-89ED-B5B84D4D3978}"/>
                  </a:ext>
                </a:extLst>
              </p:cNvPr>
              <p:cNvSpPr txBox="1"/>
              <p:nvPr/>
            </p:nvSpPr>
            <p:spPr>
              <a:xfrm>
                <a:off x="671674" y="5405577"/>
                <a:ext cx="1958882" cy="1148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it-IT" sz="40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FB081F9-3E28-45A1-89ED-B5B84D4D3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74" y="5405577"/>
                <a:ext cx="1958882" cy="11484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80264F8D-D5A6-A762-4310-0404F8B62866}"/>
                  </a:ext>
                </a:extLst>
              </p:cNvPr>
              <p:cNvSpPr txBox="1"/>
              <p:nvPr/>
            </p:nvSpPr>
            <p:spPr>
              <a:xfrm>
                <a:off x="13556973" y="5822484"/>
                <a:ext cx="405935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𝑇𝑖𝑚𝑒𝑠𝑐𝑎𝑙𝑒</m:t>
                      </m:r>
                    </m:oMath>
                  </m:oMathPara>
                </a14:m>
                <a:endParaRPr lang="it-IT" sz="32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80264F8D-D5A6-A762-4310-0404F8B62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6973" y="5822484"/>
                <a:ext cx="4059351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A298ACE0-1991-EF04-77A1-83F3ACBE23D5}"/>
                  </a:ext>
                </a:extLst>
              </p:cNvPr>
              <p:cNvSpPr txBox="1"/>
              <p:nvPr/>
            </p:nvSpPr>
            <p:spPr>
              <a:xfrm>
                <a:off x="6867065" y="5364188"/>
                <a:ext cx="5375121" cy="1231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𝑟𝐿</m:t>
                          </m:r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≈30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𝑀𝑦𝑟𝑠</m:t>
                      </m:r>
                    </m:oMath>
                  </m:oMathPara>
                </a14:m>
                <a:endParaRPr lang="it-IT" sz="40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A298ACE0-1991-EF04-77A1-83F3ACBE2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065" y="5364188"/>
                <a:ext cx="5375121" cy="12312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386634B-51EA-C0B9-F8DC-7D33D92A55F6}"/>
              </a:ext>
            </a:extLst>
          </p:cNvPr>
          <p:cNvCxnSpPr>
            <a:cxnSpLocks/>
          </p:cNvCxnSpPr>
          <p:nvPr/>
        </p:nvCxnSpPr>
        <p:spPr>
          <a:xfrm>
            <a:off x="2834514" y="6068708"/>
            <a:ext cx="306601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Google Shape;611;p12">
                <a:extLst>
                  <a:ext uri="{FF2B5EF4-FFF2-40B4-BE49-F238E27FC236}">
                    <a16:creationId xmlns:a16="http://schemas.microsoft.com/office/drawing/2014/main" id="{9AF7875F-EC2A-9CD3-DFAF-7F78546C5B6D}"/>
                  </a:ext>
                </a:extLst>
              </p:cNvPr>
              <p:cNvSpPr txBox="1"/>
              <p:nvPr/>
            </p:nvSpPr>
            <p:spPr>
              <a:xfrm>
                <a:off x="2630556" y="6562835"/>
                <a:ext cx="3693555" cy="2168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lvl="0">
                  <a:lnSpc>
                    <a:spcPct val="168000"/>
                  </a:lnSpc>
                </a:pPr>
                <a:r>
                  <a:rPr lang="it-IT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For the </a:t>
                </a:r>
                <a:r>
                  <a:rPr lang="it-IT" sz="1900" dirty="0" err="1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Virial</a:t>
                </a:r>
                <a:r>
                  <a:rPr lang="it-IT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 </a:t>
                </a:r>
                <a:r>
                  <a:rPr lang="it-IT" sz="1900" dirty="0" err="1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Theorem</a:t>
                </a:r>
                <a:r>
                  <a:rPr lang="it-IT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 </a:t>
                </a:r>
                <a14:m>
                  <m:oMath xmlns:m="http://schemas.openxmlformats.org/officeDocument/2006/math"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𝑇</m:t>
                    </m:r>
                    <m:r>
                      <a:rPr lang="it-IT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=−</m:t>
                    </m:r>
                    <m:f>
                      <m:fPr>
                        <m:ctrlPr>
                          <a:rPr lang="it-IT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Inter"/>
                            <a:sym typeface="Inter"/>
                          </a:rPr>
                        </m:ctrlPr>
                      </m:fPr>
                      <m:num>
                        <m:r>
                          <a:rPr lang="it-IT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Inter"/>
                            <a:sym typeface="Inter"/>
                          </a:rPr>
                          <m:t>𝑈</m:t>
                        </m:r>
                      </m:num>
                      <m:den>
                        <m:r>
                          <a:rPr lang="it-IT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Inter"/>
                            <a:sym typeface="Inter"/>
                          </a:rPr>
                          <m:t>2</m:t>
                        </m:r>
                      </m:den>
                    </m:f>
                  </m:oMath>
                </a14:m>
                <a:endParaRPr lang="it-IT" sz="1900" b="0" dirty="0">
                  <a:solidFill>
                    <a:srgbClr val="FFFFFF"/>
                  </a:solidFill>
                  <a:latin typeface="Century Gothic" panose="020B0502020202020204" pitchFamily="34" charset="0"/>
                  <a:ea typeface="Inter"/>
                  <a:sym typeface="Inter"/>
                </a:endParaRPr>
              </a:p>
              <a:p>
                <a:pPr lvl="0">
                  <a:lnSpc>
                    <a:spcPct val="168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9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/>
                        </a:rPr>
                        <m:t>𝑈</m:t>
                      </m:r>
                      <m:r>
                        <a:rPr lang="it-IT" sz="19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/>
                        </a:rPr>
                        <m:t>=−</m:t>
                      </m:r>
                      <m:f>
                        <m:fPr>
                          <m:ctrlPr>
                            <a:rPr lang="it-IT" sz="19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/>
                            </a:rPr>
                          </m:ctrlPr>
                        </m:fPr>
                        <m:num>
                          <m:r>
                            <a:rPr lang="it-IT" sz="19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/>
                            </a:rPr>
                            <m:t>𝐺</m:t>
                          </m:r>
                          <m:sSup>
                            <m:sSupPr>
                              <m:ctrlPr>
                                <a:rPr lang="it-IT" sz="19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Inter"/>
                                </a:rPr>
                              </m:ctrlPr>
                            </m:sSupPr>
                            <m:e>
                              <m:r>
                                <a:rPr lang="it-IT" sz="19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Inter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it-IT" sz="19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Inter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19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1900" dirty="0">
                  <a:solidFill>
                    <a:srgbClr val="FFFFFF"/>
                  </a:solidFill>
                  <a:latin typeface="Century Gothic" panose="020B0502020202020204" pitchFamily="34" charset="0"/>
                  <a:ea typeface="Inter"/>
                </a:endParaRPr>
              </a:p>
              <a:p>
                <a:pPr lvl="0">
                  <a:lnSpc>
                    <a:spcPct val="168000"/>
                  </a:lnSpc>
                </a:pPr>
                <a:endParaRPr lang="en-US" sz="1900" dirty="0">
                  <a:solidFill>
                    <a:srgbClr val="FFFFFF"/>
                  </a:solidFill>
                  <a:latin typeface="Century Gothic" panose="020B0502020202020204" pitchFamily="34" charset="0"/>
                  <a:ea typeface="Inter"/>
                </a:endParaRPr>
              </a:p>
            </p:txBody>
          </p:sp>
        </mc:Choice>
        <mc:Fallback xmlns="">
          <p:sp>
            <p:nvSpPr>
              <p:cNvPr id="21" name="Google Shape;611;p12">
                <a:extLst>
                  <a:ext uri="{FF2B5EF4-FFF2-40B4-BE49-F238E27FC236}">
                    <a16:creationId xmlns:a16="http://schemas.microsoft.com/office/drawing/2014/main" id="{9AF7875F-EC2A-9CD3-DFAF-7F78546C5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556" y="6562835"/>
                <a:ext cx="3693555" cy="2168735"/>
              </a:xfrm>
              <a:prstGeom prst="rect">
                <a:avLst/>
              </a:prstGeom>
              <a:blipFill>
                <a:blip r:embed="rId8"/>
                <a:stretch>
                  <a:fillRect l="-41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B0268E0-BAFF-9738-05FB-81408D68D4A0}"/>
                  </a:ext>
                </a:extLst>
              </p:cNvPr>
              <p:cNvSpPr txBox="1"/>
              <p:nvPr/>
            </p:nvSpPr>
            <p:spPr>
              <a:xfrm>
                <a:off x="671673" y="8499960"/>
                <a:ext cx="6524257" cy="1231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𝑛𝑢𝑐</m:t>
                          </m:r>
                        </m:sub>
                      </m:sSub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it-IT" sz="40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B0268E0-BAFF-9738-05FB-81408D68D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73" y="8499960"/>
                <a:ext cx="6524257" cy="12312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48CD8A54-6076-4827-8098-AF0B485A3D70}"/>
              </a:ext>
            </a:extLst>
          </p:cNvPr>
          <p:cNvCxnSpPr>
            <a:cxnSpLocks/>
          </p:cNvCxnSpPr>
          <p:nvPr/>
        </p:nvCxnSpPr>
        <p:spPr>
          <a:xfrm>
            <a:off x="3692592" y="9242604"/>
            <a:ext cx="2207939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B3EE6DAE-07D7-4128-F86E-14975B2B30E3}"/>
                  </a:ext>
                </a:extLst>
              </p:cNvPr>
              <p:cNvSpPr txBox="1"/>
              <p:nvPr/>
            </p:nvSpPr>
            <p:spPr>
              <a:xfrm>
                <a:off x="8319695" y="8807800"/>
                <a:ext cx="379430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𝑛𝑢𝑐</m:t>
                          </m:r>
                        </m:sub>
                      </m:sSub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≈10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𝐺𝑦𝑟𝑠</m:t>
                      </m:r>
                    </m:oMath>
                  </m:oMathPara>
                </a14:m>
                <a:endParaRPr lang="it-IT" sz="40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B3EE6DAE-07D7-4128-F86E-14975B2B3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695" y="8807800"/>
                <a:ext cx="3794308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6E09313-3AD0-232B-148F-D20D9EFED2A5}"/>
                  </a:ext>
                </a:extLst>
              </p:cNvPr>
              <p:cNvSpPr txBox="1"/>
              <p:nvPr/>
            </p:nvSpPr>
            <p:spPr>
              <a:xfrm>
                <a:off x="13556973" y="8869354"/>
                <a:ext cx="405935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𝑁𝑢𝑐𝑙𝑒𝑎𝑟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𝑇𝑖𝑚𝑒𝑠𝑐𝑎𝑙𝑒</m:t>
                      </m:r>
                    </m:oMath>
                  </m:oMathPara>
                </a14:m>
                <a:endParaRPr lang="it-IT" sz="32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6E09313-3AD0-232B-148F-D20D9EFED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6973" y="8869354"/>
                <a:ext cx="4059351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55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>
          <a:extLst>
            <a:ext uri="{FF2B5EF4-FFF2-40B4-BE49-F238E27FC236}">
              <a16:creationId xmlns:a16="http://schemas.microsoft.com/office/drawing/2014/main" id="{75685E36-E18C-3A19-DAAB-867B8229F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6">
            <a:extLst>
              <a:ext uri="{FF2B5EF4-FFF2-40B4-BE49-F238E27FC236}">
                <a16:creationId xmlns:a16="http://schemas.microsoft.com/office/drawing/2014/main" id="{E8927E09-9903-2413-BE63-42762FF0E7A5}"/>
              </a:ext>
            </a:extLst>
          </p:cNvPr>
          <p:cNvPicPr preferRelativeResize="0"/>
          <p:nvPr/>
        </p:nvPicPr>
        <p:blipFill rotWithShape="1">
          <a:blip r:embed="rId3">
            <a:alphaModFix amt="42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6">
            <a:extLst>
              <a:ext uri="{FF2B5EF4-FFF2-40B4-BE49-F238E27FC236}">
                <a16:creationId xmlns:a16="http://schemas.microsoft.com/office/drawing/2014/main" id="{D367D65C-BBAD-1690-FAAD-4BEF04125AB1}"/>
              </a:ext>
            </a:extLst>
          </p:cNvPr>
          <p:cNvSpPr txBox="1"/>
          <p:nvPr/>
        </p:nvSpPr>
        <p:spPr>
          <a:xfrm>
            <a:off x="4430699" y="683817"/>
            <a:ext cx="8407970" cy="8919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0" i="0" u="none" strike="noStrike" cap="none" dirty="0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THANK YOU</a:t>
            </a:r>
          </a:p>
          <a:p>
            <a:pPr marL="0" marR="0" lvl="0" indent="0" algn="ctr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 err="1">
                <a:solidFill>
                  <a:srgbClr val="FFFFFF"/>
                </a:solidFill>
                <a:latin typeface="Unica One"/>
                <a:sym typeface="Unica One"/>
              </a:rPr>
              <a:t>fOR</a:t>
            </a:r>
            <a:r>
              <a:rPr lang="en-US" sz="13800" dirty="0">
                <a:solidFill>
                  <a:srgbClr val="FFFFFF"/>
                </a:solidFill>
                <a:latin typeface="Unica One"/>
                <a:sym typeface="Unica One"/>
              </a:rPr>
              <a:t> THE</a:t>
            </a:r>
          </a:p>
          <a:p>
            <a:pPr marL="0" marR="0" lvl="0" indent="0" algn="ctr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>
                <a:solidFill>
                  <a:srgbClr val="FFFFFF"/>
                </a:solidFill>
                <a:latin typeface="Unica One"/>
                <a:sym typeface="Unica One"/>
              </a:rPr>
              <a:t>ATTENTION</a:t>
            </a:r>
            <a:endParaRPr sz="1200" dirty="0">
              <a:latin typeface="Century Gothic" panose="020B0502020202020204" pitchFamily="34" charset="0"/>
            </a:endParaRPr>
          </a:p>
        </p:txBody>
      </p:sp>
      <p:pic>
        <p:nvPicPr>
          <p:cNvPr id="2" name="Picture 4" descr="Sun 3D Models download - Free3D">
            <a:extLst>
              <a:ext uri="{FF2B5EF4-FFF2-40B4-BE49-F238E27FC236}">
                <a16:creationId xmlns:a16="http://schemas.microsoft.com/office/drawing/2014/main" id="{2F6A41E5-34F4-A8B1-216E-4E36A15D3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52" t="78790" r="41251" b="9293"/>
          <a:stretch/>
        </p:blipFill>
        <p:spPr bwMode="auto">
          <a:xfrm rot="5400000">
            <a:off x="10419835" y="2418837"/>
            <a:ext cx="10286999" cy="544933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921;p20">
            <a:extLst>
              <a:ext uri="{FF2B5EF4-FFF2-40B4-BE49-F238E27FC236}">
                <a16:creationId xmlns:a16="http://schemas.microsoft.com/office/drawing/2014/main" id="{90CE1AFB-1D42-6CC7-E3E4-B278BDAF9AD7}"/>
              </a:ext>
            </a:extLst>
          </p:cNvPr>
          <p:cNvSpPr>
            <a:spLocks noChangeAspect="1"/>
          </p:cNvSpPr>
          <p:nvPr/>
        </p:nvSpPr>
        <p:spPr>
          <a:xfrm rot="1787246">
            <a:off x="2683881" y="5730566"/>
            <a:ext cx="837514" cy="912473"/>
          </a:xfrm>
          <a:custGeom>
            <a:avLst/>
            <a:gdLst/>
            <a:ahLst/>
            <a:cxnLst/>
            <a:rect l="l" t="t" r="r" b="b"/>
            <a:pathLst>
              <a:path w="5796537" h="6349386" extrusionOk="0">
                <a:moveTo>
                  <a:pt x="0" y="0"/>
                </a:moveTo>
                <a:lnTo>
                  <a:pt x="5796538" y="0"/>
                </a:lnTo>
                <a:lnTo>
                  <a:pt x="5796538" y="6349386"/>
                </a:lnTo>
                <a:lnTo>
                  <a:pt x="0" y="6349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65022" t="-8441" r="-66175" b="-10289"/>
            </a:stretch>
          </a:blipFill>
          <a:ln>
            <a:noFill/>
          </a:ln>
        </p:spPr>
      </p:sp>
      <p:pic>
        <p:nvPicPr>
          <p:cNvPr id="1026" name="Picture 2" descr="Moon | Features, Phases, Surface, Exploration, &amp; Facts | Britannica">
            <a:extLst>
              <a:ext uri="{FF2B5EF4-FFF2-40B4-BE49-F238E27FC236}">
                <a16:creationId xmlns:a16="http://schemas.microsoft.com/office/drawing/2014/main" id="{E108090C-B4DD-5050-07EA-22B8D0CA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6936">
            <a:off x="2974501" y="4279935"/>
            <a:ext cx="256274" cy="2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4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>
          <a:extLst>
            <a:ext uri="{FF2B5EF4-FFF2-40B4-BE49-F238E27FC236}">
              <a16:creationId xmlns:a16="http://schemas.microsoft.com/office/drawing/2014/main" id="{9651C0EE-9DE1-C0B0-0032-8D6FA9FA6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23">
            <a:extLst>
              <a:ext uri="{FF2B5EF4-FFF2-40B4-BE49-F238E27FC236}">
                <a16:creationId xmlns:a16="http://schemas.microsoft.com/office/drawing/2014/main" id="{D8FAE4F8-70E4-88A7-6596-CB324F49016C}"/>
              </a:ext>
            </a:extLst>
          </p:cNvPr>
          <p:cNvPicPr preferRelativeResize="0"/>
          <p:nvPr/>
        </p:nvPicPr>
        <p:blipFill rotWithShape="1">
          <a:blip r:embed="rId3">
            <a:alphaModFix amt="42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3" name="Google Shape;963;p23">
            <a:extLst>
              <a:ext uri="{FF2B5EF4-FFF2-40B4-BE49-F238E27FC236}">
                <a16:creationId xmlns:a16="http://schemas.microsoft.com/office/drawing/2014/main" id="{5D34FA83-A583-6F05-C535-F200548B67D4}"/>
              </a:ext>
            </a:extLst>
          </p:cNvPr>
          <p:cNvGrpSpPr/>
          <p:nvPr/>
        </p:nvGrpSpPr>
        <p:grpSpPr>
          <a:xfrm>
            <a:off x="835918" y="5090892"/>
            <a:ext cx="4489206" cy="4541814"/>
            <a:chOff x="0" y="-9525"/>
            <a:chExt cx="812800" cy="822325"/>
          </a:xfrm>
        </p:grpSpPr>
        <p:sp>
          <p:nvSpPr>
            <p:cNvPr id="964" name="Google Shape;964;p23">
              <a:extLst>
                <a:ext uri="{FF2B5EF4-FFF2-40B4-BE49-F238E27FC236}">
                  <a16:creationId xmlns:a16="http://schemas.microsoft.com/office/drawing/2014/main" id="{592A3440-E5EB-2846-14D8-9CAEE56A5A8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965" name="Google Shape;965;p23">
              <a:extLst>
                <a:ext uri="{FF2B5EF4-FFF2-40B4-BE49-F238E27FC236}">
                  <a16:creationId xmlns:a16="http://schemas.microsoft.com/office/drawing/2014/main" id="{C74BAE22-8579-5806-0881-E81C230B458C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7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6" name="Google Shape;966;p23">
            <a:extLst>
              <a:ext uri="{FF2B5EF4-FFF2-40B4-BE49-F238E27FC236}">
                <a16:creationId xmlns:a16="http://schemas.microsoft.com/office/drawing/2014/main" id="{5F54C395-9881-A95D-8A6B-1400EF6B2F93}"/>
              </a:ext>
            </a:extLst>
          </p:cNvPr>
          <p:cNvGrpSpPr/>
          <p:nvPr/>
        </p:nvGrpSpPr>
        <p:grpSpPr>
          <a:xfrm>
            <a:off x="12965190" y="5090892"/>
            <a:ext cx="4489206" cy="4541814"/>
            <a:chOff x="0" y="-9525"/>
            <a:chExt cx="812800" cy="822325"/>
          </a:xfrm>
        </p:grpSpPr>
        <p:sp>
          <p:nvSpPr>
            <p:cNvPr id="967" name="Google Shape;967;p23">
              <a:extLst>
                <a:ext uri="{FF2B5EF4-FFF2-40B4-BE49-F238E27FC236}">
                  <a16:creationId xmlns:a16="http://schemas.microsoft.com/office/drawing/2014/main" id="{400F9905-1AEA-2CF3-566F-7A0D5661B0E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968" name="Google Shape;968;p23">
              <a:extLst>
                <a:ext uri="{FF2B5EF4-FFF2-40B4-BE49-F238E27FC236}">
                  <a16:creationId xmlns:a16="http://schemas.microsoft.com/office/drawing/2014/main" id="{77AD2822-A962-5ABE-17C5-431E56486356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7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9" name="Google Shape;969;p23">
            <a:extLst>
              <a:ext uri="{FF2B5EF4-FFF2-40B4-BE49-F238E27FC236}">
                <a16:creationId xmlns:a16="http://schemas.microsoft.com/office/drawing/2014/main" id="{56BD2472-8B87-B592-6D19-39096ECA6BD1}"/>
              </a:ext>
            </a:extLst>
          </p:cNvPr>
          <p:cNvGrpSpPr/>
          <p:nvPr/>
        </p:nvGrpSpPr>
        <p:grpSpPr>
          <a:xfrm>
            <a:off x="6899397" y="2392837"/>
            <a:ext cx="4489206" cy="4541814"/>
            <a:chOff x="0" y="-9525"/>
            <a:chExt cx="812800" cy="822325"/>
          </a:xfrm>
        </p:grpSpPr>
        <p:sp>
          <p:nvSpPr>
            <p:cNvPr id="970" name="Google Shape;970;p23">
              <a:extLst>
                <a:ext uri="{FF2B5EF4-FFF2-40B4-BE49-F238E27FC236}">
                  <a16:creationId xmlns:a16="http://schemas.microsoft.com/office/drawing/2014/main" id="{836B61AD-D473-FED8-235B-BF50171A141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971" name="Google Shape;971;p23">
              <a:extLst>
                <a:ext uri="{FF2B5EF4-FFF2-40B4-BE49-F238E27FC236}">
                  <a16:creationId xmlns:a16="http://schemas.microsoft.com/office/drawing/2014/main" id="{05392379-465B-ECF0-864D-ED7334455B50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7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2" name="Google Shape;972;p23">
            <a:extLst>
              <a:ext uri="{FF2B5EF4-FFF2-40B4-BE49-F238E27FC236}">
                <a16:creationId xmlns:a16="http://schemas.microsoft.com/office/drawing/2014/main" id="{C2D31ED2-E8F8-F723-6AF8-03F7EC373CBB}"/>
              </a:ext>
            </a:extLst>
          </p:cNvPr>
          <p:cNvSpPr txBox="1"/>
          <p:nvPr/>
        </p:nvSpPr>
        <p:spPr>
          <a:xfrm>
            <a:off x="593429" y="588582"/>
            <a:ext cx="17101142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0" i="0" u="none" strike="noStrike" cap="none" dirty="0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LIFE OF A STAR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973" name="Google Shape;973;p23">
            <a:extLst>
              <a:ext uri="{FF2B5EF4-FFF2-40B4-BE49-F238E27FC236}">
                <a16:creationId xmlns:a16="http://schemas.microsoft.com/office/drawing/2014/main" id="{1CBADB84-C9BD-C707-C812-33929623F4BB}"/>
              </a:ext>
            </a:extLst>
          </p:cNvPr>
          <p:cNvSpPr txBox="1"/>
          <p:nvPr/>
        </p:nvSpPr>
        <p:spPr>
          <a:xfrm>
            <a:off x="1359513" y="3519997"/>
            <a:ext cx="3441900" cy="122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Segoe UI Black" panose="020B0A02040204020203" pitchFamily="34" charset="0"/>
                <a:cs typeface="Leelawadee UI" panose="020B0502040204020203" pitchFamily="34" charset="-34"/>
                <a:sym typeface="Inter"/>
              </a:rPr>
              <a:t>A star starts forming from gas when matter collapses into a sphere due to gravity</a:t>
            </a:r>
            <a:endParaRPr dirty="0">
              <a:latin typeface="Century Gothic" panose="020B0502020202020204" pitchFamily="34" charset="0"/>
              <a:ea typeface="Segoe UI Black" panose="020B0A02040204020203" pitchFamily="34" charset="0"/>
              <a:cs typeface="Leelawadee UI" panose="020B0502040204020203" pitchFamily="34" charset="-34"/>
            </a:endParaRPr>
          </a:p>
        </p:txBody>
      </p:sp>
      <p:sp>
        <p:nvSpPr>
          <p:cNvPr id="974" name="Google Shape;974;p23">
            <a:extLst>
              <a:ext uri="{FF2B5EF4-FFF2-40B4-BE49-F238E27FC236}">
                <a16:creationId xmlns:a16="http://schemas.microsoft.com/office/drawing/2014/main" id="{EF4785FA-B865-1691-B9DA-452D81A15ACB}"/>
              </a:ext>
            </a:extLst>
          </p:cNvPr>
          <p:cNvSpPr txBox="1"/>
          <p:nvPr/>
        </p:nvSpPr>
        <p:spPr>
          <a:xfrm>
            <a:off x="7422992" y="8002180"/>
            <a:ext cx="3441900" cy="163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In this phase the star accretes material and starts forming. The lower the mass, the longer the process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975" name="Google Shape;975;p23">
            <a:extLst>
              <a:ext uri="{FF2B5EF4-FFF2-40B4-BE49-F238E27FC236}">
                <a16:creationId xmlns:a16="http://schemas.microsoft.com/office/drawing/2014/main" id="{AE431211-143E-A271-6053-0D2A4A191624}"/>
              </a:ext>
            </a:extLst>
          </p:cNvPr>
          <p:cNvSpPr txBox="1"/>
          <p:nvPr/>
        </p:nvSpPr>
        <p:spPr>
          <a:xfrm>
            <a:off x="13481822" y="3519997"/>
            <a:ext cx="3441900" cy="122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The star burns hydrogen in the core, producing energy until the fuel is consumed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976" name="Google Shape;976;p23">
            <a:extLst>
              <a:ext uri="{FF2B5EF4-FFF2-40B4-BE49-F238E27FC236}">
                <a16:creationId xmlns:a16="http://schemas.microsoft.com/office/drawing/2014/main" id="{A7EE0236-2385-EE09-DAB4-C4A736113AC8}"/>
              </a:ext>
            </a:extLst>
          </p:cNvPr>
          <p:cNvSpPr txBox="1"/>
          <p:nvPr/>
        </p:nvSpPr>
        <p:spPr>
          <a:xfrm>
            <a:off x="1359513" y="2826184"/>
            <a:ext cx="3442016" cy="59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8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 b="1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Birth of a Star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977" name="Google Shape;977;p23">
            <a:extLst>
              <a:ext uri="{FF2B5EF4-FFF2-40B4-BE49-F238E27FC236}">
                <a16:creationId xmlns:a16="http://schemas.microsoft.com/office/drawing/2014/main" id="{9150CA0C-4DE2-7EF3-2A76-C4510C5CEC80}"/>
              </a:ext>
            </a:extLst>
          </p:cNvPr>
          <p:cNvSpPr txBox="1"/>
          <p:nvPr/>
        </p:nvSpPr>
        <p:spPr>
          <a:xfrm>
            <a:off x="7422992" y="7308367"/>
            <a:ext cx="3442016" cy="59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8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 b="1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Pre-Main-Sequence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978" name="Google Shape;978;p23">
            <a:extLst>
              <a:ext uri="{FF2B5EF4-FFF2-40B4-BE49-F238E27FC236}">
                <a16:creationId xmlns:a16="http://schemas.microsoft.com/office/drawing/2014/main" id="{553786C2-4C6F-D92E-BDBF-908658BA498F}"/>
              </a:ext>
            </a:extLst>
          </p:cNvPr>
          <p:cNvSpPr txBox="1"/>
          <p:nvPr/>
        </p:nvSpPr>
        <p:spPr>
          <a:xfrm>
            <a:off x="13481822" y="2826184"/>
            <a:ext cx="3442016" cy="59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8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 b="1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Main Sequence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979" name="Google Shape;979;p23">
            <a:extLst>
              <a:ext uri="{FF2B5EF4-FFF2-40B4-BE49-F238E27FC236}">
                <a16:creationId xmlns:a16="http://schemas.microsoft.com/office/drawing/2014/main" id="{A3A5678F-9DD8-CB18-BC1E-55EA4FAEA4A0}"/>
              </a:ext>
            </a:extLst>
          </p:cNvPr>
          <p:cNvPicPr preferRelativeResize="0"/>
          <p:nvPr/>
        </p:nvPicPr>
        <p:blipFill>
          <a:blip r:embed="rId4"/>
          <a:srcRect l="21961" r="21961"/>
          <a:stretch/>
        </p:blipFill>
        <p:spPr>
          <a:xfrm>
            <a:off x="1028650" y="5329942"/>
            <a:ext cx="4103700" cy="4116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0" name="Google Shape;980;p23">
            <a:extLst>
              <a:ext uri="{FF2B5EF4-FFF2-40B4-BE49-F238E27FC236}">
                <a16:creationId xmlns:a16="http://schemas.microsoft.com/office/drawing/2014/main" id="{6F808C7E-47D3-1B8B-832D-23A9BA060A46}"/>
              </a:ext>
            </a:extLst>
          </p:cNvPr>
          <p:cNvPicPr preferRelativeResize="0"/>
          <p:nvPr/>
        </p:nvPicPr>
        <p:blipFill>
          <a:blip r:embed="rId5"/>
          <a:srcRect l="18970" r="18970"/>
          <a:stretch/>
        </p:blipFill>
        <p:spPr>
          <a:xfrm>
            <a:off x="7092150" y="2611875"/>
            <a:ext cx="4103700" cy="410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1" name="Google Shape;981;p23">
            <a:extLst>
              <a:ext uri="{FF2B5EF4-FFF2-40B4-BE49-F238E27FC236}">
                <a16:creationId xmlns:a16="http://schemas.microsoft.com/office/drawing/2014/main" id="{579ADE77-B8EE-56E6-62B6-7CA32B44CEEC}"/>
              </a:ext>
            </a:extLst>
          </p:cNvPr>
          <p:cNvPicPr preferRelativeResize="0"/>
          <p:nvPr/>
        </p:nvPicPr>
        <p:blipFill>
          <a:blip r:embed="rId6"/>
          <a:srcRect l="21959" r="21959"/>
          <a:stretch/>
        </p:blipFill>
        <p:spPr>
          <a:xfrm>
            <a:off x="13157938" y="5330096"/>
            <a:ext cx="4103700" cy="4116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con angoli arrotondati 2">
                <a:extLst>
                  <a:ext uri="{FF2B5EF4-FFF2-40B4-BE49-F238E27FC236}">
                    <a16:creationId xmlns:a16="http://schemas.microsoft.com/office/drawing/2014/main" id="{918B6FA4-27BF-25DE-ED6F-2994B3F00621}"/>
                  </a:ext>
                </a:extLst>
              </p:cNvPr>
              <p:cNvSpPr/>
              <p:nvPr/>
            </p:nvSpPr>
            <p:spPr>
              <a:xfrm>
                <a:off x="7879450" y="6167330"/>
                <a:ext cx="2531414" cy="968379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𝒚𝒆𝒂𝒓𝒔</m:t>
                      </m:r>
                    </m:oMath>
                  </m:oMathPara>
                </a14:m>
                <a:endParaRPr lang="it-IT" sz="20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" name="Rettangolo con angoli arrotondati 2">
                <a:extLst>
                  <a:ext uri="{FF2B5EF4-FFF2-40B4-BE49-F238E27FC236}">
                    <a16:creationId xmlns:a16="http://schemas.microsoft.com/office/drawing/2014/main" id="{918B6FA4-27BF-25DE-ED6F-2994B3F00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450" y="6167330"/>
                <a:ext cx="2531414" cy="96837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con angoli arrotondati 3">
                <a:extLst>
                  <a:ext uri="{FF2B5EF4-FFF2-40B4-BE49-F238E27FC236}">
                    <a16:creationId xmlns:a16="http://schemas.microsoft.com/office/drawing/2014/main" id="{A656C32C-EEA5-73C2-8C2B-0E5EEBD4A581}"/>
                  </a:ext>
                </a:extLst>
              </p:cNvPr>
              <p:cNvSpPr/>
              <p:nvPr/>
            </p:nvSpPr>
            <p:spPr>
              <a:xfrm>
                <a:off x="13937065" y="8846469"/>
                <a:ext cx="2531414" cy="968379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sup>
                      </m:sSup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𝒚𝒆𝒂𝒓𝒔</m:t>
                      </m:r>
                    </m:oMath>
                  </m:oMathPara>
                </a14:m>
                <a:endParaRPr lang="it-IT" sz="2000"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" name="Rettangolo con angoli arrotondati 3">
                <a:extLst>
                  <a:ext uri="{FF2B5EF4-FFF2-40B4-BE49-F238E27FC236}">
                    <a16:creationId xmlns:a16="http://schemas.microsoft.com/office/drawing/2014/main" id="{A656C32C-EEA5-73C2-8C2B-0E5EEBD4A5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7065" y="8846469"/>
                <a:ext cx="2531414" cy="96837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122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>
          <a:extLst>
            <a:ext uri="{FF2B5EF4-FFF2-40B4-BE49-F238E27FC236}">
              <a16:creationId xmlns:a16="http://schemas.microsoft.com/office/drawing/2014/main" id="{E574FC3C-838E-928B-B6FB-97BCD4E6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12">
            <a:extLst>
              <a:ext uri="{FF2B5EF4-FFF2-40B4-BE49-F238E27FC236}">
                <a16:creationId xmlns:a16="http://schemas.microsoft.com/office/drawing/2014/main" id="{A56BDCF2-D734-5C17-D8AB-2A5CACD0E2B2}"/>
              </a:ext>
            </a:extLst>
          </p:cNvPr>
          <p:cNvPicPr preferRelativeResize="0"/>
          <p:nvPr/>
        </p:nvPicPr>
        <p:blipFill rotWithShape="1">
          <a:blip r:embed="rId3">
            <a:alphaModFix amt="42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Chandra :: Photo Album :: GJ 3253 :: July 27, 2016">
            <a:extLst>
              <a:ext uri="{FF2B5EF4-FFF2-40B4-BE49-F238E27FC236}">
                <a16:creationId xmlns:a16="http://schemas.microsoft.com/office/drawing/2014/main" id="{25E5ADDC-1DE6-F9DA-BBA9-D5A7860C3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2969" b="3951"/>
          <a:stretch>
            <a:fillRect/>
          </a:stretch>
        </p:blipFill>
        <p:spPr bwMode="auto">
          <a:xfrm flipH="1">
            <a:off x="-3289852" y="896831"/>
            <a:ext cx="11232032" cy="11546960"/>
          </a:xfrm>
          <a:custGeom>
            <a:avLst/>
            <a:gdLst>
              <a:gd name="connsiteX0" fmla="*/ 6206036 w 11232032"/>
              <a:gd name="connsiteY0" fmla="*/ 0 h 11546960"/>
              <a:gd name="connsiteX1" fmla="*/ 5025996 w 11232032"/>
              <a:gd name="connsiteY1" fmla="*/ 0 h 11546960"/>
              <a:gd name="connsiteX2" fmla="*/ 4760752 w 11232032"/>
              <a:gd name="connsiteY2" fmla="*/ 34746 h 11546960"/>
              <a:gd name="connsiteX3" fmla="*/ 0 w 11232032"/>
              <a:gd name="connsiteY3" fmla="*/ 5757499 h 11546960"/>
              <a:gd name="connsiteX4" fmla="*/ 5616016 w 11232032"/>
              <a:gd name="connsiteY4" fmla="*/ 11546960 h 11546960"/>
              <a:gd name="connsiteX5" fmla="*/ 11232032 w 11232032"/>
              <a:gd name="connsiteY5" fmla="*/ 5757499 h 11546960"/>
              <a:gd name="connsiteX6" fmla="*/ 6471280 w 11232032"/>
              <a:gd name="connsiteY6" fmla="*/ 34746 h 1154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2032" h="11546960">
                <a:moveTo>
                  <a:pt x="6206036" y="0"/>
                </a:moveTo>
                <a:lnTo>
                  <a:pt x="5025996" y="0"/>
                </a:lnTo>
                <a:lnTo>
                  <a:pt x="4760752" y="34746"/>
                </a:lnTo>
                <a:cubicBezTo>
                  <a:pt x="2065030" y="459365"/>
                  <a:pt x="0" y="2859827"/>
                  <a:pt x="0" y="5757499"/>
                </a:cubicBezTo>
                <a:cubicBezTo>
                  <a:pt x="0" y="8954930"/>
                  <a:pt x="2514376" y="11546960"/>
                  <a:pt x="5616016" y="11546960"/>
                </a:cubicBezTo>
                <a:cubicBezTo>
                  <a:pt x="8717656" y="11546960"/>
                  <a:pt x="11232032" y="8954930"/>
                  <a:pt x="11232032" y="5757499"/>
                </a:cubicBezTo>
                <a:cubicBezTo>
                  <a:pt x="11232032" y="2859827"/>
                  <a:pt x="9167002" y="459365"/>
                  <a:pt x="6471280" y="3474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0" name="Google Shape;580;p12">
            <a:extLst>
              <a:ext uri="{FF2B5EF4-FFF2-40B4-BE49-F238E27FC236}">
                <a16:creationId xmlns:a16="http://schemas.microsoft.com/office/drawing/2014/main" id="{32ABF617-D71F-1BD0-A82E-A79E5B80F37B}"/>
              </a:ext>
            </a:extLst>
          </p:cNvPr>
          <p:cNvSpPr txBox="1"/>
          <p:nvPr/>
        </p:nvSpPr>
        <p:spPr>
          <a:xfrm>
            <a:off x="9570907" y="8513340"/>
            <a:ext cx="2313387" cy="62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68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1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Corona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581" name="Google Shape;581;p12">
            <a:extLst>
              <a:ext uri="{FF2B5EF4-FFF2-40B4-BE49-F238E27FC236}">
                <a16:creationId xmlns:a16="http://schemas.microsoft.com/office/drawing/2014/main" id="{D3DAD583-4A8E-A004-4B1C-023AC8653235}"/>
              </a:ext>
            </a:extLst>
          </p:cNvPr>
          <p:cNvSpPr txBox="1"/>
          <p:nvPr/>
        </p:nvSpPr>
        <p:spPr>
          <a:xfrm>
            <a:off x="9570907" y="7104215"/>
            <a:ext cx="2313387" cy="62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68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1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Chromosphere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582" name="Google Shape;582;p12">
            <a:extLst>
              <a:ext uri="{FF2B5EF4-FFF2-40B4-BE49-F238E27FC236}">
                <a16:creationId xmlns:a16="http://schemas.microsoft.com/office/drawing/2014/main" id="{67AFAEB6-83FE-0B76-2F7C-01A73D83C4B7}"/>
              </a:ext>
            </a:extLst>
          </p:cNvPr>
          <p:cNvSpPr txBox="1"/>
          <p:nvPr/>
        </p:nvSpPr>
        <p:spPr>
          <a:xfrm>
            <a:off x="9570907" y="2876840"/>
            <a:ext cx="2313387" cy="62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68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1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Envelope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583" name="Google Shape;583;p12">
            <a:extLst>
              <a:ext uri="{FF2B5EF4-FFF2-40B4-BE49-F238E27FC236}">
                <a16:creationId xmlns:a16="http://schemas.microsoft.com/office/drawing/2014/main" id="{6F097DF9-5473-2EEF-5668-97C54A617585}"/>
              </a:ext>
            </a:extLst>
          </p:cNvPr>
          <p:cNvSpPr txBox="1"/>
          <p:nvPr/>
        </p:nvSpPr>
        <p:spPr>
          <a:xfrm>
            <a:off x="9570907" y="5695090"/>
            <a:ext cx="2313387" cy="62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68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1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Core</a:t>
            </a:r>
            <a:endParaRPr dirty="0">
              <a:latin typeface="Century Gothic" panose="020B0502020202020204" pitchFamily="34" charset="0"/>
            </a:endParaRPr>
          </a:p>
        </p:txBody>
      </p:sp>
      <p:cxnSp>
        <p:nvCxnSpPr>
          <p:cNvPr id="585" name="Google Shape;585;p12">
            <a:extLst>
              <a:ext uri="{FF2B5EF4-FFF2-40B4-BE49-F238E27FC236}">
                <a16:creationId xmlns:a16="http://schemas.microsoft.com/office/drawing/2014/main" id="{087F284A-0E35-5E30-88D5-1A6F2A49A1E1}"/>
              </a:ext>
            </a:extLst>
          </p:cNvPr>
          <p:cNvCxnSpPr>
            <a:cxnSpLocks/>
          </p:cNvCxnSpPr>
          <p:nvPr/>
        </p:nvCxnSpPr>
        <p:spPr>
          <a:xfrm>
            <a:off x="6293130" y="4649222"/>
            <a:ext cx="3277776" cy="23089"/>
          </a:xfrm>
          <a:prstGeom prst="straightConnector1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86" name="Google Shape;586;p12">
            <a:extLst>
              <a:ext uri="{FF2B5EF4-FFF2-40B4-BE49-F238E27FC236}">
                <a16:creationId xmlns:a16="http://schemas.microsoft.com/office/drawing/2014/main" id="{B7D7BB47-42B0-0E41-2779-91E219043A58}"/>
              </a:ext>
            </a:extLst>
          </p:cNvPr>
          <p:cNvGrpSpPr/>
          <p:nvPr/>
        </p:nvGrpSpPr>
        <p:grpSpPr>
          <a:xfrm>
            <a:off x="6054737" y="4527231"/>
            <a:ext cx="238393" cy="241187"/>
            <a:chOff x="0" y="-9525"/>
            <a:chExt cx="812800" cy="822325"/>
          </a:xfrm>
        </p:grpSpPr>
        <p:sp>
          <p:nvSpPr>
            <p:cNvPr id="587" name="Google Shape;587;p12">
              <a:extLst>
                <a:ext uri="{FF2B5EF4-FFF2-40B4-BE49-F238E27FC236}">
                  <a16:creationId xmlns:a16="http://schemas.microsoft.com/office/drawing/2014/main" id="{3B3A04B7-924E-C925-6706-0BCE38F435F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588" name="Google Shape;588;p12">
              <a:extLst>
                <a:ext uri="{FF2B5EF4-FFF2-40B4-BE49-F238E27FC236}">
                  <a16:creationId xmlns:a16="http://schemas.microsoft.com/office/drawing/2014/main" id="{7C0D006E-FF9B-D53E-D2F5-F7D2E51206F9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7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9" name="Google Shape;589;p12">
            <a:extLst>
              <a:ext uri="{FF2B5EF4-FFF2-40B4-BE49-F238E27FC236}">
                <a16:creationId xmlns:a16="http://schemas.microsoft.com/office/drawing/2014/main" id="{1208404B-E4D3-FBFD-B2EF-078B35932E78}"/>
              </a:ext>
            </a:extLst>
          </p:cNvPr>
          <p:cNvGrpSpPr/>
          <p:nvPr/>
        </p:nvGrpSpPr>
        <p:grpSpPr>
          <a:xfrm>
            <a:off x="2623930" y="5885710"/>
            <a:ext cx="6946977" cy="401398"/>
            <a:chOff x="0" y="-3725"/>
            <a:chExt cx="5531351" cy="321582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590" name="Google Shape;590;p12">
              <a:extLst>
                <a:ext uri="{FF2B5EF4-FFF2-40B4-BE49-F238E27FC236}">
                  <a16:creationId xmlns:a16="http://schemas.microsoft.com/office/drawing/2014/main" id="{4AE1E1FC-3C29-CF05-0071-6707EEF3A599}"/>
                </a:ext>
              </a:extLst>
            </p:cNvPr>
            <p:cNvCxnSpPr/>
            <p:nvPr/>
          </p:nvCxnSpPr>
          <p:spPr>
            <a:xfrm>
              <a:off x="317857" y="158929"/>
              <a:ext cx="5213494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591" name="Google Shape;591;p12">
              <a:extLst>
                <a:ext uri="{FF2B5EF4-FFF2-40B4-BE49-F238E27FC236}">
                  <a16:creationId xmlns:a16="http://schemas.microsoft.com/office/drawing/2014/main" id="{8E332F15-7A70-6C6A-DC3A-3FB41CBCA2C5}"/>
                </a:ext>
              </a:extLst>
            </p:cNvPr>
            <p:cNvGrpSpPr/>
            <p:nvPr/>
          </p:nvGrpSpPr>
          <p:grpSpPr>
            <a:xfrm>
              <a:off x="0" y="-3725"/>
              <a:ext cx="317857" cy="321582"/>
              <a:chOff x="0" y="-9525"/>
              <a:chExt cx="812800" cy="822325"/>
            </a:xfrm>
          </p:grpSpPr>
          <p:sp>
            <p:nvSpPr>
              <p:cNvPr id="592" name="Google Shape;592;p12">
                <a:extLst>
                  <a:ext uri="{FF2B5EF4-FFF2-40B4-BE49-F238E27FC236}">
                    <a16:creationId xmlns:a16="http://schemas.microsoft.com/office/drawing/2014/main" id="{2C448275-B4EC-F0FF-10FC-A4B2512DEE6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93" name="Google Shape;593;p12">
                <a:extLst>
                  <a:ext uri="{FF2B5EF4-FFF2-40B4-BE49-F238E27FC236}">
                    <a16:creationId xmlns:a16="http://schemas.microsoft.com/office/drawing/2014/main" id="{A339B426-FD8A-5E06-1DC7-6AB4B74F517E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7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595" name="Google Shape;595;p12">
            <a:extLst>
              <a:ext uri="{FF2B5EF4-FFF2-40B4-BE49-F238E27FC236}">
                <a16:creationId xmlns:a16="http://schemas.microsoft.com/office/drawing/2014/main" id="{4EA48F80-956E-3A99-7982-6EA3DB51C41A}"/>
              </a:ext>
            </a:extLst>
          </p:cNvPr>
          <p:cNvCxnSpPr>
            <a:cxnSpLocks/>
          </p:cNvCxnSpPr>
          <p:nvPr/>
        </p:nvCxnSpPr>
        <p:spPr>
          <a:xfrm>
            <a:off x="6980654" y="7471448"/>
            <a:ext cx="2501276" cy="0"/>
          </a:xfrm>
          <a:prstGeom prst="straightConnector1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96" name="Google Shape;596;p12">
            <a:extLst>
              <a:ext uri="{FF2B5EF4-FFF2-40B4-BE49-F238E27FC236}">
                <a16:creationId xmlns:a16="http://schemas.microsoft.com/office/drawing/2014/main" id="{53E8A231-0DD4-4116-124F-AAF35AE14172}"/>
              </a:ext>
            </a:extLst>
          </p:cNvPr>
          <p:cNvGrpSpPr/>
          <p:nvPr/>
        </p:nvGrpSpPr>
        <p:grpSpPr>
          <a:xfrm>
            <a:off x="6768375" y="7339932"/>
            <a:ext cx="238393" cy="241187"/>
            <a:chOff x="0" y="-9525"/>
            <a:chExt cx="812800" cy="822325"/>
          </a:xfrm>
        </p:grpSpPr>
        <p:sp>
          <p:nvSpPr>
            <p:cNvPr id="597" name="Google Shape;597;p12">
              <a:extLst>
                <a:ext uri="{FF2B5EF4-FFF2-40B4-BE49-F238E27FC236}">
                  <a16:creationId xmlns:a16="http://schemas.microsoft.com/office/drawing/2014/main" id="{9F34338A-04FE-50D0-330C-C2ACC85137B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598" name="Google Shape;598;p12">
              <a:extLst>
                <a:ext uri="{FF2B5EF4-FFF2-40B4-BE49-F238E27FC236}">
                  <a16:creationId xmlns:a16="http://schemas.microsoft.com/office/drawing/2014/main" id="{A44A0196-E32E-7CE5-99B8-D65BA6946781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7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00" name="Google Shape;600;p12">
            <a:extLst>
              <a:ext uri="{FF2B5EF4-FFF2-40B4-BE49-F238E27FC236}">
                <a16:creationId xmlns:a16="http://schemas.microsoft.com/office/drawing/2014/main" id="{9C3272DA-1756-7891-6B86-EA005AB17FA2}"/>
              </a:ext>
            </a:extLst>
          </p:cNvPr>
          <p:cNvCxnSpPr>
            <a:cxnSpLocks/>
          </p:cNvCxnSpPr>
          <p:nvPr/>
        </p:nvCxnSpPr>
        <p:spPr>
          <a:xfrm>
            <a:off x="7096578" y="8913107"/>
            <a:ext cx="2385352" cy="0"/>
          </a:xfrm>
          <a:prstGeom prst="straightConnector1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01" name="Google Shape;601;p12">
            <a:extLst>
              <a:ext uri="{FF2B5EF4-FFF2-40B4-BE49-F238E27FC236}">
                <a16:creationId xmlns:a16="http://schemas.microsoft.com/office/drawing/2014/main" id="{52F2AEE1-8510-0AAB-6DF5-7B8E26767257}"/>
              </a:ext>
            </a:extLst>
          </p:cNvPr>
          <p:cNvGrpSpPr/>
          <p:nvPr/>
        </p:nvGrpSpPr>
        <p:grpSpPr>
          <a:xfrm>
            <a:off x="6858185" y="8791117"/>
            <a:ext cx="238393" cy="241187"/>
            <a:chOff x="0" y="-9525"/>
            <a:chExt cx="812800" cy="822325"/>
          </a:xfrm>
        </p:grpSpPr>
        <p:sp>
          <p:nvSpPr>
            <p:cNvPr id="602" name="Google Shape;602;p12">
              <a:extLst>
                <a:ext uri="{FF2B5EF4-FFF2-40B4-BE49-F238E27FC236}">
                  <a16:creationId xmlns:a16="http://schemas.microsoft.com/office/drawing/2014/main" id="{430C2ADC-D8D2-53AF-DC81-AF390A6CDE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603" name="Google Shape;603;p12">
              <a:extLst>
                <a:ext uri="{FF2B5EF4-FFF2-40B4-BE49-F238E27FC236}">
                  <a16:creationId xmlns:a16="http://schemas.microsoft.com/office/drawing/2014/main" id="{D08EA9BB-0F50-3B0E-CDDC-0D435D8099A6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7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4" name="Google Shape;604;p12">
            <a:extLst>
              <a:ext uri="{FF2B5EF4-FFF2-40B4-BE49-F238E27FC236}">
                <a16:creationId xmlns:a16="http://schemas.microsoft.com/office/drawing/2014/main" id="{22BBBD54-B34A-5445-C3D0-25A04D54E865}"/>
              </a:ext>
            </a:extLst>
          </p:cNvPr>
          <p:cNvGrpSpPr/>
          <p:nvPr/>
        </p:nvGrpSpPr>
        <p:grpSpPr>
          <a:xfrm>
            <a:off x="3541040" y="3048410"/>
            <a:ext cx="6327454" cy="241187"/>
            <a:chOff x="0" y="-3725"/>
            <a:chExt cx="8436605" cy="321582"/>
          </a:xfrm>
        </p:grpSpPr>
        <p:cxnSp>
          <p:nvCxnSpPr>
            <p:cNvPr id="605" name="Google Shape;605;p12">
              <a:extLst>
                <a:ext uri="{FF2B5EF4-FFF2-40B4-BE49-F238E27FC236}">
                  <a16:creationId xmlns:a16="http://schemas.microsoft.com/office/drawing/2014/main" id="{BB6C4DC2-5E4A-887F-7013-70248864EB73}"/>
                </a:ext>
              </a:extLst>
            </p:cNvPr>
            <p:cNvCxnSpPr/>
            <p:nvPr/>
          </p:nvCxnSpPr>
          <p:spPr>
            <a:xfrm>
              <a:off x="261856" y="158929"/>
              <a:ext cx="8174749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06" name="Google Shape;606;p12">
              <a:extLst>
                <a:ext uri="{FF2B5EF4-FFF2-40B4-BE49-F238E27FC236}">
                  <a16:creationId xmlns:a16="http://schemas.microsoft.com/office/drawing/2014/main" id="{20B416BA-DFAC-331C-A001-AE4EA5486E1C}"/>
                </a:ext>
              </a:extLst>
            </p:cNvPr>
            <p:cNvGrpSpPr/>
            <p:nvPr/>
          </p:nvGrpSpPr>
          <p:grpSpPr>
            <a:xfrm>
              <a:off x="0" y="-3725"/>
              <a:ext cx="317857" cy="321582"/>
              <a:chOff x="0" y="-9525"/>
              <a:chExt cx="812800" cy="822325"/>
            </a:xfrm>
          </p:grpSpPr>
          <p:sp>
            <p:nvSpPr>
              <p:cNvPr id="607" name="Google Shape;607;p12">
                <a:extLst>
                  <a:ext uri="{FF2B5EF4-FFF2-40B4-BE49-F238E27FC236}">
                    <a16:creationId xmlns:a16="http://schemas.microsoft.com/office/drawing/2014/main" id="{047B7E19-89DF-CF40-E5DF-F8B9509634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08" name="Google Shape;608;p12">
                <a:extLst>
                  <a:ext uri="{FF2B5EF4-FFF2-40B4-BE49-F238E27FC236}">
                    <a16:creationId xmlns:a16="http://schemas.microsoft.com/office/drawing/2014/main" id="{A83E2C09-02DB-088E-C795-2FA162304847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7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9" name="Google Shape;609;p12">
            <a:extLst>
              <a:ext uri="{FF2B5EF4-FFF2-40B4-BE49-F238E27FC236}">
                <a16:creationId xmlns:a16="http://schemas.microsoft.com/office/drawing/2014/main" id="{4B40EA3F-0D3C-3E81-917C-95D9E74BD61E}"/>
              </a:ext>
            </a:extLst>
          </p:cNvPr>
          <p:cNvSpPr txBox="1"/>
          <p:nvPr/>
        </p:nvSpPr>
        <p:spPr>
          <a:xfrm>
            <a:off x="1628727" y="520236"/>
            <a:ext cx="15030546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FFFFFF"/>
                </a:solidFill>
                <a:latin typeface="Unica One"/>
                <a:sym typeface="Unica One"/>
              </a:rPr>
              <a:t>WHAT IS A STAR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610" name="Google Shape;610;p12">
            <a:extLst>
              <a:ext uri="{FF2B5EF4-FFF2-40B4-BE49-F238E27FC236}">
                <a16:creationId xmlns:a16="http://schemas.microsoft.com/office/drawing/2014/main" id="{C907FA7E-1821-CB5B-64BE-A48B01000EE7}"/>
              </a:ext>
            </a:extLst>
          </p:cNvPr>
          <p:cNvSpPr txBox="1"/>
          <p:nvPr/>
        </p:nvSpPr>
        <p:spPr>
          <a:xfrm>
            <a:off x="9570907" y="4285965"/>
            <a:ext cx="2313387" cy="62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68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1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Photosphere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611" name="Google Shape;611;p12">
            <a:extLst>
              <a:ext uri="{FF2B5EF4-FFF2-40B4-BE49-F238E27FC236}">
                <a16:creationId xmlns:a16="http://schemas.microsoft.com/office/drawing/2014/main" id="{FD6F6F95-642C-0A12-7053-9400FD349832}"/>
              </a:ext>
            </a:extLst>
          </p:cNvPr>
          <p:cNvSpPr txBox="1"/>
          <p:nvPr/>
        </p:nvSpPr>
        <p:spPr>
          <a:xfrm>
            <a:off x="12433093" y="2905797"/>
            <a:ext cx="5253114" cy="49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Transports energy to the surface.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612" name="Google Shape;612;p12">
            <a:extLst>
              <a:ext uri="{FF2B5EF4-FFF2-40B4-BE49-F238E27FC236}">
                <a16:creationId xmlns:a16="http://schemas.microsoft.com/office/drawing/2014/main" id="{5BCCAC2B-1C91-265A-7EFE-E2699123CC86}"/>
              </a:ext>
            </a:extLst>
          </p:cNvPr>
          <p:cNvSpPr txBox="1"/>
          <p:nvPr/>
        </p:nvSpPr>
        <p:spPr>
          <a:xfrm>
            <a:off x="12433093" y="4383255"/>
            <a:ext cx="5253114" cy="49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Emits most of the light irradiated by the star.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613" name="Google Shape;613;p12">
            <a:extLst>
              <a:ext uri="{FF2B5EF4-FFF2-40B4-BE49-F238E27FC236}">
                <a16:creationId xmlns:a16="http://schemas.microsoft.com/office/drawing/2014/main" id="{11B6EF21-2CEA-35F3-B913-6B30A4F83C08}"/>
              </a:ext>
            </a:extLst>
          </p:cNvPr>
          <p:cNvSpPr txBox="1"/>
          <p:nvPr/>
        </p:nvSpPr>
        <p:spPr>
          <a:xfrm>
            <a:off x="12433093" y="5748908"/>
            <a:ext cx="5253114" cy="98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Burns Hydrogen and produces energy which is irradiated outward, balancing the gravity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614" name="Google Shape;614;p12">
            <a:extLst>
              <a:ext uri="{FF2B5EF4-FFF2-40B4-BE49-F238E27FC236}">
                <a16:creationId xmlns:a16="http://schemas.microsoft.com/office/drawing/2014/main" id="{163A14B2-0D49-4B11-D025-D2AC920D2096}"/>
              </a:ext>
            </a:extLst>
          </p:cNvPr>
          <p:cNvSpPr txBox="1"/>
          <p:nvPr/>
        </p:nvSpPr>
        <p:spPr>
          <a:xfrm>
            <a:off x="12433093" y="7170464"/>
            <a:ext cx="5253114" cy="98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It is typically red and lies right above the photosphere.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615" name="Google Shape;615;p12">
            <a:extLst>
              <a:ext uri="{FF2B5EF4-FFF2-40B4-BE49-F238E27FC236}">
                <a16:creationId xmlns:a16="http://schemas.microsoft.com/office/drawing/2014/main" id="{9F8DD907-0BE3-0C08-A808-DF9AFA6B4411}"/>
              </a:ext>
            </a:extLst>
          </p:cNvPr>
          <p:cNvSpPr txBox="1"/>
          <p:nvPr/>
        </p:nvSpPr>
        <p:spPr>
          <a:xfrm>
            <a:off x="12433093" y="8592020"/>
            <a:ext cx="5253114" cy="49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The outer material in a star</a:t>
            </a:r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10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>
          <a:extLst>
            <a:ext uri="{FF2B5EF4-FFF2-40B4-BE49-F238E27FC236}">
              <a16:creationId xmlns:a16="http://schemas.microsoft.com/office/drawing/2014/main" id="{74C2B03F-7CCF-D58A-8801-91393BE7E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23">
            <a:extLst>
              <a:ext uri="{FF2B5EF4-FFF2-40B4-BE49-F238E27FC236}">
                <a16:creationId xmlns:a16="http://schemas.microsoft.com/office/drawing/2014/main" id="{46D38322-FF55-805D-8FD5-D4B758D5EF0A}"/>
              </a:ext>
            </a:extLst>
          </p:cNvPr>
          <p:cNvPicPr preferRelativeResize="0"/>
          <p:nvPr/>
        </p:nvPicPr>
        <p:blipFill rotWithShape="1">
          <a:blip r:embed="rId3">
            <a:alphaModFix amt="42000"/>
          </a:blip>
          <a:srcRect/>
          <a:stretch/>
        </p:blipFill>
        <p:spPr>
          <a:xfrm>
            <a:off x="19878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23">
            <a:extLst>
              <a:ext uri="{FF2B5EF4-FFF2-40B4-BE49-F238E27FC236}">
                <a16:creationId xmlns:a16="http://schemas.microsoft.com/office/drawing/2014/main" id="{3086FB47-6AE0-7093-1876-2708A93D7D77}"/>
              </a:ext>
            </a:extLst>
          </p:cNvPr>
          <p:cNvSpPr txBox="1"/>
          <p:nvPr/>
        </p:nvSpPr>
        <p:spPr>
          <a:xfrm>
            <a:off x="593429" y="588582"/>
            <a:ext cx="17101142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0" i="0" u="none" strike="noStrike" cap="none" dirty="0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HOW DOES A STAR DIE?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052" name="Picture 4" descr="Stars - NASA Science">
            <a:extLst>
              <a:ext uri="{FF2B5EF4-FFF2-40B4-BE49-F238E27FC236}">
                <a16:creationId xmlns:a16="http://schemas.microsoft.com/office/drawing/2014/main" id="{8CE1301F-22C1-C2F3-36DA-8B9B588A9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4" y="7666465"/>
            <a:ext cx="1153491" cy="70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giant star - remosevilla.com">
            <a:extLst>
              <a:ext uri="{FF2B5EF4-FFF2-40B4-BE49-F238E27FC236}">
                <a16:creationId xmlns:a16="http://schemas.microsoft.com/office/drawing/2014/main" id="{AEFA444B-A0CD-13F6-3D8E-72C280F4E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27" y="2322510"/>
            <a:ext cx="3853073" cy="385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ed giant star - remosevilla.com">
            <a:extLst>
              <a:ext uri="{FF2B5EF4-FFF2-40B4-BE49-F238E27FC236}">
                <a16:creationId xmlns:a16="http://schemas.microsoft.com/office/drawing/2014/main" id="{CAC56836-73AF-151A-7AFF-BE836FDF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61" y="7082452"/>
            <a:ext cx="1904440" cy="19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hite Dwarf Images – Browse 117,451 Stock Photos, Vectors, and Video |  Adobe Stock">
            <a:extLst>
              <a:ext uri="{FF2B5EF4-FFF2-40B4-BE49-F238E27FC236}">
                <a16:creationId xmlns:a16="http://schemas.microsoft.com/office/drawing/2014/main" id="{7993424C-B4EF-4829-2DA1-01CA4BD73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815" y="7911528"/>
            <a:ext cx="514019" cy="2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ESA - What is a neutron star?">
            <a:extLst>
              <a:ext uri="{FF2B5EF4-FFF2-40B4-BE49-F238E27FC236}">
                <a16:creationId xmlns:a16="http://schemas.microsoft.com/office/drawing/2014/main" id="{98B1C82C-1766-045A-B2C1-288F25FAF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4" r="22199"/>
          <a:stretch>
            <a:fillRect/>
          </a:stretch>
        </p:blipFill>
        <p:spPr bwMode="auto">
          <a:xfrm>
            <a:off x="14934153" y="6097648"/>
            <a:ext cx="1268398" cy="1197160"/>
          </a:xfrm>
          <a:custGeom>
            <a:avLst/>
            <a:gdLst>
              <a:gd name="connsiteX0" fmla="*/ 741881 w 2006072"/>
              <a:gd name="connsiteY0" fmla="*/ 0 h 1893404"/>
              <a:gd name="connsiteX1" fmla="*/ 1264191 w 2006072"/>
              <a:gd name="connsiteY1" fmla="*/ 0 h 1893404"/>
              <a:gd name="connsiteX2" fmla="*/ 1301308 w 2006072"/>
              <a:gd name="connsiteY2" fmla="*/ 9339 h 1893404"/>
              <a:gd name="connsiteX3" fmla="*/ 2006072 w 2006072"/>
              <a:gd name="connsiteY3" fmla="*/ 946702 h 1893404"/>
              <a:gd name="connsiteX4" fmla="*/ 1301308 w 2006072"/>
              <a:gd name="connsiteY4" fmla="*/ 1884065 h 1893404"/>
              <a:gd name="connsiteX5" fmla="*/ 1264191 w 2006072"/>
              <a:gd name="connsiteY5" fmla="*/ 1893404 h 1893404"/>
              <a:gd name="connsiteX6" fmla="*/ 741881 w 2006072"/>
              <a:gd name="connsiteY6" fmla="*/ 1893404 h 1893404"/>
              <a:gd name="connsiteX7" fmla="*/ 704764 w 2006072"/>
              <a:gd name="connsiteY7" fmla="*/ 1884065 h 1893404"/>
              <a:gd name="connsiteX8" fmla="*/ 0 w 2006072"/>
              <a:gd name="connsiteY8" fmla="*/ 946702 h 1893404"/>
              <a:gd name="connsiteX9" fmla="*/ 704764 w 2006072"/>
              <a:gd name="connsiteY9" fmla="*/ 9339 h 1893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6072" h="1893404">
                <a:moveTo>
                  <a:pt x="741881" y="0"/>
                </a:moveTo>
                <a:lnTo>
                  <a:pt x="1264191" y="0"/>
                </a:lnTo>
                <a:lnTo>
                  <a:pt x="1301308" y="9339"/>
                </a:lnTo>
                <a:cubicBezTo>
                  <a:pt x="1709612" y="133607"/>
                  <a:pt x="2006072" y="506278"/>
                  <a:pt x="2006072" y="946702"/>
                </a:cubicBezTo>
                <a:cubicBezTo>
                  <a:pt x="2006072" y="1387127"/>
                  <a:pt x="1709612" y="1759798"/>
                  <a:pt x="1301308" y="1884065"/>
                </a:cubicBezTo>
                <a:lnTo>
                  <a:pt x="1264191" y="1893404"/>
                </a:lnTo>
                <a:lnTo>
                  <a:pt x="741881" y="1893404"/>
                </a:lnTo>
                <a:lnTo>
                  <a:pt x="704764" y="1884065"/>
                </a:lnTo>
                <a:cubicBezTo>
                  <a:pt x="296460" y="1759798"/>
                  <a:pt x="0" y="1387127"/>
                  <a:pt x="0" y="946702"/>
                </a:cubicBezTo>
                <a:cubicBezTo>
                  <a:pt x="0" y="506278"/>
                  <a:pt x="296460" y="133607"/>
                  <a:pt x="704764" y="9339"/>
                </a:cubicBezTo>
                <a:close/>
              </a:path>
            </a:pathLst>
          </a:cu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The black hole at the Milky Way's center has finally been unveiled |  Science News">
            <a:extLst>
              <a:ext uri="{FF2B5EF4-FFF2-40B4-BE49-F238E27FC236}">
                <a16:creationId xmlns:a16="http://schemas.microsoft.com/office/drawing/2014/main" id="{1C6B88B7-3DA7-3F96-C010-9EBE6D7DA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7174" r="17065" b="10285"/>
          <a:stretch/>
        </p:blipFill>
        <p:spPr bwMode="auto">
          <a:xfrm>
            <a:off x="14671244" y="3333373"/>
            <a:ext cx="2006073" cy="14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What is a supernova? | BBC Sky at Night Magazine">
            <a:extLst>
              <a:ext uri="{FF2B5EF4-FFF2-40B4-BE49-F238E27FC236}">
                <a16:creationId xmlns:a16="http://schemas.microsoft.com/office/drawing/2014/main" id="{2D1D2FAA-B0F6-3859-E6D9-8B8DB0EF0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413" y="2936348"/>
            <a:ext cx="3383736" cy="22558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96595DF4-F594-1858-23A0-135577E0B6CE}"/>
              </a:ext>
            </a:extLst>
          </p:cNvPr>
          <p:cNvSpPr/>
          <p:nvPr/>
        </p:nvSpPr>
        <p:spPr>
          <a:xfrm>
            <a:off x="4351716" y="9061339"/>
            <a:ext cx="2217928" cy="45802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Century Gothic" panose="020B0502020202020204" pitchFamily="34" charset="0"/>
              </a:rPr>
              <a:t>Red </a:t>
            </a:r>
            <a:r>
              <a:rPr lang="it-IT" sz="2000" b="1" dirty="0" err="1">
                <a:latin typeface="Century Gothic" panose="020B0502020202020204" pitchFamily="34" charset="0"/>
              </a:rPr>
              <a:t>Giant</a:t>
            </a:r>
            <a:endParaRPr lang="it-IT" sz="2000" b="1" dirty="0">
              <a:latin typeface="Century Gothic" panose="020B0502020202020204" pitchFamily="34" charset="0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C69705FF-B934-1564-1E41-FA8D0C84FC58}"/>
              </a:ext>
            </a:extLst>
          </p:cNvPr>
          <p:cNvSpPr/>
          <p:nvPr/>
        </p:nvSpPr>
        <p:spPr>
          <a:xfrm>
            <a:off x="4348399" y="6073244"/>
            <a:ext cx="2217928" cy="45802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b="1" dirty="0">
                <a:latin typeface="Century Gothic" panose="020B0502020202020204" pitchFamily="34" charset="0"/>
              </a:rPr>
              <a:t>Red Super-</a:t>
            </a:r>
            <a:r>
              <a:rPr lang="it-IT" sz="1800" b="1" dirty="0" err="1">
                <a:latin typeface="Century Gothic" panose="020B0502020202020204" pitchFamily="34" charset="0"/>
              </a:rPr>
              <a:t>Giant</a:t>
            </a:r>
            <a:endParaRPr lang="it-IT" sz="1800" b="1" dirty="0">
              <a:latin typeface="Century Gothic" panose="020B0502020202020204" pitchFamily="34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BC05D5EB-E47E-FA70-D78D-E9EDCB86CA44}"/>
              </a:ext>
            </a:extLst>
          </p:cNvPr>
          <p:cNvSpPr/>
          <p:nvPr/>
        </p:nvSpPr>
        <p:spPr>
          <a:xfrm>
            <a:off x="9058547" y="5098723"/>
            <a:ext cx="2217928" cy="45802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b="1" dirty="0">
                <a:latin typeface="Century Gothic" panose="020B0502020202020204" pitchFamily="34" charset="0"/>
              </a:rPr>
              <a:t>Supernova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067B2B46-4601-0EEF-B026-CF09E615E198}"/>
              </a:ext>
            </a:extLst>
          </p:cNvPr>
          <p:cNvSpPr/>
          <p:nvPr/>
        </p:nvSpPr>
        <p:spPr>
          <a:xfrm>
            <a:off x="14459388" y="5106836"/>
            <a:ext cx="2217928" cy="45802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b="1" dirty="0">
                <a:latin typeface="Century Gothic" panose="020B0502020202020204" pitchFamily="34" charset="0"/>
              </a:rPr>
              <a:t>Black Hole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50897632-673D-1EA9-BC7B-8B130A4A3011}"/>
              </a:ext>
            </a:extLst>
          </p:cNvPr>
          <p:cNvSpPr/>
          <p:nvPr/>
        </p:nvSpPr>
        <p:spPr>
          <a:xfrm>
            <a:off x="14459388" y="7437453"/>
            <a:ext cx="2217928" cy="45802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b="1" dirty="0" err="1">
                <a:latin typeface="Century Gothic" panose="020B0502020202020204" pitchFamily="34" charset="0"/>
              </a:rPr>
              <a:t>Neutron</a:t>
            </a:r>
            <a:r>
              <a:rPr lang="it-IT" sz="1800" b="1" dirty="0">
                <a:latin typeface="Century Gothic" panose="020B0502020202020204" pitchFamily="34" charset="0"/>
              </a:rPr>
              <a:t> Star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B7F791B2-E798-DC04-95B8-907811F7E8ED}"/>
              </a:ext>
            </a:extLst>
          </p:cNvPr>
          <p:cNvSpPr/>
          <p:nvPr/>
        </p:nvSpPr>
        <p:spPr>
          <a:xfrm>
            <a:off x="8856860" y="9078932"/>
            <a:ext cx="2217928" cy="45802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Century Gothic" panose="020B0502020202020204" pitchFamily="34" charset="0"/>
              </a:rPr>
              <a:t>White </a:t>
            </a:r>
            <a:r>
              <a:rPr lang="it-IT" sz="2000" b="1" dirty="0" err="1">
                <a:latin typeface="Century Gothic" panose="020B0502020202020204" pitchFamily="34" charset="0"/>
              </a:rPr>
              <a:t>Dwarf</a:t>
            </a:r>
            <a:endParaRPr lang="it-IT" sz="2000" b="1" dirty="0">
              <a:latin typeface="Century Gothic" panose="020B0502020202020204" pitchFamily="34" charset="0"/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6CA0ACE-6E68-C446-8E8B-94195DA37085}"/>
              </a:ext>
            </a:extLst>
          </p:cNvPr>
          <p:cNvCxnSpPr>
            <a:cxnSpLocks/>
          </p:cNvCxnSpPr>
          <p:nvPr/>
        </p:nvCxnSpPr>
        <p:spPr>
          <a:xfrm>
            <a:off x="2257664" y="4249046"/>
            <a:ext cx="1188721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50B01AE4-269C-E54C-F239-F29797BE09E1}"/>
              </a:ext>
            </a:extLst>
          </p:cNvPr>
          <p:cNvCxnSpPr>
            <a:cxnSpLocks/>
          </p:cNvCxnSpPr>
          <p:nvPr/>
        </p:nvCxnSpPr>
        <p:spPr>
          <a:xfrm>
            <a:off x="2208126" y="8055645"/>
            <a:ext cx="1287798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0EACB55-FFD1-8A8D-0F20-2DAD4B3F2A03}"/>
              </a:ext>
            </a:extLst>
          </p:cNvPr>
          <p:cNvCxnSpPr>
            <a:cxnSpLocks/>
          </p:cNvCxnSpPr>
          <p:nvPr/>
        </p:nvCxnSpPr>
        <p:spPr>
          <a:xfrm>
            <a:off x="7585830" y="4297717"/>
            <a:ext cx="592718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ABA9AE3E-B5FB-F376-E435-3FFF1E0DB7E6}"/>
              </a:ext>
            </a:extLst>
          </p:cNvPr>
          <p:cNvCxnSpPr>
            <a:cxnSpLocks/>
          </p:cNvCxnSpPr>
          <p:nvPr/>
        </p:nvCxnSpPr>
        <p:spPr>
          <a:xfrm>
            <a:off x="12051813" y="4249046"/>
            <a:ext cx="221083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5E6FD988-C890-E7D6-622C-9C10D6089E6F}"/>
              </a:ext>
            </a:extLst>
          </p:cNvPr>
          <p:cNvCxnSpPr>
            <a:cxnSpLocks/>
          </p:cNvCxnSpPr>
          <p:nvPr/>
        </p:nvCxnSpPr>
        <p:spPr>
          <a:xfrm>
            <a:off x="12051813" y="4960043"/>
            <a:ext cx="2210839" cy="173618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874248CC-3FDD-9885-276A-F3FE530CFB59}"/>
              </a:ext>
            </a:extLst>
          </p:cNvPr>
          <p:cNvCxnSpPr>
            <a:cxnSpLocks/>
          </p:cNvCxnSpPr>
          <p:nvPr/>
        </p:nvCxnSpPr>
        <p:spPr>
          <a:xfrm>
            <a:off x="6937767" y="8030693"/>
            <a:ext cx="182192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oogle Shape;973;p23">
            <a:extLst>
              <a:ext uri="{FF2B5EF4-FFF2-40B4-BE49-F238E27FC236}">
                <a16:creationId xmlns:a16="http://schemas.microsoft.com/office/drawing/2014/main" id="{ECED275D-7343-EE16-A27F-1F409DFB29FD}"/>
              </a:ext>
            </a:extLst>
          </p:cNvPr>
          <p:cNvSpPr txBox="1"/>
          <p:nvPr/>
        </p:nvSpPr>
        <p:spPr>
          <a:xfrm>
            <a:off x="1942116" y="5766240"/>
            <a:ext cx="1734782" cy="81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Runs out of Hydrogen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8" name="Google Shape;973;p23">
            <a:extLst>
              <a:ext uri="{FF2B5EF4-FFF2-40B4-BE49-F238E27FC236}">
                <a16:creationId xmlns:a16="http://schemas.microsoft.com/office/drawing/2014/main" id="{B7716574-6F01-1D20-C67B-A8488A2793BF}"/>
              </a:ext>
            </a:extLst>
          </p:cNvPr>
          <p:cNvSpPr txBox="1"/>
          <p:nvPr/>
        </p:nvSpPr>
        <p:spPr>
          <a:xfrm>
            <a:off x="6390420" y="6955510"/>
            <a:ext cx="3013785" cy="81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Electrons contracts until their pressure </a:t>
            </a:r>
            <a:r>
              <a:rPr lang="en-US" sz="1900" b="0" i="0" u="none" strike="noStrike" cap="none" dirty="0" err="1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stabilzes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0" name="Google Shape;973;p23">
            <a:extLst>
              <a:ext uri="{FF2B5EF4-FFF2-40B4-BE49-F238E27FC236}">
                <a16:creationId xmlns:a16="http://schemas.microsoft.com/office/drawing/2014/main" id="{973A1B1A-5D39-BD6C-BC37-DA34D9590FBE}"/>
              </a:ext>
            </a:extLst>
          </p:cNvPr>
          <p:cNvSpPr txBox="1"/>
          <p:nvPr/>
        </p:nvSpPr>
        <p:spPr>
          <a:xfrm>
            <a:off x="6454451" y="2189749"/>
            <a:ext cx="2885411" cy="81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Release energy into a high-energy explosion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1" name="Google Shape;973;p23">
            <a:extLst>
              <a:ext uri="{FF2B5EF4-FFF2-40B4-BE49-F238E27FC236}">
                <a16:creationId xmlns:a16="http://schemas.microsoft.com/office/drawing/2014/main" id="{B5EC3B68-8B21-8D0B-8B05-716B9698659C}"/>
              </a:ext>
            </a:extLst>
          </p:cNvPr>
          <p:cNvSpPr txBox="1"/>
          <p:nvPr/>
        </p:nvSpPr>
        <p:spPr>
          <a:xfrm>
            <a:off x="10987199" y="6423081"/>
            <a:ext cx="2885411" cy="81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Neutrons contract until their pressure stabilizes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2" name="Google Shape;973;p23">
            <a:extLst>
              <a:ext uri="{FF2B5EF4-FFF2-40B4-BE49-F238E27FC236}">
                <a16:creationId xmlns:a16="http://schemas.microsoft.com/office/drawing/2014/main" id="{472EBCAC-29B8-D70D-D737-A672E7D0D7A5}"/>
              </a:ext>
            </a:extLst>
          </p:cNvPr>
          <p:cNvSpPr txBox="1"/>
          <p:nvPr/>
        </p:nvSpPr>
        <p:spPr>
          <a:xfrm>
            <a:off x="11958634" y="2810249"/>
            <a:ext cx="2548124" cy="122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All the mass collapses into one single infinitely dense point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3" name="Google Shape;973;p23">
            <a:extLst>
              <a:ext uri="{FF2B5EF4-FFF2-40B4-BE49-F238E27FC236}">
                <a16:creationId xmlns:a16="http://schemas.microsoft.com/office/drawing/2014/main" id="{E5465C0F-9DF9-63E1-6255-4CBD8017EE94}"/>
              </a:ext>
            </a:extLst>
          </p:cNvPr>
          <p:cNvSpPr txBox="1"/>
          <p:nvPr/>
        </p:nvSpPr>
        <p:spPr>
          <a:xfrm>
            <a:off x="13232696" y="8739249"/>
            <a:ext cx="4883167" cy="122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The life of a star is proportional to its mass. The more massive, the more luminous, the sooner it runs out of fuel 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45" name="Picture 4" descr="Stars - NASA Science">
            <a:extLst>
              <a:ext uri="{FF2B5EF4-FFF2-40B4-BE49-F238E27FC236}">
                <a16:creationId xmlns:a16="http://schemas.microsoft.com/office/drawing/2014/main" id="{B5CAFF56-50E2-95BA-D08C-E3B1A9DAD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9" y="3678344"/>
            <a:ext cx="1877573" cy="1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Google Shape;973;p23">
            <a:extLst>
              <a:ext uri="{FF2B5EF4-FFF2-40B4-BE49-F238E27FC236}">
                <a16:creationId xmlns:a16="http://schemas.microsoft.com/office/drawing/2014/main" id="{35629B55-190F-0136-2756-DFF54E93BE17}"/>
              </a:ext>
            </a:extLst>
          </p:cNvPr>
          <p:cNvSpPr txBox="1"/>
          <p:nvPr/>
        </p:nvSpPr>
        <p:spPr>
          <a:xfrm>
            <a:off x="156654" y="4803354"/>
            <a:ext cx="1734782" cy="4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Massive Star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48" name="Google Shape;973;p23">
            <a:extLst>
              <a:ext uri="{FF2B5EF4-FFF2-40B4-BE49-F238E27FC236}">
                <a16:creationId xmlns:a16="http://schemas.microsoft.com/office/drawing/2014/main" id="{EC670F88-020E-A6EF-3257-7F0B4B685201}"/>
              </a:ext>
            </a:extLst>
          </p:cNvPr>
          <p:cNvSpPr txBox="1"/>
          <p:nvPr/>
        </p:nvSpPr>
        <p:spPr>
          <a:xfrm>
            <a:off x="241918" y="8452371"/>
            <a:ext cx="1734782" cy="4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Light Star</a:t>
            </a:r>
            <a:endParaRPr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75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>
          <a:extLst>
            <a:ext uri="{FF2B5EF4-FFF2-40B4-BE49-F238E27FC236}">
              <a16:creationId xmlns:a16="http://schemas.microsoft.com/office/drawing/2014/main" id="{4349F227-F139-91FB-4A68-4AC90440E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10">
            <a:extLst>
              <a:ext uri="{FF2B5EF4-FFF2-40B4-BE49-F238E27FC236}">
                <a16:creationId xmlns:a16="http://schemas.microsoft.com/office/drawing/2014/main" id="{10116E00-A3C6-61C0-801E-1C805CA928EA}"/>
              </a:ext>
            </a:extLst>
          </p:cNvPr>
          <p:cNvPicPr preferRelativeResize="0"/>
          <p:nvPr/>
        </p:nvPicPr>
        <p:blipFill rotWithShape="1">
          <a:blip r:embed="rId3">
            <a:alphaModFix amt="42000"/>
          </a:blip>
          <a:srcRect/>
          <a:stretch/>
        </p:blipFill>
        <p:spPr>
          <a:xfrm>
            <a:off x="0" y="-6088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p10">
            <a:extLst>
              <a:ext uri="{FF2B5EF4-FFF2-40B4-BE49-F238E27FC236}">
                <a16:creationId xmlns:a16="http://schemas.microsoft.com/office/drawing/2014/main" id="{40D6A4C2-17F3-555D-D0C5-F40CC1E0FE30}"/>
              </a:ext>
            </a:extLst>
          </p:cNvPr>
          <p:cNvCxnSpPr/>
          <p:nvPr/>
        </p:nvCxnSpPr>
        <p:spPr>
          <a:xfrm>
            <a:off x="5695401" y="5438400"/>
            <a:ext cx="1263341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8" name="Google Shape;438;p10">
            <a:extLst>
              <a:ext uri="{FF2B5EF4-FFF2-40B4-BE49-F238E27FC236}">
                <a16:creationId xmlns:a16="http://schemas.microsoft.com/office/drawing/2014/main" id="{46C82F47-8520-0CAB-FD42-9A47E3C946D6}"/>
              </a:ext>
            </a:extLst>
          </p:cNvPr>
          <p:cNvCxnSpPr/>
          <p:nvPr/>
        </p:nvCxnSpPr>
        <p:spPr>
          <a:xfrm>
            <a:off x="5695401" y="2865978"/>
            <a:ext cx="1263341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39" name="Google Shape;439;p10">
            <a:extLst>
              <a:ext uri="{FF2B5EF4-FFF2-40B4-BE49-F238E27FC236}">
                <a16:creationId xmlns:a16="http://schemas.microsoft.com/office/drawing/2014/main" id="{DD40CE1A-3C89-9A66-0F24-D5981578515B}"/>
              </a:ext>
            </a:extLst>
          </p:cNvPr>
          <p:cNvGrpSpPr/>
          <p:nvPr/>
        </p:nvGrpSpPr>
        <p:grpSpPr>
          <a:xfrm>
            <a:off x="2325577" y="1621616"/>
            <a:ext cx="64939" cy="73310"/>
            <a:chOff x="0" y="-104775"/>
            <a:chExt cx="812800" cy="917575"/>
          </a:xfrm>
        </p:grpSpPr>
        <p:sp>
          <p:nvSpPr>
            <p:cNvPr id="440" name="Google Shape;440;p10">
              <a:extLst>
                <a:ext uri="{FF2B5EF4-FFF2-40B4-BE49-F238E27FC236}">
                  <a16:creationId xmlns:a16="http://schemas.microsoft.com/office/drawing/2014/main" id="{7122F183-29DC-C335-5CC0-EDE159DE483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41" name="Google Shape;441;p10">
              <a:extLst>
                <a:ext uri="{FF2B5EF4-FFF2-40B4-BE49-F238E27FC236}">
                  <a16:creationId xmlns:a16="http://schemas.microsoft.com/office/drawing/2014/main" id="{2431FFC4-1184-EA15-E16F-7AEDFD7E1082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2" name="Google Shape;442;p10">
            <a:extLst>
              <a:ext uri="{FF2B5EF4-FFF2-40B4-BE49-F238E27FC236}">
                <a16:creationId xmlns:a16="http://schemas.microsoft.com/office/drawing/2014/main" id="{3209157F-6B89-EC93-7638-1E1784F6436E}"/>
              </a:ext>
            </a:extLst>
          </p:cNvPr>
          <p:cNvGrpSpPr/>
          <p:nvPr/>
        </p:nvGrpSpPr>
        <p:grpSpPr>
          <a:xfrm>
            <a:off x="823106" y="2167290"/>
            <a:ext cx="64939" cy="73310"/>
            <a:chOff x="0" y="-104775"/>
            <a:chExt cx="812800" cy="917575"/>
          </a:xfrm>
        </p:grpSpPr>
        <p:sp>
          <p:nvSpPr>
            <p:cNvPr id="443" name="Google Shape;443;p10">
              <a:extLst>
                <a:ext uri="{FF2B5EF4-FFF2-40B4-BE49-F238E27FC236}">
                  <a16:creationId xmlns:a16="http://schemas.microsoft.com/office/drawing/2014/main" id="{C9269231-55DA-9491-C429-59731D3481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44" name="Google Shape;444;p10">
              <a:extLst>
                <a:ext uri="{FF2B5EF4-FFF2-40B4-BE49-F238E27FC236}">
                  <a16:creationId xmlns:a16="http://schemas.microsoft.com/office/drawing/2014/main" id="{8BF9660F-8E0E-8F4A-C183-2CAA839ECF87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0">
            <a:extLst>
              <a:ext uri="{FF2B5EF4-FFF2-40B4-BE49-F238E27FC236}">
                <a16:creationId xmlns:a16="http://schemas.microsoft.com/office/drawing/2014/main" id="{840CF6E9-25FD-604C-C713-DE24B9381852}"/>
              </a:ext>
            </a:extLst>
          </p:cNvPr>
          <p:cNvGrpSpPr/>
          <p:nvPr/>
        </p:nvGrpSpPr>
        <p:grpSpPr>
          <a:xfrm>
            <a:off x="1169354" y="1439380"/>
            <a:ext cx="34055" cy="38445"/>
            <a:chOff x="0" y="-104775"/>
            <a:chExt cx="812800" cy="917575"/>
          </a:xfrm>
        </p:grpSpPr>
        <p:sp>
          <p:nvSpPr>
            <p:cNvPr id="452" name="Google Shape;452;p10">
              <a:extLst>
                <a:ext uri="{FF2B5EF4-FFF2-40B4-BE49-F238E27FC236}">
                  <a16:creationId xmlns:a16="http://schemas.microsoft.com/office/drawing/2014/main" id="{F346916B-C150-4893-9953-0FADB24F6B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53" name="Google Shape;453;p10">
              <a:extLst>
                <a:ext uri="{FF2B5EF4-FFF2-40B4-BE49-F238E27FC236}">
                  <a16:creationId xmlns:a16="http://schemas.microsoft.com/office/drawing/2014/main" id="{1CCE6CD2-E42A-3E1F-DA63-48F4DAFE063C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10">
            <a:extLst>
              <a:ext uri="{FF2B5EF4-FFF2-40B4-BE49-F238E27FC236}">
                <a16:creationId xmlns:a16="http://schemas.microsoft.com/office/drawing/2014/main" id="{0FCAC73B-7582-5E51-4A9A-B58EFC2D975A}"/>
              </a:ext>
            </a:extLst>
          </p:cNvPr>
          <p:cNvGrpSpPr/>
          <p:nvPr/>
        </p:nvGrpSpPr>
        <p:grpSpPr>
          <a:xfrm>
            <a:off x="1530941" y="535352"/>
            <a:ext cx="34055" cy="38445"/>
            <a:chOff x="0" y="-104775"/>
            <a:chExt cx="812800" cy="917575"/>
          </a:xfrm>
        </p:grpSpPr>
        <p:sp>
          <p:nvSpPr>
            <p:cNvPr id="455" name="Google Shape;455;p10">
              <a:extLst>
                <a:ext uri="{FF2B5EF4-FFF2-40B4-BE49-F238E27FC236}">
                  <a16:creationId xmlns:a16="http://schemas.microsoft.com/office/drawing/2014/main" id="{04E36840-A7EF-5D61-0306-D3319A309A2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56" name="Google Shape;456;p10">
              <a:extLst>
                <a:ext uri="{FF2B5EF4-FFF2-40B4-BE49-F238E27FC236}">
                  <a16:creationId xmlns:a16="http://schemas.microsoft.com/office/drawing/2014/main" id="{09D467CF-12EF-094C-CCDC-EAA12339CC5B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10">
            <a:extLst>
              <a:ext uri="{FF2B5EF4-FFF2-40B4-BE49-F238E27FC236}">
                <a16:creationId xmlns:a16="http://schemas.microsoft.com/office/drawing/2014/main" id="{388C22EB-6B19-808E-E277-F86B37438623}"/>
              </a:ext>
            </a:extLst>
          </p:cNvPr>
          <p:cNvGrpSpPr/>
          <p:nvPr/>
        </p:nvGrpSpPr>
        <p:grpSpPr>
          <a:xfrm>
            <a:off x="530570" y="382104"/>
            <a:ext cx="34055" cy="38445"/>
            <a:chOff x="0" y="-104775"/>
            <a:chExt cx="812800" cy="917575"/>
          </a:xfrm>
        </p:grpSpPr>
        <p:sp>
          <p:nvSpPr>
            <p:cNvPr id="458" name="Google Shape;458;p10">
              <a:extLst>
                <a:ext uri="{FF2B5EF4-FFF2-40B4-BE49-F238E27FC236}">
                  <a16:creationId xmlns:a16="http://schemas.microsoft.com/office/drawing/2014/main" id="{F44BA1E7-E452-F20E-B2AC-DB0D75A985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59" name="Google Shape;459;p10">
              <a:extLst>
                <a:ext uri="{FF2B5EF4-FFF2-40B4-BE49-F238E27FC236}">
                  <a16:creationId xmlns:a16="http://schemas.microsoft.com/office/drawing/2014/main" id="{3695D291-7549-E58E-7769-7E455B236652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0" name="Google Shape;460;p10">
            <a:extLst>
              <a:ext uri="{FF2B5EF4-FFF2-40B4-BE49-F238E27FC236}">
                <a16:creationId xmlns:a16="http://schemas.microsoft.com/office/drawing/2014/main" id="{B08209A6-B684-1E3E-9EF0-8CB11E210A85}"/>
              </a:ext>
            </a:extLst>
          </p:cNvPr>
          <p:cNvGrpSpPr/>
          <p:nvPr/>
        </p:nvGrpSpPr>
        <p:grpSpPr>
          <a:xfrm>
            <a:off x="713617" y="864694"/>
            <a:ext cx="34055" cy="38445"/>
            <a:chOff x="0" y="-104775"/>
            <a:chExt cx="812800" cy="917575"/>
          </a:xfrm>
        </p:grpSpPr>
        <p:sp>
          <p:nvSpPr>
            <p:cNvPr id="461" name="Google Shape;461;p10">
              <a:extLst>
                <a:ext uri="{FF2B5EF4-FFF2-40B4-BE49-F238E27FC236}">
                  <a16:creationId xmlns:a16="http://schemas.microsoft.com/office/drawing/2014/main" id="{5A622A67-43AE-2F51-79BB-82007979513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62" name="Google Shape;462;p10">
              <a:extLst>
                <a:ext uri="{FF2B5EF4-FFF2-40B4-BE49-F238E27FC236}">
                  <a16:creationId xmlns:a16="http://schemas.microsoft.com/office/drawing/2014/main" id="{06ED3E0D-EF54-FBEA-4A94-B370205CFC87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3" name="Google Shape;463;p10">
            <a:extLst>
              <a:ext uri="{FF2B5EF4-FFF2-40B4-BE49-F238E27FC236}">
                <a16:creationId xmlns:a16="http://schemas.microsoft.com/office/drawing/2014/main" id="{2AB6184E-B0FE-C421-E341-C2A80B7AE7E7}"/>
              </a:ext>
            </a:extLst>
          </p:cNvPr>
          <p:cNvGrpSpPr/>
          <p:nvPr/>
        </p:nvGrpSpPr>
        <p:grpSpPr>
          <a:xfrm>
            <a:off x="5047147" y="1591542"/>
            <a:ext cx="34055" cy="38445"/>
            <a:chOff x="0" y="-104775"/>
            <a:chExt cx="812800" cy="917575"/>
          </a:xfrm>
        </p:grpSpPr>
        <p:sp>
          <p:nvSpPr>
            <p:cNvPr id="464" name="Google Shape;464;p10">
              <a:extLst>
                <a:ext uri="{FF2B5EF4-FFF2-40B4-BE49-F238E27FC236}">
                  <a16:creationId xmlns:a16="http://schemas.microsoft.com/office/drawing/2014/main" id="{EAA3F64F-AD93-F2B8-DEF2-F221D83B49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65" name="Google Shape;465;p10">
              <a:extLst>
                <a:ext uri="{FF2B5EF4-FFF2-40B4-BE49-F238E27FC236}">
                  <a16:creationId xmlns:a16="http://schemas.microsoft.com/office/drawing/2014/main" id="{3A5C8F7A-E655-7AE9-9F6B-113A4DEB3B98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6" name="Google Shape;466;p10">
            <a:extLst>
              <a:ext uri="{FF2B5EF4-FFF2-40B4-BE49-F238E27FC236}">
                <a16:creationId xmlns:a16="http://schemas.microsoft.com/office/drawing/2014/main" id="{AB5C3EAF-99C0-775D-B873-A49794D380F2}"/>
              </a:ext>
            </a:extLst>
          </p:cNvPr>
          <p:cNvGrpSpPr/>
          <p:nvPr/>
        </p:nvGrpSpPr>
        <p:grpSpPr>
          <a:xfrm>
            <a:off x="11904438" y="1818049"/>
            <a:ext cx="34055" cy="38445"/>
            <a:chOff x="0" y="-104775"/>
            <a:chExt cx="812800" cy="917575"/>
          </a:xfrm>
        </p:grpSpPr>
        <p:sp>
          <p:nvSpPr>
            <p:cNvPr id="467" name="Google Shape;467;p10">
              <a:extLst>
                <a:ext uri="{FF2B5EF4-FFF2-40B4-BE49-F238E27FC236}">
                  <a16:creationId xmlns:a16="http://schemas.microsoft.com/office/drawing/2014/main" id="{46FA8BBF-5ED7-A7DB-CFD2-DE67625C910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68" name="Google Shape;468;p10">
              <a:extLst>
                <a:ext uri="{FF2B5EF4-FFF2-40B4-BE49-F238E27FC236}">
                  <a16:creationId xmlns:a16="http://schemas.microsoft.com/office/drawing/2014/main" id="{947DDE1E-418E-D595-046C-924CFFF71BEA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9" name="Google Shape;469;p10">
            <a:extLst>
              <a:ext uri="{FF2B5EF4-FFF2-40B4-BE49-F238E27FC236}">
                <a16:creationId xmlns:a16="http://schemas.microsoft.com/office/drawing/2014/main" id="{E6DD8894-580B-1A14-C2C8-AEBCA6D2641F}"/>
              </a:ext>
            </a:extLst>
          </p:cNvPr>
          <p:cNvGrpSpPr/>
          <p:nvPr/>
        </p:nvGrpSpPr>
        <p:grpSpPr>
          <a:xfrm>
            <a:off x="12169162" y="1039752"/>
            <a:ext cx="34055" cy="38445"/>
            <a:chOff x="0" y="-104775"/>
            <a:chExt cx="812800" cy="917575"/>
          </a:xfrm>
        </p:grpSpPr>
        <p:sp>
          <p:nvSpPr>
            <p:cNvPr id="470" name="Google Shape;470;p10">
              <a:extLst>
                <a:ext uri="{FF2B5EF4-FFF2-40B4-BE49-F238E27FC236}">
                  <a16:creationId xmlns:a16="http://schemas.microsoft.com/office/drawing/2014/main" id="{17696626-E106-37B4-E29F-171670EA3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71" name="Google Shape;471;p10">
              <a:extLst>
                <a:ext uri="{FF2B5EF4-FFF2-40B4-BE49-F238E27FC236}">
                  <a16:creationId xmlns:a16="http://schemas.microsoft.com/office/drawing/2014/main" id="{4BAA6C43-6F95-868F-7ACB-484B4C5560A8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2" name="Google Shape;472;p10">
            <a:extLst>
              <a:ext uri="{FF2B5EF4-FFF2-40B4-BE49-F238E27FC236}">
                <a16:creationId xmlns:a16="http://schemas.microsoft.com/office/drawing/2014/main" id="{8B719838-F737-AD98-6A53-6ADD9031E5C8}"/>
              </a:ext>
            </a:extLst>
          </p:cNvPr>
          <p:cNvGrpSpPr/>
          <p:nvPr/>
        </p:nvGrpSpPr>
        <p:grpSpPr>
          <a:xfrm>
            <a:off x="13149731" y="501297"/>
            <a:ext cx="34055" cy="38445"/>
            <a:chOff x="0" y="-104775"/>
            <a:chExt cx="812800" cy="917575"/>
          </a:xfrm>
        </p:grpSpPr>
        <p:sp>
          <p:nvSpPr>
            <p:cNvPr id="473" name="Google Shape;473;p10">
              <a:extLst>
                <a:ext uri="{FF2B5EF4-FFF2-40B4-BE49-F238E27FC236}">
                  <a16:creationId xmlns:a16="http://schemas.microsoft.com/office/drawing/2014/main" id="{4F2F3CBF-1DB9-C4B6-21FD-24928E4CC5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74" name="Google Shape;474;p10">
              <a:extLst>
                <a:ext uri="{FF2B5EF4-FFF2-40B4-BE49-F238E27FC236}">
                  <a16:creationId xmlns:a16="http://schemas.microsoft.com/office/drawing/2014/main" id="{7802624F-8FC8-2A5A-54E2-8AE61DEEBDF1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10">
            <a:extLst>
              <a:ext uri="{FF2B5EF4-FFF2-40B4-BE49-F238E27FC236}">
                <a16:creationId xmlns:a16="http://schemas.microsoft.com/office/drawing/2014/main" id="{8E7F70F6-E652-FD0F-010F-0B31F96CFDA6}"/>
              </a:ext>
            </a:extLst>
          </p:cNvPr>
          <p:cNvGrpSpPr/>
          <p:nvPr/>
        </p:nvGrpSpPr>
        <p:grpSpPr>
          <a:xfrm>
            <a:off x="15116253" y="416159"/>
            <a:ext cx="34055" cy="38445"/>
            <a:chOff x="0" y="-104775"/>
            <a:chExt cx="812800" cy="917575"/>
          </a:xfrm>
        </p:grpSpPr>
        <p:sp>
          <p:nvSpPr>
            <p:cNvPr id="476" name="Google Shape;476;p10">
              <a:extLst>
                <a:ext uri="{FF2B5EF4-FFF2-40B4-BE49-F238E27FC236}">
                  <a16:creationId xmlns:a16="http://schemas.microsoft.com/office/drawing/2014/main" id="{6186E127-8435-BA37-49B0-8BDE009B94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77" name="Google Shape;477;p10">
              <a:extLst>
                <a:ext uri="{FF2B5EF4-FFF2-40B4-BE49-F238E27FC236}">
                  <a16:creationId xmlns:a16="http://schemas.microsoft.com/office/drawing/2014/main" id="{FDBE33AC-A781-F0BC-5573-FEFA5421E0BE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8" name="Google Shape;478;p10">
            <a:extLst>
              <a:ext uri="{FF2B5EF4-FFF2-40B4-BE49-F238E27FC236}">
                <a16:creationId xmlns:a16="http://schemas.microsoft.com/office/drawing/2014/main" id="{BAE69064-60B7-0E3B-13F5-277B3540131B}"/>
              </a:ext>
            </a:extLst>
          </p:cNvPr>
          <p:cNvGrpSpPr/>
          <p:nvPr/>
        </p:nvGrpSpPr>
        <p:grpSpPr>
          <a:xfrm>
            <a:off x="17529023" y="658979"/>
            <a:ext cx="34055" cy="38445"/>
            <a:chOff x="0" y="-104775"/>
            <a:chExt cx="812800" cy="917575"/>
          </a:xfrm>
        </p:grpSpPr>
        <p:sp>
          <p:nvSpPr>
            <p:cNvPr id="479" name="Google Shape;479;p10">
              <a:extLst>
                <a:ext uri="{FF2B5EF4-FFF2-40B4-BE49-F238E27FC236}">
                  <a16:creationId xmlns:a16="http://schemas.microsoft.com/office/drawing/2014/main" id="{7033F3C7-09BF-5B71-6562-28B2A1DC73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80" name="Google Shape;480;p10">
              <a:extLst>
                <a:ext uri="{FF2B5EF4-FFF2-40B4-BE49-F238E27FC236}">
                  <a16:creationId xmlns:a16="http://schemas.microsoft.com/office/drawing/2014/main" id="{E0C2E5E6-C307-A15A-1460-16C7066C0FF2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1" name="Google Shape;481;p10">
            <a:extLst>
              <a:ext uri="{FF2B5EF4-FFF2-40B4-BE49-F238E27FC236}">
                <a16:creationId xmlns:a16="http://schemas.microsoft.com/office/drawing/2014/main" id="{C95F1298-BF30-6910-BF12-BD327338B211}"/>
              </a:ext>
            </a:extLst>
          </p:cNvPr>
          <p:cNvGrpSpPr/>
          <p:nvPr/>
        </p:nvGrpSpPr>
        <p:grpSpPr>
          <a:xfrm>
            <a:off x="3523174" y="605679"/>
            <a:ext cx="34055" cy="38445"/>
            <a:chOff x="0" y="-104775"/>
            <a:chExt cx="812800" cy="917575"/>
          </a:xfrm>
        </p:grpSpPr>
        <p:sp>
          <p:nvSpPr>
            <p:cNvPr id="482" name="Google Shape;482;p10">
              <a:extLst>
                <a:ext uri="{FF2B5EF4-FFF2-40B4-BE49-F238E27FC236}">
                  <a16:creationId xmlns:a16="http://schemas.microsoft.com/office/drawing/2014/main" id="{DF077E6D-18EB-B638-1C7D-DC09A2B693C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83" name="Google Shape;483;p10">
              <a:extLst>
                <a:ext uri="{FF2B5EF4-FFF2-40B4-BE49-F238E27FC236}">
                  <a16:creationId xmlns:a16="http://schemas.microsoft.com/office/drawing/2014/main" id="{D2AA0EE8-AEE8-0B64-A9E4-23BCB7BEF161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7" name="Google Shape;487;p10">
            <a:extLst>
              <a:ext uri="{FF2B5EF4-FFF2-40B4-BE49-F238E27FC236}">
                <a16:creationId xmlns:a16="http://schemas.microsoft.com/office/drawing/2014/main" id="{38165B47-8381-E18A-770B-B18F5361C9D1}"/>
              </a:ext>
            </a:extLst>
          </p:cNvPr>
          <p:cNvGrpSpPr/>
          <p:nvPr/>
        </p:nvGrpSpPr>
        <p:grpSpPr>
          <a:xfrm>
            <a:off x="4241198" y="2116386"/>
            <a:ext cx="34055" cy="38445"/>
            <a:chOff x="0" y="-104775"/>
            <a:chExt cx="812800" cy="917575"/>
          </a:xfrm>
        </p:grpSpPr>
        <p:sp>
          <p:nvSpPr>
            <p:cNvPr id="488" name="Google Shape;488;p10">
              <a:extLst>
                <a:ext uri="{FF2B5EF4-FFF2-40B4-BE49-F238E27FC236}">
                  <a16:creationId xmlns:a16="http://schemas.microsoft.com/office/drawing/2014/main" id="{3140903D-9627-4F9D-0E53-228CAB4C97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89" name="Google Shape;489;p10">
              <a:extLst>
                <a:ext uri="{FF2B5EF4-FFF2-40B4-BE49-F238E27FC236}">
                  <a16:creationId xmlns:a16="http://schemas.microsoft.com/office/drawing/2014/main" id="{B4C6D6EA-DFA3-5FF0-6CB1-4FCB0590CD79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10">
            <a:extLst>
              <a:ext uri="{FF2B5EF4-FFF2-40B4-BE49-F238E27FC236}">
                <a16:creationId xmlns:a16="http://schemas.microsoft.com/office/drawing/2014/main" id="{BB11F98F-C6F9-7807-4125-F27BDDEBD6FD}"/>
              </a:ext>
            </a:extLst>
          </p:cNvPr>
          <p:cNvGrpSpPr/>
          <p:nvPr/>
        </p:nvGrpSpPr>
        <p:grpSpPr>
          <a:xfrm>
            <a:off x="5867336" y="1020329"/>
            <a:ext cx="64939" cy="73310"/>
            <a:chOff x="0" y="-104775"/>
            <a:chExt cx="812800" cy="917575"/>
          </a:xfrm>
        </p:grpSpPr>
        <p:sp>
          <p:nvSpPr>
            <p:cNvPr id="491" name="Google Shape;491;p10">
              <a:extLst>
                <a:ext uri="{FF2B5EF4-FFF2-40B4-BE49-F238E27FC236}">
                  <a16:creationId xmlns:a16="http://schemas.microsoft.com/office/drawing/2014/main" id="{E9E20EC5-CBE8-1D09-2499-F8EB5E4C419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92" name="Google Shape;492;p10">
              <a:extLst>
                <a:ext uri="{FF2B5EF4-FFF2-40B4-BE49-F238E27FC236}">
                  <a16:creationId xmlns:a16="http://schemas.microsoft.com/office/drawing/2014/main" id="{ED849BE5-3CD2-32A5-4C69-1583A7D7EED1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" name="Google Shape;493;p10">
            <a:extLst>
              <a:ext uri="{FF2B5EF4-FFF2-40B4-BE49-F238E27FC236}">
                <a16:creationId xmlns:a16="http://schemas.microsoft.com/office/drawing/2014/main" id="{1785C150-F950-A648-B9F4-DD913447D2D7}"/>
              </a:ext>
            </a:extLst>
          </p:cNvPr>
          <p:cNvGrpSpPr/>
          <p:nvPr/>
        </p:nvGrpSpPr>
        <p:grpSpPr>
          <a:xfrm>
            <a:off x="4258225" y="1522622"/>
            <a:ext cx="64939" cy="73310"/>
            <a:chOff x="0" y="-104775"/>
            <a:chExt cx="812800" cy="917575"/>
          </a:xfrm>
        </p:grpSpPr>
        <p:sp>
          <p:nvSpPr>
            <p:cNvPr id="494" name="Google Shape;494;p10">
              <a:extLst>
                <a:ext uri="{FF2B5EF4-FFF2-40B4-BE49-F238E27FC236}">
                  <a16:creationId xmlns:a16="http://schemas.microsoft.com/office/drawing/2014/main" id="{E1510C2D-AE98-3A8E-782C-F6B77B1426B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495" name="Google Shape;495;p10">
              <a:extLst>
                <a:ext uri="{FF2B5EF4-FFF2-40B4-BE49-F238E27FC236}">
                  <a16:creationId xmlns:a16="http://schemas.microsoft.com/office/drawing/2014/main" id="{2F9F7BC8-AC9D-77D7-B59A-968FB1FBFDC5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9" name="Google Shape;499;p10">
            <a:extLst>
              <a:ext uri="{FF2B5EF4-FFF2-40B4-BE49-F238E27FC236}">
                <a16:creationId xmlns:a16="http://schemas.microsoft.com/office/drawing/2014/main" id="{C0E552FF-FD3C-A383-4CB5-6AB9889AA5BB}"/>
              </a:ext>
            </a:extLst>
          </p:cNvPr>
          <p:cNvGrpSpPr/>
          <p:nvPr/>
        </p:nvGrpSpPr>
        <p:grpSpPr>
          <a:xfrm>
            <a:off x="13964953" y="6792714"/>
            <a:ext cx="64939" cy="73310"/>
            <a:chOff x="0" y="-104775"/>
            <a:chExt cx="812800" cy="917575"/>
          </a:xfrm>
        </p:grpSpPr>
        <p:sp>
          <p:nvSpPr>
            <p:cNvPr id="500" name="Google Shape;500;p10">
              <a:extLst>
                <a:ext uri="{FF2B5EF4-FFF2-40B4-BE49-F238E27FC236}">
                  <a16:creationId xmlns:a16="http://schemas.microsoft.com/office/drawing/2014/main" id="{D763ED80-B25F-7324-A61F-EFBCB967039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501" name="Google Shape;501;p10">
              <a:extLst>
                <a:ext uri="{FF2B5EF4-FFF2-40B4-BE49-F238E27FC236}">
                  <a16:creationId xmlns:a16="http://schemas.microsoft.com/office/drawing/2014/main" id="{D480B146-8B85-DC54-3FD1-0733CE347E7E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p10">
            <a:extLst>
              <a:ext uri="{FF2B5EF4-FFF2-40B4-BE49-F238E27FC236}">
                <a16:creationId xmlns:a16="http://schemas.microsoft.com/office/drawing/2014/main" id="{C6AFCF66-420A-AA62-0FB2-4FE4EF288521}"/>
              </a:ext>
            </a:extLst>
          </p:cNvPr>
          <p:cNvGrpSpPr/>
          <p:nvPr/>
        </p:nvGrpSpPr>
        <p:grpSpPr>
          <a:xfrm>
            <a:off x="15404096" y="1956308"/>
            <a:ext cx="64939" cy="73310"/>
            <a:chOff x="0" y="-104775"/>
            <a:chExt cx="812800" cy="917575"/>
          </a:xfrm>
        </p:grpSpPr>
        <p:sp>
          <p:nvSpPr>
            <p:cNvPr id="503" name="Google Shape;503;p10">
              <a:extLst>
                <a:ext uri="{FF2B5EF4-FFF2-40B4-BE49-F238E27FC236}">
                  <a16:creationId xmlns:a16="http://schemas.microsoft.com/office/drawing/2014/main" id="{07BA6C03-4F7A-0FAB-D1B4-C6AD6390D5D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504" name="Google Shape;504;p10">
              <a:extLst>
                <a:ext uri="{FF2B5EF4-FFF2-40B4-BE49-F238E27FC236}">
                  <a16:creationId xmlns:a16="http://schemas.microsoft.com/office/drawing/2014/main" id="{CE313E69-2735-B639-0605-41CE80B4155A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5" name="Google Shape;505;p10">
            <a:extLst>
              <a:ext uri="{FF2B5EF4-FFF2-40B4-BE49-F238E27FC236}">
                <a16:creationId xmlns:a16="http://schemas.microsoft.com/office/drawing/2014/main" id="{520E9CEE-5A0D-2640-C28E-8E20B742527C}"/>
              </a:ext>
            </a:extLst>
          </p:cNvPr>
          <p:cNvGrpSpPr/>
          <p:nvPr/>
        </p:nvGrpSpPr>
        <p:grpSpPr>
          <a:xfrm>
            <a:off x="16555268" y="5070190"/>
            <a:ext cx="64939" cy="73310"/>
            <a:chOff x="0" y="-104775"/>
            <a:chExt cx="812800" cy="917575"/>
          </a:xfrm>
        </p:grpSpPr>
        <p:sp>
          <p:nvSpPr>
            <p:cNvPr id="506" name="Google Shape;506;p10">
              <a:extLst>
                <a:ext uri="{FF2B5EF4-FFF2-40B4-BE49-F238E27FC236}">
                  <a16:creationId xmlns:a16="http://schemas.microsoft.com/office/drawing/2014/main" id="{601E8435-3DD0-6558-2BDA-5B02D5AAD80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507" name="Google Shape;507;p10">
              <a:extLst>
                <a:ext uri="{FF2B5EF4-FFF2-40B4-BE49-F238E27FC236}">
                  <a16:creationId xmlns:a16="http://schemas.microsoft.com/office/drawing/2014/main" id="{7FB0F42D-EB18-A532-FB48-C614637A2309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8" name="Google Shape;508;p10">
            <a:extLst>
              <a:ext uri="{FF2B5EF4-FFF2-40B4-BE49-F238E27FC236}">
                <a16:creationId xmlns:a16="http://schemas.microsoft.com/office/drawing/2014/main" id="{4E35F443-04F9-29DC-ECDA-35CB3C68AD34}"/>
              </a:ext>
            </a:extLst>
          </p:cNvPr>
          <p:cNvGrpSpPr/>
          <p:nvPr/>
        </p:nvGrpSpPr>
        <p:grpSpPr>
          <a:xfrm>
            <a:off x="16658065" y="2792668"/>
            <a:ext cx="64939" cy="73310"/>
            <a:chOff x="0" y="-104775"/>
            <a:chExt cx="812800" cy="917575"/>
          </a:xfrm>
        </p:grpSpPr>
        <p:sp>
          <p:nvSpPr>
            <p:cNvPr id="509" name="Google Shape;509;p10">
              <a:extLst>
                <a:ext uri="{FF2B5EF4-FFF2-40B4-BE49-F238E27FC236}">
                  <a16:creationId xmlns:a16="http://schemas.microsoft.com/office/drawing/2014/main" id="{B277EB8D-E3F6-4CEC-A449-C5310F31574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510" name="Google Shape;510;p10">
              <a:extLst>
                <a:ext uri="{FF2B5EF4-FFF2-40B4-BE49-F238E27FC236}">
                  <a16:creationId xmlns:a16="http://schemas.microsoft.com/office/drawing/2014/main" id="{ECF6520E-E57D-7077-551B-3A4FFD3C4FA0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p10">
            <a:extLst>
              <a:ext uri="{FF2B5EF4-FFF2-40B4-BE49-F238E27FC236}">
                <a16:creationId xmlns:a16="http://schemas.microsoft.com/office/drawing/2014/main" id="{DD7F9E01-D952-8F6C-0C85-881BD405B16B}"/>
              </a:ext>
            </a:extLst>
          </p:cNvPr>
          <p:cNvGrpSpPr/>
          <p:nvPr/>
        </p:nvGrpSpPr>
        <p:grpSpPr>
          <a:xfrm>
            <a:off x="13618608" y="6189004"/>
            <a:ext cx="64939" cy="73310"/>
            <a:chOff x="0" y="-104775"/>
            <a:chExt cx="812800" cy="917575"/>
          </a:xfrm>
        </p:grpSpPr>
        <p:sp>
          <p:nvSpPr>
            <p:cNvPr id="512" name="Google Shape;512;p10">
              <a:extLst>
                <a:ext uri="{FF2B5EF4-FFF2-40B4-BE49-F238E27FC236}">
                  <a16:creationId xmlns:a16="http://schemas.microsoft.com/office/drawing/2014/main" id="{4E488874-A14B-7008-F9FA-B4029DE9679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513" name="Google Shape;513;p10">
              <a:extLst>
                <a:ext uri="{FF2B5EF4-FFF2-40B4-BE49-F238E27FC236}">
                  <a16:creationId xmlns:a16="http://schemas.microsoft.com/office/drawing/2014/main" id="{31E1CBAD-19DA-8135-4BD8-34DAD6DDF19D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4" name="Google Shape;514;p10">
            <a:extLst>
              <a:ext uri="{FF2B5EF4-FFF2-40B4-BE49-F238E27FC236}">
                <a16:creationId xmlns:a16="http://schemas.microsoft.com/office/drawing/2014/main" id="{2A370757-9822-D564-2BD3-1CE2CDB6470B}"/>
              </a:ext>
            </a:extLst>
          </p:cNvPr>
          <p:cNvGrpSpPr/>
          <p:nvPr/>
        </p:nvGrpSpPr>
        <p:grpSpPr>
          <a:xfrm>
            <a:off x="13166759" y="1307071"/>
            <a:ext cx="64939" cy="73310"/>
            <a:chOff x="0" y="-104775"/>
            <a:chExt cx="812800" cy="917575"/>
          </a:xfrm>
        </p:grpSpPr>
        <p:sp>
          <p:nvSpPr>
            <p:cNvPr id="515" name="Google Shape;515;p10">
              <a:extLst>
                <a:ext uri="{FF2B5EF4-FFF2-40B4-BE49-F238E27FC236}">
                  <a16:creationId xmlns:a16="http://schemas.microsoft.com/office/drawing/2014/main" id="{138C8F8C-DAE6-DE14-222A-C3398409CAE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entury Gothic" panose="020B0502020202020204" pitchFamily="34" charset="0"/>
              </a:endParaRPr>
            </a:p>
          </p:txBody>
        </p:sp>
        <p:sp>
          <p:nvSpPr>
            <p:cNvPr id="516" name="Google Shape;516;p10">
              <a:extLst>
                <a:ext uri="{FF2B5EF4-FFF2-40B4-BE49-F238E27FC236}">
                  <a16:creationId xmlns:a16="http://schemas.microsoft.com/office/drawing/2014/main" id="{FE710EFE-89B0-17AA-9365-C7FAD3F63346}"/>
                </a:ext>
              </a:extLst>
            </p:cNvPr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66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7" name="Google Shape;517;p10">
            <a:extLst>
              <a:ext uri="{FF2B5EF4-FFF2-40B4-BE49-F238E27FC236}">
                <a16:creationId xmlns:a16="http://schemas.microsoft.com/office/drawing/2014/main" id="{C8707FF3-D11B-C0D3-80CA-BAFBDAFC333B}"/>
              </a:ext>
            </a:extLst>
          </p:cNvPr>
          <p:cNvSpPr/>
          <p:nvPr/>
        </p:nvSpPr>
        <p:spPr>
          <a:xfrm>
            <a:off x="3749743" y="762485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18" name="Google Shape;518;p10">
            <a:extLst>
              <a:ext uri="{FF2B5EF4-FFF2-40B4-BE49-F238E27FC236}">
                <a16:creationId xmlns:a16="http://schemas.microsoft.com/office/drawing/2014/main" id="{DF394FD2-E033-8285-CE77-F66F46F3353F}"/>
              </a:ext>
            </a:extLst>
          </p:cNvPr>
          <p:cNvSpPr/>
          <p:nvPr/>
        </p:nvSpPr>
        <p:spPr>
          <a:xfrm>
            <a:off x="4650838" y="1926822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19" name="Google Shape;519;p10">
            <a:extLst>
              <a:ext uri="{FF2B5EF4-FFF2-40B4-BE49-F238E27FC236}">
                <a16:creationId xmlns:a16="http://schemas.microsoft.com/office/drawing/2014/main" id="{22AAE875-726D-49BC-8E8B-5495D2E94D27}"/>
              </a:ext>
            </a:extLst>
          </p:cNvPr>
          <p:cNvSpPr/>
          <p:nvPr/>
        </p:nvSpPr>
        <p:spPr>
          <a:xfrm>
            <a:off x="888046" y="539742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22" name="Google Shape;522;p10">
            <a:extLst>
              <a:ext uri="{FF2B5EF4-FFF2-40B4-BE49-F238E27FC236}">
                <a16:creationId xmlns:a16="http://schemas.microsoft.com/office/drawing/2014/main" id="{6854EB4F-0102-0D02-AD1D-D3CD7BCCC165}"/>
              </a:ext>
            </a:extLst>
          </p:cNvPr>
          <p:cNvSpPr/>
          <p:nvPr/>
        </p:nvSpPr>
        <p:spPr>
          <a:xfrm>
            <a:off x="12546406" y="767873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23" name="Google Shape;523;p10">
            <a:extLst>
              <a:ext uri="{FF2B5EF4-FFF2-40B4-BE49-F238E27FC236}">
                <a16:creationId xmlns:a16="http://schemas.microsoft.com/office/drawing/2014/main" id="{4902E0EE-52C5-47A8-384E-014A93437E79}"/>
              </a:ext>
            </a:extLst>
          </p:cNvPr>
          <p:cNvSpPr/>
          <p:nvPr/>
        </p:nvSpPr>
        <p:spPr>
          <a:xfrm>
            <a:off x="13166759" y="2067476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24" name="Google Shape;524;p10">
            <a:extLst>
              <a:ext uri="{FF2B5EF4-FFF2-40B4-BE49-F238E27FC236}">
                <a16:creationId xmlns:a16="http://schemas.microsoft.com/office/drawing/2014/main" id="{C2135C54-1526-7995-2BF3-556E32BAF5ED}"/>
              </a:ext>
            </a:extLst>
          </p:cNvPr>
          <p:cNvSpPr/>
          <p:nvPr/>
        </p:nvSpPr>
        <p:spPr>
          <a:xfrm>
            <a:off x="13651077" y="903139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25" name="Google Shape;525;p10">
            <a:extLst>
              <a:ext uri="{FF2B5EF4-FFF2-40B4-BE49-F238E27FC236}">
                <a16:creationId xmlns:a16="http://schemas.microsoft.com/office/drawing/2014/main" id="{06B0C9EE-7F6F-0FF5-B539-CB5B39A3B6E8}"/>
              </a:ext>
            </a:extLst>
          </p:cNvPr>
          <p:cNvSpPr/>
          <p:nvPr/>
        </p:nvSpPr>
        <p:spPr>
          <a:xfrm>
            <a:off x="16193751" y="4550665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26" name="Google Shape;526;p10">
            <a:extLst>
              <a:ext uri="{FF2B5EF4-FFF2-40B4-BE49-F238E27FC236}">
                <a16:creationId xmlns:a16="http://schemas.microsoft.com/office/drawing/2014/main" id="{B2F0DC4B-FED6-D3F4-D08C-C5617F76839A}"/>
              </a:ext>
            </a:extLst>
          </p:cNvPr>
          <p:cNvSpPr/>
          <p:nvPr/>
        </p:nvSpPr>
        <p:spPr>
          <a:xfrm>
            <a:off x="17259300" y="8092246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27" name="Google Shape;527;p10">
            <a:extLst>
              <a:ext uri="{FF2B5EF4-FFF2-40B4-BE49-F238E27FC236}">
                <a16:creationId xmlns:a16="http://schemas.microsoft.com/office/drawing/2014/main" id="{0ED4FB06-F17F-4940-6D70-9D698A687CF0}"/>
              </a:ext>
            </a:extLst>
          </p:cNvPr>
          <p:cNvSpPr/>
          <p:nvPr/>
        </p:nvSpPr>
        <p:spPr>
          <a:xfrm>
            <a:off x="17903794" y="5395949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28" name="Google Shape;528;p10">
            <a:extLst>
              <a:ext uri="{FF2B5EF4-FFF2-40B4-BE49-F238E27FC236}">
                <a16:creationId xmlns:a16="http://schemas.microsoft.com/office/drawing/2014/main" id="{362043D0-D930-3610-9A81-68C46636ACFC}"/>
              </a:ext>
            </a:extLst>
          </p:cNvPr>
          <p:cNvSpPr/>
          <p:nvPr/>
        </p:nvSpPr>
        <p:spPr>
          <a:xfrm>
            <a:off x="16517410" y="1856494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29" name="Google Shape;529;p10">
            <a:extLst>
              <a:ext uri="{FF2B5EF4-FFF2-40B4-BE49-F238E27FC236}">
                <a16:creationId xmlns:a16="http://schemas.microsoft.com/office/drawing/2014/main" id="{F0810634-354B-3E27-ADE3-EEFE9968070B}"/>
              </a:ext>
            </a:extLst>
          </p:cNvPr>
          <p:cNvSpPr/>
          <p:nvPr/>
        </p:nvSpPr>
        <p:spPr>
          <a:xfrm>
            <a:off x="17833467" y="2481326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30" name="Google Shape;530;p10">
            <a:extLst>
              <a:ext uri="{FF2B5EF4-FFF2-40B4-BE49-F238E27FC236}">
                <a16:creationId xmlns:a16="http://schemas.microsoft.com/office/drawing/2014/main" id="{178B09FF-C440-A88F-A1DE-444412B05B80}"/>
              </a:ext>
            </a:extLst>
          </p:cNvPr>
          <p:cNvSpPr/>
          <p:nvPr/>
        </p:nvSpPr>
        <p:spPr>
          <a:xfrm>
            <a:off x="15912012" y="5536604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31" name="Google Shape;531;p10">
            <a:extLst>
              <a:ext uri="{FF2B5EF4-FFF2-40B4-BE49-F238E27FC236}">
                <a16:creationId xmlns:a16="http://schemas.microsoft.com/office/drawing/2014/main" id="{F9AE9A78-6E3A-DDF4-70C0-188CB4C4FEF6}"/>
              </a:ext>
            </a:extLst>
          </p:cNvPr>
          <p:cNvSpPr/>
          <p:nvPr/>
        </p:nvSpPr>
        <p:spPr>
          <a:xfrm>
            <a:off x="15982339" y="7724505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5" y="0"/>
                </a:lnTo>
                <a:lnTo>
                  <a:pt x="140655" y="140655"/>
                </a:lnTo>
                <a:lnTo>
                  <a:pt x="0" y="1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32" name="Google Shape;532;p10">
            <a:extLst>
              <a:ext uri="{FF2B5EF4-FFF2-40B4-BE49-F238E27FC236}">
                <a16:creationId xmlns:a16="http://schemas.microsoft.com/office/drawing/2014/main" id="{951989F5-2C40-28C9-6D4B-38E84A9B769A}"/>
              </a:ext>
            </a:extLst>
          </p:cNvPr>
          <p:cNvSpPr/>
          <p:nvPr/>
        </p:nvSpPr>
        <p:spPr>
          <a:xfrm>
            <a:off x="17259300" y="4165441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33" name="Google Shape;533;p10">
            <a:extLst>
              <a:ext uri="{FF2B5EF4-FFF2-40B4-BE49-F238E27FC236}">
                <a16:creationId xmlns:a16="http://schemas.microsoft.com/office/drawing/2014/main" id="{C7315A5C-4226-70CF-561B-4328E8431102}"/>
              </a:ext>
            </a:extLst>
          </p:cNvPr>
          <p:cNvSpPr/>
          <p:nvPr/>
        </p:nvSpPr>
        <p:spPr>
          <a:xfrm>
            <a:off x="2463910" y="2481326"/>
            <a:ext cx="140654" cy="140654"/>
          </a:xfrm>
          <a:custGeom>
            <a:avLst/>
            <a:gdLst/>
            <a:ahLst/>
            <a:cxnLst/>
            <a:rect l="l" t="t" r="r" b="b"/>
            <a:pathLst>
              <a:path w="140654" h="140654" extrusionOk="0">
                <a:moveTo>
                  <a:pt x="0" y="0"/>
                </a:moveTo>
                <a:lnTo>
                  <a:pt x="140654" y="0"/>
                </a:lnTo>
                <a:lnTo>
                  <a:pt x="140654" y="140654"/>
                </a:lnTo>
                <a:lnTo>
                  <a:pt x="0" y="14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49000"/>
            </a:blip>
            <a:stretch>
              <a:fillRect/>
            </a:stretch>
          </a:blipFill>
          <a:ln>
            <a:noFill/>
          </a:ln>
        </p:spPr>
      </p:sp>
      <p:sp>
        <p:nvSpPr>
          <p:cNvPr id="537" name="Google Shape;537;p10">
            <a:extLst>
              <a:ext uri="{FF2B5EF4-FFF2-40B4-BE49-F238E27FC236}">
                <a16:creationId xmlns:a16="http://schemas.microsoft.com/office/drawing/2014/main" id="{9B603DE1-8787-048C-1481-C43AC207E92A}"/>
              </a:ext>
            </a:extLst>
          </p:cNvPr>
          <p:cNvSpPr txBox="1"/>
          <p:nvPr/>
        </p:nvSpPr>
        <p:spPr>
          <a:xfrm>
            <a:off x="6549250" y="2158342"/>
            <a:ext cx="11366100" cy="358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51" b="0" i="0" u="none" strike="noStrike" cap="none" dirty="0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EQUATIONS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538" name="Google Shape;538;p10">
            <a:extLst>
              <a:ext uri="{FF2B5EF4-FFF2-40B4-BE49-F238E27FC236}">
                <a16:creationId xmlns:a16="http://schemas.microsoft.com/office/drawing/2014/main" id="{455BDE70-2F4E-7EED-2291-07836FEB6AA6}"/>
              </a:ext>
            </a:extLst>
          </p:cNvPr>
          <p:cNvSpPr txBox="1"/>
          <p:nvPr/>
        </p:nvSpPr>
        <p:spPr>
          <a:xfrm>
            <a:off x="15528062" y="619125"/>
            <a:ext cx="2000961" cy="242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2" b="0" i="0" u="none" strike="noStrike" cap="none" dirty="0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01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" name="Picture 4" descr="Sun 3D Models download - Free3D">
            <a:extLst>
              <a:ext uri="{FF2B5EF4-FFF2-40B4-BE49-F238E27FC236}">
                <a16:creationId xmlns:a16="http://schemas.microsoft.com/office/drawing/2014/main" id="{8D5470EC-64D3-5FFD-FE46-CF86354D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6" t="49335" r="1917" b="8403"/>
          <a:stretch/>
        </p:blipFill>
        <p:spPr bwMode="auto">
          <a:xfrm flipV="1">
            <a:off x="0" y="3409370"/>
            <a:ext cx="11453601" cy="687762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36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>
          <a:extLst>
            <a:ext uri="{FF2B5EF4-FFF2-40B4-BE49-F238E27FC236}">
              <a16:creationId xmlns:a16="http://schemas.microsoft.com/office/drawing/2014/main" id="{3C0C0D9E-2734-498E-B98B-21522F243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9;p12">
            <a:extLst>
              <a:ext uri="{FF2B5EF4-FFF2-40B4-BE49-F238E27FC236}">
                <a16:creationId xmlns:a16="http://schemas.microsoft.com/office/drawing/2014/main" id="{4677E67F-DF52-0206-1F24-577D92ADC3EF}"/>
              </a:ext>
            </a:extLst>
          </p:cNvPr>
          <p:cNvSpPr txBox="1"/>
          <p:nvPr/>
        </p:nvSpPr>
        <p:spPr>
          <a:xfrm>
            <a:off x="1628727" y="520236"/>
            <a:ext cx="15030546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FFFFFF"/>
                </a:solidFill>
                <a:latin typeface="Unica One"/>
                <a:sym typeface="Unica One"/>
              </a:rPr>
              <a:t>HYDROSTATIC EQUILIBRIUM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7230AA3D-3302-6506-C6C0-F565DA053DD1}"/>
              </a:ext>
            </a:extLst>
          </p:cNvPr>
          <p:cNvSpPr/>
          <p:nvPr/>
        </p:nvSpPr>
        <p:spPr>
          <a:xfrm>
            <a:off x="10823713" y="2782291"/>
            <a:ext cx="6609522" cy="6470374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" panose="020B0502020202020204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19C8FCD1-63C5-CEB9-B232-A807E4E549FB}"/>
              </a:ext>
            </a:extLst>
          </p:cNvPr>
          <p:cNvCxnSpPr>
            <a:cxnSpLocks/>
          </p:cNvCxnSpPr>
          <p:nvPr/>
        </p:nvCxnSpPr>
        <p:spPr>
          <a:xfrm flipV="1">
            <a:off x="14128473" y="4564886"/>
            <a:ext cx="0" cy="145259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B84ADD2-76FF-DF31-8CE2-360FBC55AF7E}"/>
                  </a:ext>
                </a:extLst>
              </p:cNvPr>
              <p:cNvSpPr txBox="1"/>
              <p:nvPr/>
            </p:nvSpPr>
            <p:spPr>
              <a:xfrm>
                <a:off x="13150759" y="4140298"/>
                <a:ext cx="402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B84ADD2-76FF-DF31-8CE2-360FBC55A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0759" y="4140298"/>
                <a:ext cx="402674" cy="369332"/>
              </a:xfrm>
              <a:prstGeom prst="rect">
                <a:avLst/>
              </a:prstGeom>
              <a:blipFill>
                <a:blip r:embed="rId4"/>
                <a:stretch>
                  <a:fillRect l="-16667" r="-15152" b="-98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8815324-2ABD-4A83-4BA2-886E9114D48E}"/>
                  </a:ext>
                </a:extLst>
              </p:cNvPr>
              <p:cNvSpPr txBox="1"/>
              <p:nvPr/>
            </p:nvSpPr>
            <p:spPr>
              <a:xfrm>
                <a:off x="14209199" y="4995773"/>
                <a:ext cx="2375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8815324-2ABD-4A83-4BA2-886E9114D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9199" y="4995773"/>
                <a:ext cx="237566" cy="369332"/>
              </a:xfrm>
              <a:prstGeom prst="rect">
                <a:avLst/>
              </a:prstGeom>
              <a:blipFill>
                <a:blip r:embed="rId5"/>
                <a:stretch>
                  <a:fillRect l="-15385" r="-10256"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4AED90EF-A5C2-AC82-57D9-D31727F2DA1D}"/>
                  </a:ext>
                </a:extLst>
              </p:cNvPr>
              <p:cNvSpPr txBox="1"/>
              <p:nvPr/>
            </p:nvSpPr>
            <p:spPr>
              <a:xfrm>
                <a:off x="1073064" y="3080098"/>
                <a:ext cx="350354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4AED90EF-A5C2-AC82-57D9-D31727F2D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4" y="3080098"/>
                <a:ext cx="3503544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F19A564-EDC1-8F94-4108-0F85322A1839}"/>
                  </a:ext>
                </a:extLst>
              </p:cNvPr>
              <p:cNvSpPr txBox="1"/>
              <p:nvPr/>
            </p:nvSpPr>
            <p:spPr>
              <a:xfrm>
                <a:off x="8398565" y="2869754"/>
                <a:ext cx="2214821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𝑂𝑢𝑡𝑤𝑎𝑟𝑑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40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𝑃𝑟𝑒𝑠𝑠𝑢𝑟𝑒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F19A564-EDC1-8F94-4108-0F85322A1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565" y="2869754"/>
                <a:ext cx="2214821" cy="12311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070A285-7AD6-FA18-E62A-8B40A92786E6}"/>
                  </a:ext>
                </a:extLst>
              </p:cNvPr>
              <p:cNvSpPr txBox="1"/>
              <p:nvPr/>
            </p:nvSpPr>
            <p:spPr>
              <a:xfrm>
                <a:off x="1073063" y="4564886"/>
                <a:ext cx="6271953" cy="11906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  <m:d>
                            <m:d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𝑑𝑚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070A285-7AD6-FA18-E62A-8B40A9278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3" y="4564886"/>
                <a:ext cx="6271953" cy="11906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831B7D6-AE61-0094-DA0E-4BF7E40F149D}"/>
                  </a:ext>
                </a:extLst>
              </p:cNvPr>
              <p:cNvSpPr txBox="1"/>
              <p:nvPr/>
            </p:nvSpPr>
            <p:spPr>
              <a:xfrm>
                <a:off x="8042363" y="4544656"/>
                <a:ext cx="2457450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𝐼𝑛𝑤𝑎𝑟𝑑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𝐺𝑟𝑎𝑣𝑖𝑡𝑦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831B7D6-AE61-0094-DA0E-4BF7E40F1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363" y="4544656"/>
                <a:ext cx="2457450" cy="12311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749EA93-94D1-5FE8-F717-51B29A1B4364}"/>
                  </a:ext>
                </a:extLst>
              </p:cNvPr>
              <p:cNvSpPr txBox="1"/>
              <p:nvPr/>
            </p:nvSpPr>
            <p:spPr>
              <a:xfrm>
                <a:off x="1073063" y="8370160"/>
                <a:ext cx="7325502" cy="11906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  <m:d>
                            <m:d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𝑑𝑠𝑑𝑟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749EA93-94D1-5FE8-F717-51B29A1B4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3" y="8370160"/>
                <a:ext cx="7325502" cy="119064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2A05B62-D0AB-1252-BBCE-E2CE251B978D}"/>
              </a:ext>
            </a:extLst>
          </p:cNvPr>
          <p:cNvCxnSpPr/>
          <p:nvPr/>
        </p:nvCxnSpPr>
        <p:spPr>
          <a:xfrm>
            <a:off x="4049834" y="6530008"/>
            <a:ext cx="0" cy="132190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311225D-0BEC-8A1E-537E-1588562A68C6}"/>
                  </a:ext>
                </a:extLst>
              </p:cNvPr>
              <p:cNvSpPr txBox="1"/>
              <p:nvPr/>
            </p:nvSpPr>
            <p:spPr>
              <a:xfrm>
                <a:off x="4596125" y="6778849"/>
                <a:ext cx="350354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𝑑𝑚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𝑑𝑠𝑑𝑟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311225D-0BEC-8A1E-537E-1588562A6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125" y="6778849"/>
                <a:ext cx="3503544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uppo 32">
            <a:extLst>
              <a:ext uri="{FF2B5EF4-FFF2-40B4-BE49-F238E27FC236}">
                <a16:creationId xmlns:a16="http://schemas.microsoft.com/office/drawing/2014/main" id="{53E6959E-519C-770F-D8AF-4B950BE674C6}"/>
              </a:ext>
            </a:extLst>
          </p:cNvPr>
          <p:cNvGrpSpPr/>
          <p:nvPr/>
        </p:nvGrpSpPr>
        <p:grpSpPr>
          <a:xfrm>
            <a:off x="13652240" y="3931028"/>
            <a:ext cx="1009915" cy="613628"/>
            <a:chOff x="12129254" y="4995773"/>
            <a:chExt cx="1009915" cy="613628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A959F263-2754-5DBF-721E-DE08A9BDBF8D}"/>
                </a:ext>
              </a:extLst>
            </p:cNvPr>
            <p:cNvSpPr/>
            <p:nvPr/>
          </p:nvSpPr>
          <p:spPr>
            <a:xfrm>
              <a:off x="12393734" y="4998481"/>
              <a:ext cx="745435" cy="3677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entury Gothic" panose="020B0502020202020204" pitchFamily="34" charset="0"/>
              </a:endParaRP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5E21B79-9303-854B-9CCE-3D62AF457A0D}"/>
                </a:ext>
              </a:extLst>
            </p:cNvPr>
            <p:cNvSpPr/>
            <p:nvPr/>
          </p:nvSpPr>
          <p:spPr>
            <a:xfrm>
              <a:off x="12129254" y="5241653"/>
              <a:ext cx="745435" cy="36774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7" name="Connettore diritto 26">
              <a:extLst>
                <a:ext uri="{FF2B5EF4-FFF2-40B4-BE49-F238E27FC236}">
                  <a16:creationId xmlns:a16="http://schemas.microsoft.com/office/drawing/2014/main" id="{414E727B-3F60-9FF3-14CD-E6DF58BF01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29254" y="4995773"/>
              <a:ext cx="264480" cy="2458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3A599189-1279-0833-9FCF-F00DC1003E21}"/>
                </a:ext>
              </a:extLst>
            </p:cNvPr>
            <p:cNvCxnSpPr/>
            <p:nvPr/>
          </p:nvCxnSpPr>
          <p:spPr>
            <a:xfrm flipV="1">
              <a:off x="12851446" y="4995773"/>
              <a:ext cx="287723" cy="2458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38F4F664-B0EF-9179-65FB-98A7ABF36E72}"/>
                </a:ext>
              </a:extLst>
            </p:cNvPr>
            <p:cNvCxnSpPr/>
            <p:nvPr/>
          </p:nvCxnSpPr>
          <p:spPr>
            <a:xfrm flipV="1">
              <a:off x="12851446" y="5363521"/>
              <a:ext cx="287723" cy="2458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3BE9EEFE-A645-A904-37BC-0066AAAFB8B3}"/>
                </a:ext>
              </a:extLst>
            </p:cNvPr>
            <p:cNvCxnSpPr/>
            <p:nvPr/>
          </p:nvCxnSpPr>
          <p:spPr>
            <a:xfrm flipV="1">
              <a:off x="12129254" y="5363521"/>
              <a:ext cx="287723" cy="2458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E25DDFD-E75E-169D-4A00-5C39B1EF251F}"/>
                  </a:ext>
                </a:extLst>
              </p:cNvPr>
              <p:cNvSpPr txBox="1"/>
              <p:nvPr/>
            </p:nvSpPr>
            <p:spPr>
              <a:xfrm>
                <a:off x="13928963" y="3807576"/>
                <a:ext cx="3990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effectLst>
                            <a:glow rad="139700">
                              <a:schemeClr val="tx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effectLst>
                            <a:glow rad="139700">
                              <a:schemeClr val="tx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dirty="0">
                  <a:effectLst>
                    <a:glow rad="139700">
                      <a:schemeClr val="tx1">
                        <a:alpha val="40000"/>
                      </a:schemeClr>
                    </a:glow>
                  </a:effectLst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E25DDFD-E75E-169D-4A00-5C39B1EF2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8963" y="3807576"/>
                <a:ext cx="399019" cy="369332"/>
              </a:xfrm>
              <a:prstGeom prst="rect">
                <a:avLst/>
              </a:prstGeom>
              <a:blipFill>
                <a:blip r:embed="rId12"/>
                <a:stretch>
                  <a:fillRect l="-33846" t="-11667" r="-32308" b="-3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525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>
          <a:extLst>
            <a:ext uri="{FF2B5EF4-FFF2-40B4-BE49-F238E27FC236}">
              <a16:creationId xmlns:a16="http://schemas.microsoft.com/office/drawing/2014/main" id="{EC6D5F9A-41FC-5226-E9D6-E92D23358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9;p12">
            <a:extLst>
              <a:ext uri="{FF2B5EF4-FFF2-40B4-BE49-F238E27FC236}">
                <a16:creationId xmlns:a16="http://schemas.microsoft.com/office/drawing/2014/main" id="{79D29347-DBAC-3F8F-9E71-21C23785C003}"/>
              </a:ext>
            </a:extLst>
          </p:cNvPr>
          <p:cNvSpPr txBox="1"/>
          <p:nvPr/>
        </p:nvSpPr>
        <p:spPr>
          <a:xfrm>
            <a:off x="1628727" y="520236"/>
            <a:ext cx="15030546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FFFFFF"/>
                </a:solidFill>
                <a:latin typeface="Unica One"/>
                <a:sym typeface="Unica One"/>
              </a:rPr>
              <a:t>HYDROSTATIC EQUILIBRIUM</a:t>
            </a:r>
            <a:endParaRPr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5B022F9-EA8A-9DCC-1B46-37DB251748BD}"/>
                  </a:ext>
                </a:extLst>
              </p:cNvPr>
              <p:cNvSpPr txBox="1"/>
              <p:nvPr/>
            </p:nvSpPr>
            <p:spPr>
              <a:xfrm>
                <a:off x="1073063" y="2869754"/>
                <a:ext cx="8866067" cy="11906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  <m:d>
                            <m:d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𝑑𝑚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5B022F9-EA8A-9DCC-1B46-37DB25174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3" y="2869754"/>
                <a:ext cx="8866067" cy="11906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0CC4ED1-7F2C-923D-2613-4B99D92D655B}"/>
                  </a:ext>
                </a:extLst>
              </p:cNvPr>
              <p:cNvSpPr txBox="1"/>
              <p:nvPr/>
            </p:nvSpPr>
            <p:spPr>
              <a:xfrm>
                <a:off x="1073062" y="5337637"/>
                <a:ext cx="9402781" cy="11906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  <m:d>
                            <m:d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𝑑𝑟𝑑𝑠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0CC4ED1-7F2C-923D-2613-4B99D92D6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2" y="5337637"/>
                <a:ext cx="9402781" cy="11906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EDC9E14-B12F-40B9-34E5-B9CE97B0462B}"/>
                  </a:ext>
                </a:extLst>
              </p:cNvPr>
              <p:cNvSpPr txBox="1"/>
              <p:nvPr/>
            </p:nvSpPr>
            <p:spPr>
              <a:xfrm>
                <a:off x="1073062" y="7805521"/>
                <a:ext cx="8866067" cy="11906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𝑑𝑃</m:t>
                          </m:r>
                          <m:d>
                            <m:d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  <m:d>
                            <m:d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EDC9E14-B12F-40B9-34E5-B9CE97B04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2" y="7805521"/>
                <a:ext cx="8866067" cy="11906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99C0203-ED13-BF7C-16D8-888262D49C6B}"/>
              </a:ext>
            </a:extLst>
          </p:cNvPr>
          <p:cNvCxnSpPr/>
          <p:nvPr/>
        </p:nvCxnSpPr>
        <p:spPr>
          <a:xfrm>
            <a:off x="10475843" y="4060401"/>
            <a:ext cx="0" cy="12920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0A9676B-487A-F2E6-D080-17C686ABB424}"/>
              </a:ext>
            </a:extLst>
          </p:cNvPr>
          <p:cNvCxnSpPr/>
          <p:nvPr/>
        </p:nvCxnSpPr>
        <p:spPr>
          <a:xfrm>
            <a:off x="10475843" y="6747279"/>
            <a:ext cx="0" cy="12920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611;p12">
            <a:extLst>
              <a:ext uri="{FF2B5EF4-FFF2-40B4-BE49-F238E27FC236}">
                <a16:creationId xmlns:a16="http://schemas.microsoft.com/office/drawing/2014/main" id="{09468718-1156-CE0F-DB0F-BC9F099889D6}"/>
              </a:ext>
            </a:extLst>
          </p:cNvPr>
          <p:cNvSpPr txBox="1"/>
          <p:nvPr/>
        </p:nvSpPr>
        <p:spPr>
          <a:xfrm>
            <a:off x="11412585" y="2601339"/>
            <a:ext cx="5253114" cy="124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The two forces must be in equilibrium to keep the star stable</a:t>
            </a:r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23" name="Google Shape;611;p12">
            <a:extLst>
              <a:ext uri="{FF2B5EF4-FFF2-40B4-BE49-F238E27FC236}">
                <a16:creationId xmlns:a16="http://schemas.microsoft.com/office/drawing/2014/main" id="{8CDCDB17-5E58-61DD-29AC-4AD957453123}"/>
              </a:ext>
            </a:extLst>
          </p:cNvPr>
          <p:cNvSpPr txBox="1"/>
          <p:nvPr/>
        </p:nvSpPr>
        <p:spPr>
          <a:xfrm>
            <a:off x="11412585" y="5500615"/>
            <a:ext cx="5253114" cy="124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sym typeface="Inter"/>
              </a:rPr>
              <a:t>Move the pressure terms on the left side of the equation.</a:t>
            </a:r>
            <a:endParaRPr sz="1800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Google Shape;611;p12">
                <a:extLst>
                  <a:ext uri="{FF2B5EF4-FFF2-40B4-BE49-F238E27FC236}">
                    <a16:creationId xmlns:a16="http://schemas.microsoft.com/office/drawing/2014/main" id="{15017D47-5B36-9AC0-46E1-B86B5DF0453B}"/>
                  </a:ext>
                </a:extLst>
              </p:cNvPr>
              <p:cNvSpPr txBox="1"/>
              <p:nvPr/>
            </p:nvSpPr>
            <p:spPr>
              <a:xfrm>
                <a:off x="11412585" y="7731243"/>
                <a:ext cx="6635572" cy="18614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lvl="0">
                  <a:lnSpc>
                    <a:spcPct val="168000"/>
                  </a:lnSpc>
                </a:pPr>
                <a:r>
                  <a:rPr lang="en-US" sz="24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Dividing both members by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𝑑𝑟</m:t>
                    </m:r>
                  </m:oMath>
                </a14:m>
                <a:r>
                  <a:rPr lang="en-US" sz="24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 with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𝑑𝑟</m:t>
                    </m:r>
                    <m:r>
                      <a:rPr lang="it-IT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→0</m:t>
                    </m:r>
                  </m:oMath>
                </a14:m>
                <a:r>
                  <a:rPr lang="it-IT" sz="1800" dirty="0">
                    <a:latin typeface="Century Gothic" panose="020B0502020202020204" pitchFamily="34" charset="0"/>
                  </a:rPr>
                  <a:t> </a:t>
                </a:r>
                <a:r>
                  <a:rPr lang="it-IT" sz="2400" dirty="0" err="1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is</a:t>
                </a:r>
                <a:r>
                  <a:rPr lang="it-IT" sz="24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 the </a:t>
                </a:r>
                <a:r>
                  <a:rPr lang="it-IT" sz="2400" dirty="0" err="1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same</a:t>
                </a:r>
                <a:r>
                  <a:rPr lang="it-IT" sz="24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 </a:t>
                </a:r>
                <a:r>
                  <a:rPr lang="it-IT" sz="2400" dirty="0" err="1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as</a:t>
                </a:r>
                <a:r>
                  <a:rPr lang="it-IT" sz="24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 computing the derivate of the pressure with </a:t>
                </a:r>
                <a:r>
                  <a:rPr lang="it-IT" sz="2400" dirty="0" err="1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respect</a:t>
                </a:r>
                <a:r>
                  <a:rPr lang="it-IT" sz="24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 to the </a:t>
                </a:r>
                <a:r>
                  <a:rPr lang="it-IT" sz="2400" dirty="0" err="1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radius</a:t>
                </a:r>
                <a:r>
                  <a:rPr lang="it-IT" sz="24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.</a:t>
                </a:r>
                <a:endParaRPr sz="2400" dirty="0">
                  <a:solidFill>
                    <a:srgbClr val="FFFFFF"/>
                  </a:solidFill>
                  <a:latin typeface="Century Gothic" panose="020B0502020202020204" pitchFamily="34" charset="0"/>
                  <a:ea typeface="Inter"/>
                </a:endParaRPr>
              </a:p>
            </p:txBody>
          </p:sp>
        </mc:Choice>
        <mc:Fallback xmlns="">
          <p:sp>
            <p:nvSpPr>
              <p:cNvPr id="24" name="Google Shape;611;p12">
                <a:extLst>
                  <a:ext uri="{FF2B5EF4-FFF2-40B4-BE49-F238E27FC236}">
                    <a16:creationId xmlns:a16="http://schemas.microsoft.com/office/drawing/2014/main" id="{15017D47-5B36-9AC0-46E1-B86B5DF04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2585" y="7731243"/>
                <a:ext cx="6635572" cy="1861472"/>
              </a:xfrm>
              <a:prstGeom prst="rect">
                <a:avLst/>
              </a:prstGeom>
              <a:blipFill>
                <a:blip r:embed="rId6"/>
                <a:stretch>
                  <a:fillRect l="-2755" b="-42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1875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>
          <a:extLst>
            <a:ext uri="{FF2B5EF4-FFF2-40B4-BE49-F238E27FC236}">
              <a16:creationId xmlns:a16="http://schemas.microsoft.com/office/drawing/2014/main" id="{0ECAD8E8-8ABE-91E7-9055-B0DB44258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9;p12">
            <a:extLst>
              <a:ext uri="{FF2B5EF4-FFF2-40B4-BE49-F238E27FC236}">
                <a16:creationId xmlns:a16="http://schemas.microsoft.com/office/drawing/2014/main" id="{6241E872-1A54-9242-89E0-4186E7BEF507}"/>
              </a:ext>
            </a:extLst>
          </p:cNvPr>
          <p:cNvSpPr txBox="1"/>
          <p:nvPr/>
        </p:nvSpPr>
        <p:spPr>
          <a:xfrm>
            <a:off x="1628727" y="520236"/>
            <a:ext cx="15030546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FFFFFF"/>
                </a:solidFill>
                <a:latin typeface="Unica One"/>
                <a:sym typeface="Unica One"/>
              </a:rPr>
              <a:t>MASS CONSERVATION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39D068C7-208E-EBCE-02DF-A594E74A9894}"/>
              </a:ext>
            </a:extLst>
          </p:cNvPr>
          <p:cNvSpPr/>
          <p:nvPr/>
        </p:nvSpPr>
        <p:spPr>
          <a:xfrm>
            <a:off x="10823713" y="2782291"/>
            <a:ext cx="6609522" cy="6470374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1F66566-B525-AECF-E67E-387DD961598D}"/>
                  </a:ext>
                </a:extLst>
              </p:cNvPr>
              <p:cNvSpPr txBox="1"/>
              <p:nvPr/>
            </p:nvSpPr>
            <p:spPr>
              <a:xfrm>
                <a:off x="1073064" y="3080098"/>
                <a:ext cx="350354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𝑑𝑉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1F66566-B525-AECF-E67E-387DD9615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4" y="3080098"/>
                <a:ext cx="3503544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e 9">
            <a:extLst>
              <a:ext uri="{FF2B5EF4-FFF2-40B4-BE49-F238E27FC236}">
                <a16:creationId xmlns:a16="http://schemas.microsoft.com/office/drawing/2014/main" id="{837FAD31-991C-BF4D-2B9F-144092AFEC44}"/>
              </a:ext>
            </a:extLst>
          </p:cNvPr>
          <p:cNvSpPr>
            <a:spLocks noChangeAspect="1"/>
          </p:cNvSpPr>
          <p:nvPr/>
        </p:nvSpPr>
        <p:spPr>
          <a:xfrm>
            <a:off x="11827901" y="3793296"/>
            <a:ext cx="4670333" cy="4572000"/>
          </a:xfrm>
          <a:prstGeom prst="ellipse">
            <a:avLst/>
          </a:prstGeom>
          <a:pattFill prst="ltDnDiag">
            <a:fgClr>
              <a:schemeClr val="bg1"/>
            </a:fgClr>
            <a:bgClr>
              <a:schemeClr val="tx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BB5C2C2A-8D49-35A1-E1F6-93AA503CA0B0}"/>
              </a:ext>
            </a:extLst>
          </p:cNvPr>
          <p:cNvSpPr>
            <a:spLocks noChangeAspect="1"/>
          </p:cNvSpPr>
          <p:nvPr/>
        </p:nvSpPr>
        <p:spPr>
          <a:xfrm>
            <a:off x="12587071" y="4527678"/>
            <a:ext cx="3162599" cy="30960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B2D4EAD-A263-26B7-90D2-19AC74A4FB0B}"/>
                  </a:ext>
                </a:extLst>
              </p:cNvPr>
              <p:cNvSpPr txBox="1"/>
              <p:nvPr/>
            </p:nvSpPr>
            <p:spPr>
              <a:xfrm>
                <a:off x="1073063" y="5401925"/>
                <a:ext cx="541541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𝑑𝑟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B2D4EAD-A263-26B7-90D2-19AC74A4F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3" y="5401925"/>
                <a:ext cx="5415419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9E7CB28E-00B2-5B53-B6A4-934842696945}"/>
                  </a:ext>
                </a:extLst>
              </p:cNvPr>
              <p:cNvSpPr txBox="1"/>
              <p:nvPr/>
            </p:nvSpPr>
            <p:spPr>
              <a:xfrm>
                <a:off x="1073063" y="7623678"/>
                <a:ext cx="5415419" cy="12169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𝑑𝑀</m:t>
                          </m:r>
                          <m:d>
                            <m:dPr>
                              <m:ctrlP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9E7CB28E-00B2-5B53-B6A4-934842696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3" y="7623678"/>
                <a:ext cx="5415419" cy="1216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Google Shape;611;p12">
            <a:extLst>
              <a:ext uri="{FF2B5EF4-FFF2-40B4-BE49-F238E27FC236}">
                <a16:creationId xmlns:a16="http://schemas.microsoft.com/office/drawing/2014/main" id="{3695E20E-3D9C-1ADE-4C89-35D6E561A05C}"/>
              </a:ext>
            </a:extLst>
          </p:cNvPr>
          <p:cNvSpPr txBox="1"/>
          <p:nvPr/>
        </p:nvSpPr>
        <p:spPr>
          <a:xfrm>
            <a:off x="6269709" y="2915090"/>
            <a:ext cx="3795386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The variation of mass in between an infinitely thin envelope must equal the product between such volume and the density at that radius</a:t>
            </a:r>
            <a:endParaRPr sz="1600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DAB39BA-DF10-AC1E-D2E8-85BF7992BFC6}"/>
                  </a:ext>
                </a:extLst>
              </p:cNvPr>
              <p:cNvSpPr txBox="1"/>
              <p:nvPr/>
            </p:nvSpPr>
            <p:spPr>
              <a:xfrm>
                <a:off x="2538330" y="4343012"/>
                <a:ext cx="20382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𝑑𝑉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𝑑𝑟</m:t>
                      </m:r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DAB39BA-DF10-AC1E-D2E8-85BF7992B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330" y="4343012"/>
                <a:ext cx="2038278" cy="369332"/>
              </a:xfrm>
              <a:prstGeom prst="rect">
                <a:avLst/>
              </a:prstGeom>
              <a:blipFill>
                <a:blip r:embed="rId6"/>
                <a:stretch>
                  <a:fillRect l="-5373" b="-98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EB6AED7-B47C-7685-9EC5-B013032FD6C1}"/>
              </a:ext>
            </a:extLst>
          </p:cNvPr>
          <p:cNvCxnSpPr>
            <a:cxnSpLocks/>
          </p:cNvCxnSpPr>
          <p:nvPr/>
        </p:nvCxnSpPr>
        <p:spPr>
          <a:xfrm>
            <a:off x="2160604" y="4160816"/>
            <a:ext cx="0" cy="98268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Google Shape;611;p12">
                <a:extLst>
                  <a:ext uri="{FF2B5EF4-FFF2-40B4-BE49-F238E27FC236}">
                    <a16:creationId xmlns:a16="http://schemas.microsoft.com/office/drawing/2014/main" id="{51676AD0-4142-FCA6-63B1-BED34C0B0194}"/>
                  </a:ext>
                </a:extLst>
              </p:cNvPr>
              <p:cNvSpPr txBox="1"/>
              <p:nvPr/>
            </p:nvSpPr>
            <p:spPr>
              <a:xfrm>
                <a:off x="6093326" y="7236777"/>
                <a:ext cx="3795386" cy="19907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lvl="0">
                  <a:lnSpc>
                    <a:spcPct val="168000"/>
                  </a:lnSpc>
                </a:pPr>
                <a:r>
                  <a:rPr lang="en-US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Dividing both members by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𝑑𝑟</m:t>
                    </m:r>
                  </m:oMath>
                </a14:m>
                <a:r>
                  <a:rPr lang="en-US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  <a:sym typeface="Inter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𝑑𝑟</m:t>
                    </m:r>
                    <m:r>
                      <a:rPr lang="en-US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→0</m:t>
                    </m:r>
                  </m:oMath>
                </a14:m>
                <a:r>
                  <a:rPr lang="en-US" sz="2000" dirty="0">
                    <a:latin typeface="Century Gothic" panose="020B0502020202020204" pitchFamily="34" charset="0"/>
                  </a:rPr>
                  <a:t> </a:t>
                </a:r>
                <a:r>
                  <a:rPr lang="en-US" sz="1900" dirty="0">
                    <a:solidFill>
                      <a:srgbClr val="FFFFFF"/>
                    </a:solidFill>
                    <a:latin typeface="Century Gothic" panose="020B0502020202020204" pitchFamily="34" charset="0"/>
                    <a:ea typeface="Inter"/>
                  </a:rPr>
                  <a:t>is the same as computing the derivate of the mass with respect to the radius.</a:t>
                </a:r>
              </a:p>
            </p:txBody>
          </p:sp>
        </mc:Choice>
        <mc:Fallback xmlns="">
          <p:sp>
            <p:nvSpPr>
              <p:cNvPr id="28" name="Google Shape;611;p12">
                <a:extLst>
                  <a:ext uri="{FF2B5EF4-FFF2-40B4-BE49-F238E27FC236}">
                    <a16:creationId xmlns:a16="http://schemas.microsoft.com/office/drawing/2014/main" id="{51676AD0-4142-FCA6-63B1-BED34C0B0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326" y="7236777"/>
                <a:ext cx="3795386" cy="1990738"/>
              </a:xfrm>
              <a:prstGeom prst="rect">
                <a:avLst/>
              </a:prstGeom>
              <a:blipFill>
                <a:blip r:embed="rId7"/>
                <a:stretch>
                  <a:fillRect l="-4019" r="-643" b="-30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042DF2DC-75B2-E798-088A-F73EF2946B89}"/>
              </a:ext>
            </a:extLst>
          </p:cNvPr>
          <p:cNvCxnSpPr>
            <a:cxnSpLocks/>
          </p:cNvCxnSpPr>
          <p:nvPr/>
        </p:nvCxnSpPr>
        <p:spPr>
          <a:xfrm flipV="1">
            <a:off x="14104307" y="4527678"/>
            <a:ext cx="0" cy="155161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2B8E9E8D-4650-DF62-D7B4-4829D6094936}"/>
              </a:ext>
            </a:extLst>
          </p:cNvPr>
          <p:cNvCxnSpPr>
            <a:cxnSpLocks/>
            <a:endCxn id="10" idx="6"/>
          </p:cNvCxnSpPr>
          <p:nvPr/>
        </p:nvCxnSpPr>
        <p:spPr>
          <a:xfrm>
            <a:off x="14104307" y="6079296"/>
            <a:ext cx="239392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EE4D0A9B-8E48-A908-0D53-9D40BCDA0D70}"/>
                  </a:ext>
                </a:extLst>
              </p:cNvPr>
              <p:cNvSpPr txBox="1"/>
              <p:nvPr/>
            </p:nvSpPr>
            <p:spPr>
              <a:xfrm>
                <a:off x="13701633" y="5118821"/>
                <a:ext cx="2375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EE4D0A9B-8E48-A908-0D53-9D40BCDA0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1633" y="5118821"/>
                <a:ext cx="237566" cy="369332"/>
              </a:xfrm>
              <a:prstGeom prst="rect">
                <a:avLst/>
              </a:prstGeom>
              <a:blipFill>
                <a:blip r:embed="rId8"/>
                <a:stretch>
                  <a:fillRect l="-15385" r="-10256"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728FAE0D-513B-26F8-2678-1CFEB4F8B960}"/>
                  </a:ext>
                </a:extLst>
              </p:cNvPr>
              <p:cNvSpPr txBox="1"/>
              <p:nvPr/>
            </p:nvSpPr>
            <p:spPr>
              <a:xfrm>
                <a:off x="14379928" y="6187400"/>
                <a:ext cx="9213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728FAE0D-513B-26F8-2678-1CFEB4F8B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9928" y="6187400"/>
                <a:ext cx="921342" cy="369332"/>
              </a:xfrm>
              <a:prstGeom prst="rect">
                <a:avLst/>
              </a:prstGeom>
              <a:blipFill>
                <a:blip r:embed="rId9"/>
                <a:stretch>
                  <a:fillRect l="-3311" r="-6623" b="-98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2474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>
          <a:extLst>
            <a:ext uri="{FF2B5EF4-FFF2-40B4-BE49-F238E27FC236}">
              <a16:creationId xmlns:a16="http://schemas.microsoft.com/office/drawing/2014/main" id="{EB7038AC-F0EF-44B0-33F9-0A496C622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9;p12">
            <a:extLst>
              <a:ext uri="{FF2B5EF4-FFF2-40B4-BE49-F238E27FC236}">
                <a16:creationId xmlns:a16="http://schemas.microsoft.com/office/drawing/2014/main" id="{DDEBA492-332A-FEF8-7D70-C4090C93A91C}"/>
              </a:ext>
            </a:extLst>
          </p:cNvPr>
          <p:cNvSpPr txBox="1"/>
          <p:nvPr/>
        </p:nvSpPr>
        <p:spPr>
          <a:xfrm>
            <a:off x="1628727" y="520236"/>
            <a:ext cx="15030546" cy="183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FFFFFF"/>
                </a:solidFill>
                <a:latin typeface="Unica One"/>
                <a:sym typeface="Unica One"/>
              </a:rPr>
              <a:t>ENERGY PRODUCTION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BA7B497D-5F61-4C2B-CBFA-30DCB43F2D27}"/>
              </a:ext>
            </a:extLst>
          </p:cNvPr>
          <p:cNvSpPr/>
          <p:nvPr/>
        </p:nvSpPr>
        <p:spPr>
          <a:xfrm>
            <a:off x="10823713" y="2782291"/>
            <a:ext cx="6609522" cy="6470374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437CEC2-E38A-01AE-4EBD-6FE49045FA39}"/>
              </a:ext>
            </a:extLst>
          </p:cNvPr>
          <p:cNvSpPr>
            <a:spLocks noChangeAspect="1"/>
          </p:cNvSpPr>
          <p:nvPr/>
        </p:nvSpPr>
        <p:spPr>
          <a:xfrm>
            <a:off x="11827901" y="3793296"/>
            <a:ext cx="4670333" cy="4572000"/>
          </a:xfrm>
          <a:prstGeom prst="ellipse">
            <a:avLst/>
          </a:prstGeom>
          <a:pattFill prst="ltDnDiag">
            <a:fgClr>
              <a:schemeClr val="bg1"/>
            </a:fgClr>
            <a:bgClr>
              <a:schemeClr val="tx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63CFD40A-510A-D56D-ADC8-B195B2AE64F4}"/>
              </a:ext>
            </a:extLst>
          </p:cNvPr>
          <p:cNvSpPr>
            <a:spLocks noChangeAspect="1"/>
          </p:cNvSpPr>
          <p:nvPr/>
        </p:nvSpPr>
        <p:spPr>
          <a:xfrm>
            <a:off x="12587071" y="4527678"/>
            <a:ext cx="3162599" cy="30960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" panose="020B0502020202020204" pitchFamily="34" charset="0"/>
            </a:endParaRP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E438E7C9-7FC3-C016-5A90-F0763B2F0BE0}"/>
              </a:ext>
            </a:extLst>
          </p:cNvPr>
          <p:cNvCxnSpPr>
            <a:cxnSpLocks/>
          </p:cNvCxnSpPr>
          <p:nvPr/>
        </p:nvCxnSpPr>
        <p:spPr>
          <a:xfrm flipV="1">
            <a:off x="14104307" y="4527678"/>
            <a:ext cx="0" cy="155161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BDE451B3-0563-5197-4A08-259484DC2185}"/>
              </a:ext>
            </a:extLst>
          </p:cNvPr>
          <p:cNvCxnSpPr>
            <a:cxnSpLocks/>
            <a:endCxn id="10" idx="6"/>
          </p:cNvCxnSpPr>
          <p:nvPr/>
        </p:nvCxnSpPr>
        <p:spPr>
          <a:xfrm>
            <a:off x="14104307" y="6079296"/>
            <a:ext cx="239392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56E275B5-74BB-098B-0804-1430A1312C8A}"/>
                  </a:ext>
                </a:extLst>
              </p:cNvPr>
              <p:cNvSpPr txBox="1"/>
              <p:nvPr/>
            </p:nvSpPr>
            <p:spPr>
              <a:xfrm>
                <a:off x="13701633" y="5118821"/>
                <a:ext cx="2375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56E275B5-74BB-098B-0804-1430A1312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1633" y="5118821"/>
                <a:ext cx="237566" cy="369332"/>
              </a:xfrm>
              <a:prstGeom prst="rect">
                <a:avLst/>
              </a:prstGeom>
              <a:blipFill>
                <a:blip r:embed="rId3"/>
                <a:stretch>
                  <a:fillRect l="-15385" r="-10256"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951AED84-A80E-2236-5A3C-1EFCA9B18600}"/>
                  </a:ext>
                </a:extLst>
              </p:cNvPr>
              <p:cNvSpPr txBox="1"/>
              <p:nvPr/>
            </p:nvSpPr>
            <p:spPr>
              <a:xfrm>
                <a:off x="14379928" y="6187400"/>
                <a:ext cx="9213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951AED84-A80E-2236-5A3C-1EFCA9B18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9928" y="6187400"/>
                <a:ext cx="921342" cy="369332"/>
              </a:xfrm>
              <a:prstGeom prst="rect">
                <a:avLst/>
              </a:prstGeom>
              <a:blipFill>
                <a:blip r:embed="rId4"/>
                <a:stretch>
                  <a:fillRect l="-3311" r="-6623" b="-98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DD59D388-9A6D-05C0-5C93-DA6AF5A4F6D4}"/>
              </a:ext>
            </a:extLst>
          </p:cNvPr>
          <p:cNvCxnSpPr/>
          <p:nvPr/>
        </p:nvCxnSpPr>
        <p:spPr>
          <a:xfrm flipH="1">
            <a:off x="13012702" y="6556732"/>
            <a:ext cx="688931" cy="5636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49995EE-6933-C810-1255-81E8B43B1D49}"/>
              </a:ext>
            </a:extLst>
          </p:cNvPr>
          <p:cNvCxnSpPr/>
          <p:nvPr/>
        </p:nvCxnSpPr>
        <p:spPr>
          <a:xfrm flipH="1">
            <a:off x="11740512" y="7623678"/>
            <a:ext cx="688931" cy="5636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05A2162-2DF5-0810-A6B3-CED022B19631}"/>
                  </a:ext>
                </a:extLst>
              </p:cNvPr>
              <p:cNvSpPr txBox="1"/>
              <p:nvPr/>
            </p:nvSpPr>
            <p:spPr>
              <a:xfrm>
                <a:off x="13684431" y="6838567"/>
                <a:ext cx="3869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05A2162-2DF5-0810-A6B3-CED022B1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4431" y="6838567"/>
                <a:ext cx="386965" cy="369332"/>
              </a:xfrm>
              <a:prstGeom prst="rect">
                <a:avLst/>
              </a:prstGeom>
              <a:blipFill>
                <a:blip r:embed="rId5"/>
                <a:stretch>
                  <a:fillRect l="-17460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8A5E9A3-A568-FB1E-F028-80668021625B}"/>
                  </a:ext>
                </a:extLst>
              </p:cNvPr>
              <p:cNvSpPr txBox="1"/>
              <p:nvPr/>
            </p:nvSpPr>
            <p:spPr>
              <a:xfrm>
                <a:off x="12129867" y="7900272"/>
                <a:ext cx="810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8A5E9A3-A568-FB1E-F028-806680216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9867" y="7900272"/>
                <a:ext cx="810863" cy="369332"/>
              </a:xfrm>
              <a:prstGeom prst="rect">
                <a:avLst/>
              </a:prstGeom>
              <a:blipFill>
                <a:blip r:embed="rId6"/>
                <a:stretch>
                  <a:fillRect l="-8271" r="-2256" b="-180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316458A-061F-8B07-2138-121B9D7C3667}"/>
                  </a:ext>
                </a:extLst>
              </p:cNvPr>
              <p:cNvSpPr txBox="1"/>
              <p:nvPr/>
            </p:nvSpPr>
            <p:spPr>
              <a:xfrm>
                <a:off x="1073064" y="3080098"/>
                <a:ext cx="350354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316458A-061F-8B07-2138-121B9D7C3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4" y="3080098"/>
                <a:ext cx="3503544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E2E0960-619C-6D35-17B0-B381E22D6E97}"/>
                  </a:ext>
                </a:extLst>
              </p:cNvPr>
              <p:cNvSpPr txBox="1"/>
              <p:nvPr/>
            </p:nvSpPr>
            <p:spPr>
              <a:xfrm>
                <a:off x="5123145" y="2869754"/>
                <a:ext cx="5490241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𝑅𝑎𝑡𝑒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𝑒𝑛𝑒𝑟𝑔𝑦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𝑎𝑐𝑟𝑜𝑠𝑠</m:t>
                      </m:r>
                    </m:oMath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𝑠𝑝h𝑒𝑟𝑒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𝑟𝑎𝑑𝑖𝑢𝑠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E2E0960-619C-6D35-17B0-B381E22D6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145" y="2869754"/>
                <a:ext cx="5490241" cy="12311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235EC47-E280-A5E4-3099-D66058FCECF8}"/>
                  </a:ext>
                </a:extLst>
              </p:cNvPr>
              <p:cNvSpPr txBox="1"/>
              <p:nvPr/>
            </p:nvSpPr>
            <p:spPr>
              <a:xfrm>
                <a:off x="854765" y="7389967"/>
                <a:ext cx="6271953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it-IT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d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235EC47-E280-A5E4-3099-D66058FCE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765" y="7389967"/>
                <a:ext cx="6271953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936EE964-4745-ACBF-F700-8A9E02F614C7}"/>
                  </a:ext>
                </a:extLst>
              </p:cNvPr>
              <p:cNvSpPr txBox="1"/>
              <p:nvPr/>
            </p:nvSpPr>
            <p:spPr>
              <a:xfrm>
                <a:off x="4849098" y="6858023"/>
                <a:ext cx="5490241" cy="1846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𝑅𝑎𝑡𝑒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𝑒𝑛𝑒𝑟𝑔𝑦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𝑜𝑛𝑒</m:t>
                      </m:r>
                    </m:oMath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𝑖𝑛𝑓𝑖𝑛𝑖𝑡𝑒𝑠𝑖𝑚𝑎𝑙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</m:oMath>
                  </m:oMathPara>
                </a14:m>
                <a:endParaRPr lang="it-IT" sz="40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𝑜𝑣𝑒𝑟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𝑠𝑝h𝑒𝑟𝑒</m:t>
                      </m:r>
                    </m:oMath>
                  </m:oMathPara>
                </a14:m>
                <a:endParaRPr lang="it-IT" sz="2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936EE964-4745-ACBF-F700-8A9E02F61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098" y="6858023"/>
                <a:ext cx="5490241" cy="18466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2930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869</Words>
  <Application>Microsoft Office PowerPoint</Application>
  <PresentationFormat>Personalizzato</PresentationFormat>
  <Paragraphs>149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Inter</vt:lpstr>
      <vt:lpstr>Arial</vt:lpstr>
      <vt:lpstr>Unica One</vt:lpstr>
      <vt:lpstr>Calibri</vt:lpstr>
      <vt:lpstr>Century Gothic</vt:lpstr>
      <vt:lpstr>Cambria Math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alfonso cavallo</cp:lastModifiedBy>
  <cp:revision>23</cp:revision>
  <dcterms:modified xsi:type="dcterms:W3CDTF">2025-06-27T20:26:05Z</dcterms:modified>
</cp:coreProperties>
</file>