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7"/>
  </p:notesMasterIdLst>
  <p:handoutMasterIdLst>
    <p:handoutMasterId r:id="rId28"/>
  </p:handoutMasterIdLst>
  <p:sldIdLst>
    <p:sldId id="256" r:id="rId2"/>
    <p:sldId id="301" r:id="rId3"/>
    <p:sldId id="302" r:id="rId4"/>
    <p:sldId id="305" r:id="rId5"/>
    <p:sldId id="303" r:id="rId6"/>
    <p:sldId id="304" r:id="rId7"/>
    <p:sldId id="307" r:id="rId8"/>
    <p:sldId id="306" r:id="rId9"/>
    <p:sldId id="308" r:id="rId10"/>
    <p:sldId id="309" r:id="rId11"/>
    <p:sldId id="310" r:id="rId12"/>
    <p:sldId id="311" r:id="rId13"/>
    <p:sldId id="312" r:id="rId14"/>
    <p:sldId id="313" r:id="rId15"/>
    <p:sldId id="315" r:id="rId16"/>
    <p:sldId id="314" r:id="rId17"/>
    <p:sldId id="316" r:id="rId18"/>
    <p:sldId id="317" r:id="rId19"/>
    <p:sldId id="318" r:id="rId20"/>
    <p:sldId id="319" r:id="rId21"/>
    <p:sldId id="320" r:id="rId22"/>
    <p:sldId id="322" r:id="rId23"/>
    <p:sldId id="323" r:id="rId24"/>
    <p:sldId id="321" r:id="rId25"/>
    <p:sldId id="324" r:id="rId26"/>
  </p:sldIdLst>
  <p:sldSz cx="9144000" cy="5143500" type="screen16x9"/>
  <p:notesSz cx="6858000" cy="9144000"/>
  <p:embeddedFontLst>
    <p:embeddedFont>
      <p:font typeface="Cambria Math" panose="02040503050406030204" pitchFamily="18" charset="0"/>
      <p:regular r:id="rId29"/>
    </p:embeddedFont>
    <p:embeddedFont>
      <p:font typeface="Heebo" pitchFamily="2" charset="-79"/>
      <p:regular r:id="rId30"/>
      <p:bold r:id="rId31"/>
    </p:embeddedFont>
    <p:embeddedFont>
      <p:font typeface="Secular One" panose="00000500000000000000" pitchFamily="2" charset="-79"/>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21C"/>
    <a:srgbClr val="003A30"/>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33182C-2FCF-4334-812A-F69415D69344}">
  <a:tblStyle styleId="{5833182C-2FCF-4334-812A-F69415D693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7" autoAdjust="0"/>
    <p:restoredTop sz="94052" autoAdjust="0"/>
  </p:normalViewPr>
  <p:slideViewPr>
    <p:cSldViewPr snapToGrid="0">
      <p:cViewPr varScale="1">
        <p:scale>
          <a:sx n="197" d="100"/>
          <a:sy n="197" d="100"/>
        </p:scale>
        <p:origin x="716"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2" d="100"/>
          <a:sy n="122" d="100"/>
        </p:scale>
        <p:origin x="414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41284DC-85CE-D18F-541A-CA60756904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013CABF-4B1D-5162-00F1-0361E4680B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10BEF2-A967-4C40-9292-EA1F037C3EE6}" type="datetimeFigureOut">
              <a:rPr lang="it-IT" smtClean="0"/>
              <a:t>14/04/2025</a:t>
            </a:fld>
            <a:endParaRPr lang="it-IT"/>
          </a:p>
        </p:txBody>
      </p:sp>
      <p:sp>
        <p:nvSpPr>
          <p:cNvPr id="4" name="Segnaposto piè di pagina 3">
            <a:extLst>
              <a:ext uri="{FF2B5EF4-FFF2-40B4-BE49-F238E27FC236}">
                <a16:creationId xmlns:a16="http://schemas.microsoft.com/office/drawing/2014/main" id="{A89056A1-648E-4D8C-667C-715EA0EE62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C87F0382-2FA3-A2D5-2D3D-404D12F8C3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E4018D-C723-4232-A125-425BD21FEC65}" type="slidenum">
              <a:rPr lang="it-IT" smtClean="0"/>
              <a:t>‹N›</a:t>
            </a:fld>
            <a:endParaRPr lang="it-IT"/>
          </a:p>
        </p:txBody>
      </p:sp>
    </p:spTree>
    <p:extLst>
      <p:ext uri="{BB962C8B-B14F-4D97-AF65-F5344CB8AC3E}">
        <p14:creationId xmlns:p14="http://schemas.microsoft.com/office/powerpoint/2010/main" val="256452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810C77C3-36F7-479B-D4E9-7D3493926BC8}"/>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D222E956-3C7B-949D-1B25-CFA599BBA2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16E57785-1DCC-AF8B-C5C3-7D335813A2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71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a:extLst>
            <a:ext uri="{FF2B5EF4-FFF2-40B4-BE49-F238E27FC236}">
              <a16:creationId xmlns:a16="http://schemas.microsoft.com/office/drawing/2014/main" id="{4AC52546-048F-158F-9A96-6B5A4282D243}"/>
            </a:ext>
          </a:extLst>
        </p:cNvPr>
        <p:cNvGrpSpPr/>
        <p:nvPr/>
      </p:nvGrpSpPr>
      <p:grpSpPr>
        <a:xfrm>
          <a:off x="0" y="0"/>
          <a:ext cx="0" cy="0"/>
          <a:chOff x="0" y="0"/>
          <a:chExt cx="0" cy="0"/>
        </a:xfrm>
      </p:grpSpPr>
      <p:sp>
        <p:nvSpPr>
          <p:cNvPr id="378" name="Google Shape;378;g54dda1946d_6_308:notes">
            <a:extLst>
              <a:ext uri="{FF2B5EF4-FFF2-40B4-BE49-F238E27FC236}">
                <a16:creationId xmlns:a16="http://schemas.microsoft.com/office/drawing/2014/main" id="{C87BCA08-AB91-27D8-1C43-7E44C97270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4dda1946d_6_308:notes">
            <a:extLst>
              <a:ext uri="{FF2B5EF4-FFF2-40B4-BE49-F238E27FC236}">
                <a16:creationId xmlns:a16="http://schemas.microsoft.com/office/drawing/2014/main" id="{9C581ECB-2574-4876-7B2D-7456D553A8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93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F9ED9554-63CB-24DC-6417-889A6C986515}"/>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EF754E73-450C-99B7-5D83-787A87A04B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199CD34A-1273-AC23-698A-52FE2AD7AF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77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A2A4CCF6-8688-14EF-C7D9-20BD7B8BD32D}"/>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3DCC37AC-B8CD-D9A0-D1F7-6C79D57AA1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6CB586AB-EDEB-7C17-5E75-73F23C9B1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94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DE0CD0FD-3D13-4536-D892-2E464CCB9868}"/>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1413017F-190C-7AA8-9320-C87D6FB165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DE09BACE-A45A-EA94-8A28-C9DF71E17F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07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a:extLst>
            <a:ext uri="{FF2B5EF4-FFF2-40B4-BE49-F238E27FC236}">
              <a16:creationId xmlns:a16="http://schemas.microsoft.com/office/drawing/2014/main" id="{DB8F730F-E437-FCE6-E5EF-67AD7C8B6C21}"/>
            </a:ext>
          </a:extLst>
        </p:cNvPr>
        <p:cNvGrpSpPr/>
        <p:nvPr/>
      </p:nvGrpSpPr>
      <p:grpSpPr>
        <a:xfrm>
          <a:off x="0" y="0"/>
          <a:ext cx="0" cy="0"/>
          <a:chOff x="0" y="0"/>
          <a:chExt cx="0" cy="0"/>
        </a:xfrm>
      </p:grpSpPr>
      <p:sp>
        <p:nvSpPr>
          <p:cNvPr id="378" name="Google Shape;378;g54dda1946d_6_308:notes">
            <a:extLst>
              <a:ext uri="{FF2B5EF4-FFF2-40B4-BE49-F238E27FC236}">
                <a16:creationId xmlns:a16="http://schemas.microsoft.com/office/drawing/2014/main" id="{AE774654-E76C-6E82-9D28-FD3550D52F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4dda1946d_6_308:notes">
            <a:extLst>
              <a:ext uri="{FF2B5EF4-FFF2-40B4-BE49-F238E27FC236}">
                <a16:creationId xmlns:a16="http://schemas.microsoft.com/office/drawing/2014/main" id="{E7C43397-EEB1-5481-0E28-3D2FD573CB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042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CC40B0CB-B476-4EA9-4E55-6D3CB53ACCB8}"/>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A11DA187-0BA9-8DC6-2F2F-057B54609C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D8B77BF4-A504-3356-74AA-CA54FF0DF5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35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a:extLst>
            <a:ext uri="{FF2B5EF4-FFF2-40B4-BE49-F238E27FC236}">
              <a16:creationId xmlns:a16="http://schemas.microsoft.com/office/drawing/2014/main" id="{5CBAFF94-7EB6-8FC9-CB73-9A48E718824D}"/>
            </a:ext>
          </a:extLst>
        </p:cNvPr>
        <p:cNvGrpSpPr/>
        <p:nvPr/>
      </p:nvGrpSpPr>
      <p:grpSpPr>
        <a:xfrm>
          <a:off x="0" y="0"/>
          <a:ext cx="0" cy="0"/>
          <a:chOff x="0" y="0"/>
          <a:chExt cx="0" cy="0"/>
        </a:xfrm>
      </p:grpSpPr>
      <p:sp>
        <p:nvSpPr>
          <p:cNvPr id="378" name="Google Shape;378;g54dda1946d_6_308:notes">
            <a:extLst>
              <a:ext uri="{FF2B5EF4-FFF2-40B4-BE49-F238E27FC236}">
                <a16:creationId xmlns:a16="http://schemas.microsoft.com/office/drawing/2014/main" id="{38F1B0DD-0ABC-D7D4-B4DB-EDF52E0677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4dda1946d_6_308:notes">
            <a:extLst>
              <a:ext uri="{FF2B5EF4-FFF2-40B4-BE49-F238E27FC236}">
                <a16:creationId xmlns:a16="http://schemas.microsoft.com/office/drawing/2014/main" id="{56004B18-4EBF-CAC5-E54E-99AA48159A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50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a:extLst>
            <a:ext uri="{FF2B5EF4-FFF2-40B4-BE49-F238E27FC236}">
              <a16:creationId xmlns:a16="http://schemas.microsoft.com/office/drawing/2014/main" id="{E793C8D6-B2E2-75DA-15EA-75009F4C9407}"/>
            </a:ext>
          </a:extLst>
        </p:cNvPr>
        <p:cNvGrpSpPr/>
        <p:nvPr/>
      </p:nvGrpSpPr>
      <p:grpSpPr>
        <a:xfrm>
          <a:off x="0" y="0"/>
          <a:ext cx="0" cy="0"/>
          <a:chOff x="0" y="0"/>
          <a:chExt cx="0" cy="0"/>
        </a:xfrm>
      </p:grpSpPr>
      <p:sp>
        <p:nvSpPr>
          <p:cNvPr id="739" name="Google Shape;739;g24d43dbcf9b_2_327:notes">
            <a:extLst>
              <a:ext uri="{FF2B5EF4-FFF2-40B4-BE49-F238E27FC236}">
                <a16:creationId xmlns:a16="http://schemas.microsoft.com/office/drawing/2014/main" id="{C40012EB-1E1D-3E52-2817-E847348108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4d43dbcf9b_2_327:notes">
            <a:extLst>
              <a:ext uri="{FF2B5EF4-FFF2-40B4-BE49-F238E27FC236}">
                <a16:creationId xmlns:a16="http://schemas.microsoft.com/office/drawing/2014/main" id="{6F0A94AF-4779-BDF7-CDEF-DADCD5B36C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746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a:extLst>
            <a:ext uri="{FF2B5EF4-FFF2-40B4-BE49-F238E27FC236}">
              <a16:creationId xmlns:a16="http://schemas.microsoft.com/office/drawing/2014/main" id="{F0E3FB5D-2539-6531-2B34-3B067216BE13}"/>
            </a:ext>
          </a:extLst>
        </p:cNvPr>
        <p:cNvGrpSpPr/>
        <p:nvPr/>
      </p:nvGrpSpPr>
      <p:grpSpPr>
        <a:xfrm>
          <a:off x="0" y="0"/>
          <a:ext cx="0" cy="0"/>
          <a:chOff x="0" y="0"/>
          <a:chExt cx="0" cy="0"/>
        </a:xfrm>
      </p:grpSpPr>
      <p:sp>
        <p:nvSpPr>
          <p:cNvPr id="739" name="Google Shape;739;g24d43dbcf9b_2_327:notes">
            <a:extLst>
              <a:ext uri="{FF2B5EF4-FFF2-40B4-BE49-F238E27FC236}">
                <a16:creationId xmlns:a16="http://schemas.microsoft.com/office/drawing/2014/main" id="{64F98D79-3D58-034B-9B79-A7E2364D23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4d43dbcf9b_2_327:notes">
            <a:extLst>
              <a:ext uri="{FF2B5EF4-FFF2-40B4-BE49-F238E27FC236}">
                <a16:creationId xmlns:a16="http://schemas.microsoft.com/office/drawing/2014/main" id="{03F14496-F39A-951D-C8DE-F39F698496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27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36B21D66-03F5-9BA9-75AF-E900FBA91E9A}"/>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CE72CD5A-5B3C-64FF-24BB-C5F5AE7C97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8213A149-8043-1909-B8EC-57A2224B3C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292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a:extLst>
            <a:ext uri="{FF2B5EF4-FFF2-40B4-BE49-F238E27FC236}">
              <a16:creationId xmlns:a16="http://schemas.microsoft.com/office/drawing/2014/main" id="{2F2DF4B0-2D1C-F834-9ABA-0601016ABE72}"/>
            </a:ext>
          </a:extLst>
        </p:cNvPr>
        <p:cNvGrpSpPr/>
        <p:nvPr/>
      </p:nvGrpSpPr>
      <p:grpSpPr>
        <a:xfrm>
          <a:off x="0" y="0"/>
          <a:ext cx="0" cy="0"/>
          <a:chOff x="0" y="0"/>
          <a:chExt cx="0" cy="0"/>
        </a:xfrm>
      </p:grpSpPr>
      <p:sp>
        <p:nvSpPr>
          <p:cNvPr id="739" name="Google Shape;739;g24d43dbcf9b_2_327:notes">
            <a:extLst>
              <a:ext uri="{FF2B5EF4-FFF2-40B4-BE49-F238E27FC236}">
                <a16:creationId xmlns:a16="http://schemas.microsoft.com/office/drawing/2014/main" id="{7C4A99D9-10D7-6652-C147-3D3D0D7704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4d43dbcf9b_2_327:notes">
            <a:extLst>
              <a:ext uri="{FF2B5EF4-FFF2-40B4-BE49-F238E27FC236}">
                <a16:creationId xmlns:a16="http://schemas.microsoft.com/office/drawing/2014/main" id="{2E4EA8AA-F340-6133-D3B0-6B41B6FBB6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53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a:extLst>
            <a:ext uri="{FF2B5EF4-FFF2-40B4-BE49-F238E27FC236}">
              <a16:creationId xmlns:a16="http://schemas.microsoft.com/office/drawing/2014/main" id="{10635404-3754-DD8D-0490-2437DDCA6C4F}"/>
            </a:ext>
          </a:extLst>
        </p:cNvPr>
        <p:cNvGrpSpPr/>
        <p:nvPr/>
      </p:nvGrpSpPr>
      <p:grpSpPr>
        <a:xfrm>
          <a:off x="0" y="0"/>
          <a:ext cx="0" cy="0"/>
          <a:chOff x="0" y="0"/>
          <a:chExt cx="0" cy="0"/>
        </a:xfrm>
      </p:grpSpPr>
      <p:sp>
        <p:nvSpPr>
          <p:cNvPr id="739" name="Google Shape;739;g24d43dbcf9b_2_327:notes">
            <a:extLst>
              <a:ext uri="{FF2B5EF4-FFF2-40B4-BE49-F238E27FC236}">
                <a16:creationId xmlns:a16="http://schemas.microsoft.com/office/drawing/2014/main" id="{8710BFA1-9339-7B96-564A-EE65B7ADE5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4d43dbcf9b_2_327:notes">
            <a:extLst>
              <a:ext uri="{FF2B5EF4-FFF2-40B4-BE49-F238E27FC236}">
                <a16:creationId xmlns:a16="http://schemas.microsoft.com/office/drawing/2014/main" id="{194DCD48-79F7-CD58-7354-96167D19F4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927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a:extLst>
            <a:ext uri="{FF2B5EF4-FFF2-40B4-BE49-F238E27FC236}">
              <a16:creationId xmlns:a16="http://schemas.microsoft.com/office/drawing/2014/main" id="{E3E486C9-8B19-6D7A-76D1-8421ED307FD0}"/>
            </a:ext>
          </a:extLst>
        </p:cNvPr>
        <p:cNvGrpSpPr/>
        <p:nvPr/>
      </p:nvGrpSpPr>
      <p:grpSpPr>
        <a:xfrm>
          <a:off x="0" y="0"/>
          <a:ext cx="0" cy="0"/>
          <a:chOff x="0" y="0"/>
          <a:chExt cx="0" cy="0"/>
        </a:xfrm>
      </p:grpSpPr>
      <p:sp>
        <p:nvSpPr>
          <p:cNvPr id="378" name="Google Shape;378;g54dda1946d_6_308:notes">
            <a:extLst>
              <a:ext uri="{FF2B5EF4-FFF2-40B4-BE49-F238E27FC236}">
                <a16:creationId xmlns:a16="http://schemas.microsoft.com/office/drawing/2014/main" id="{8BD1670B-5754-E919-C5E2-6D60A8E039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4dda1946d_6_308:notes">
            <a:extLst>
              <a:ext uri="{FF2B5EF4-FFF2-40B4-BE49-F238E27FC236}">
                <a16:creationId xmlns:a16="http://schemas.microsoft.com/office/drawing/2014/main" id="{7A504C7F-7E8B-5C06-3041-E798BF4D44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35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a:extLst>
            <a:ext uri="{FF2B5EF4-FFF2-40B4-BE49-F238E27FC236}">
              <a16:creationId xmlns:a16="http://schemas.microsoft.com/office/drawing/2014/main" id="{01117884-6D6C-0AC9-1F89-99EF4406E925}"/>
            </a:ext>
          </a:extLst>
        </p:cNvPr>
        <p:cNvGrpSpPr/>
        <p:nvPr/>
      </p:nvGrpSpPr>
      <p:grpSpPr>
        <a:xfrm>
          <a:off x="0" y="0"/>
          <a:ext cx="0" cy="0"/>
          <a:chOff x="0" y="0"/>
          <a:chExt cx="0" cy="0"/>
        </a:xfrm>
      </p:grpSpPr>
      <p:sp>
        <p:nvSpPr>
          <p:cNvPr id="739" name="Google Shape;739;g24d43dbcf9b_2_327:notes">
            <a:extLst>
              <a:ext uri="{FF2B5EF4-FFF2-40B4-BE49-F238E27FC236}">
                <a16:creationId xmlns:a16="http://schemas.microsoft.com/office/drawing/2014/main" id="{CA7E745E-ACCD-5ED1-B4D4-0D63F36B2C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4d43dbcf9b_2_327:notes">
            <a:extLst>
              <a:ext uri="{FF2B5EF4-FFF2-40B4-BE49-F238E27FC236}">
                <a16:creationId xmlns:a16="http://schemas.microsoft.com/office/drawing/2014/main" id="{332F951C-F5F6-E53D-60E4-B55A5169A5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823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a:extLst>
            <a:ext uri="{FF2B5EF4-FFF2-40B4-BE49-F238E27FC236}">
              <a16:creationId xmlns:a16="http://schemas.microsoft.com/office/drawing/2014/main" id="{107D2D5D-D65A-B056-BBD1-DC3627686FF3}"/>
            </a:ext>
          </a:extLst>
        </p:cNvPr>
        <p:cNvGrpSpPr/>
        <p:nvPr/>
      </p:nvGrpSpPr>
      <p:grpSpPr>
        <a:xfrm>
          <a:off x="0" y="0"/>
          <a:ext cx="0" cy="0"/>
          <a:chOff x="0" y="0"/>
          <a:chExt cx="0" cy="0"/>
        </a:xfrm>
      </p:grpSpPr>
      <p:sp>
        <p:nvSpPr>
          <p:cNvPr id="739" name="Google Shape;739;g24d43dbcf9b_2_327:notes">
            <a:extLst>
              <a:ext uri="{FF2B5EF4-FFF2-40B4-BE49-F238E27FC236}">
                <a16:creationId xmlns:a16="http://schemas.microsoft.com/office/drawing/2014/main" id="{94389BA4-3D2F-C56F-A870-CAD4629F32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24d43dbcf9b_2_327:notes">
            <a:extLst>
              <a:ext uri="{FF2B5EF4-FFF2-40B4-BE49-F238E27FC236}">
                <a16:creationId xmlns:a16="http://schemas.microsoft.com/office/drawing/2014/main" id="{F3E74FCF-7169-CC1F-9899-6BFD2CC908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56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a:extLst>
            <a:ext uri="{FF2B5EF4-FFF2-40B4-BE49-F238E27FC236}">
              <a16:creationId xmlns:a16="http://schemas.microsoft.com/office/drawing/2014/main" id="{FFC50B65-D990-C9AB-A95D-86B2B0C1ABDD}"/>
            </a:ext>
          </a:extLst>
        </p:cNvPr>
        <p:cNvGrpSpPr/>
        <p:nvPr/>
      </p:nvGrpSpPr>
      <p:grpSpPr>
        <a:xfrm>
          <a:off x="0" y="0"/>
          <a:ext cx="0" cy="0"/>
          <a:chOff x="0" y="0"/>
          <a:chExt cx="0" cy="0"/>
        </a:xfrm>
      </p:grpSpPr>
      <p:sp>
        <p:nvSpPr>
          <p:cNvPr id="785" name="Google Shape;785;g135e18421cc_13_10:notes">
            <a:extLst>
              <a:ext uri="{FF2B5EF4-FFF2-40B4-BE49-F238E27FC236}">
                <a16:creationId xmlns:a16="http://schemas.microsoft.com/office/drawing/2014/main" id="{27747956-2BC6-43C5-9BE1-39BC04C3AA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35e18421cc_13_10:notes">
            <a:extLst>
              <a:ext uri="{FF2B5EF4-FFF2-40B4-BE49-F238E27FC236}">
                <a16:creationId xmlns:a16="http://schemas.microsoft.com/office/drawing/2014/main" id="{811E667F-8C86-04F4-9DEF-0828FEB8B4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31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6570E4C0-9975-A98A-D5BD-6EFB7F6346F3}"/>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E5848182-B414-71B0-4304-8A73D15C81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64B31656-4CE3-CF27-C787-BB4905AE7C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47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a:extLst>
            <a:ext uri="{FF2B5EF4-FFF2-40B4-BE49-F238E27FC236}">
              <a16:creationId xmlns:a16="http://schemas.microsoft.com/office/drawing/2014/main" id="{FEAA60E3-386B-BF30-E74E-D274ABD79E19}"/>
            </a:ext>
          </a:extLst>
        </p:cNvPr>
        <p:cNvGrpSpPr/>
        <p:nvPr/>
      </p:nvGrpSpPr>
      <p:grpSpPr>
        <a:xfrm>
          <a:off x="0" y="0"/>
          <a:ext cx="0" cy="0"/>
          <a:chOff x="0" y="0"/>
          <a:chExt cx="0" cy="0"/>
        </a:xfrm>
      </p:grpSpPr>
      <p:sp>
        <p:nvSpPr>
          <p:cNvPr id="378" name="Google Shape;378;g54dda1946d_6_308:notes">
            <a:extLst>
              <a:ext uri="{FF2B5EF4-FFF2-40B4-BE49-F238E27FC236}">
                <a16:creationId xmlns:a16="http://schemas.microsoft.com/office/drawing/2014/main" id="{820EDD13-B92E-5498-33B2-1A94980AA2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4dda1946d_6_308:notes">
            <a:extLst>
              <a:ext uri="{FF2B5EF4-FFF2-40B4-BE49-F238E27FC236}">
                <a16:creationId xmlns:a16="http://schemas.microsoft.com/office/drawing/2014/main" id="{D619076F-2215-2390-19E6-B76C48F837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27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37E54A56-6187-99D2-7C7C-B2772E04F969}"/>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64B4CC24-9712-C678-9F7A-44BEC81CF3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AFBED050-D603-80E2-65D4-6DF600619A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89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F878DDBC-E842-E52A-28DB-0E242B3269A5}"/>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E3F2EE13-044D-52A4-919A-C12F2FAFA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1A64CCE3-21AE-2D94-9CBC-700CB263BD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506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DCEF5791-6F3F-E22C-CEBB-D8C698692CD9}"/>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E3832A19-ED08-F1B4-1E12-5121620827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6041657A-528D-52EC-C804-5D76B2BCA6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67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781BD602-92AA-867E-6D9E-7034F1D1ED34}"/>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80B592AA-6ACD-181D-533A-AC10AA2575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6C7973DF-7840-22E5-786A-99704DAEAA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87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CDA41B3B-9B61-0196-76CB-BA347213008A}"/>
            </a:ext>
          </a:extLst>
        </p:cNvPr>
        <p:cNvGrpSpPr/>
        <p:nvPr/>
      </p:nvGrpSpPr>
      <p:grpSpPr>
        <a:xfrm>
          <a:off x="0" y="0"/>
          <a:ext cx="0" cy="0"/>
          <a:chOff x="0" y="0"/>
          <a:chExt cx="0" cy="0"/>
        </a:xfrm>
      </p:grpSpPr>
      <p:sp>
        <p:nvSpPr>
          <p:cNvPr id="344" name="Google Shape;344;g54dda1946d_6_257:notes">
            <a:extLst>
              <a:ext uri="{FF2B5EF4-FFF2-40B4-BE49-F238E27FC236}">
                <a16:creationId xmlns:a16="http://schemas.microsoft.com/office/drawing/2014/main" id="{5E7F8B32-8263-DFDC-925D-C18A93DE2D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4dda1946d_6_257:notes">
            <a:extLst>
              <a:ext uri="{FF2B5EF4-FFF2-40B4-BE49-F238E27FC236}">
                <a16:creationId xmlns:a16="http://schemas.microsoft.com/office/drawing/2014/main" id="{DD719A7F-234A-9E1B-FAB2-3DCFB00082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71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0125" y="986675"/>
            <a:ext cx="4894800" cy="2032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p:nvPr/>
        </p:nvSpPr>
        <p:spPr>
          <a:xfrm rot="-1193401">
            <a:off x="8221561" y="2320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190705">
            <a:off x="241905" y="1730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193401">
            <a:off x="142136" y="5955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320575">
            <a:off x="8782816" y="4498092"/>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193401">
            <a:off x="447232" y="4448428"/>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190705">
            <a:off x="127525" y="4599414"/>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193401">
            <a:off x="8664661" y="481080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
        <p:cNvGrpSpPr/>
        <p:nvPr/>
      </p:nvGrpSpPr>
      <p:grpSpPr>
        <a:xfrm>
          <a:off x="0" y="0"/>
          <a:ext cx="0" cy="0"/>
          <a:chOff x="0" y="0"/>
          <a:chExt cx="0" cy="0"/>
        </a:xfrm>
      </p:grpSpPr>
      <p:sp>
        <p:nvSpPr>
          <p:cNvPr id="253" name="Google Shape;253;p23"/>
          <p:cNvSpPr/>
          <p:nvPr/>
        </p:nvSpPr>
        <p:spPr>
          <a:xfrm rot="2011361">
            <a:off x="8756425" y="167320"/>
            <a:ext cx="199360" cy="18937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503222">
            <a:off x="8100337" y="194537"/>
            <a:ext cx="141918" cy="134917"/>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1320575" flipH="1">
            <a:off x="750257" y="243517"/>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1190705" flipH="1">
            <a:off x="275348" y="1727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503222">
            <a:off x="8524712" y="338362"/>
            <a:ext cx="141918" cy="134917"/>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498229">
            <a:off x="8772711" y="633589"/>
            <a:ext cx="265888" cy="25282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1193401" flipH="1">
            <a:off x="231569" y="63967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1190705" flipH="1">
            <a:off x="8712673" y="4014576"/>
            <a:ext cx="265996" cy="252899"/>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1190705" flipH="1">
            <a:off x="351548" y="40734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1193401" flipH="1">
            <a:off x="155869" y="42848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1193401" flipH="1">
            <a:off x="8696394" y="4536528"/>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1320575" flipH="1">
            <a:off x="116932" y="48338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249275" y="4453364"/>
            <a:ext cx="9835575" cy="622250"/>
          </a:xfrm>
          <a:custGeom>
            <a:avLst/>
            <a:gdLst/>
            <a:ahLst/>
            <a:cxnLst/>
            <a:rect l="l" t="t" r="r" b="b"/>
            <a:pathLst>
              <a:path w="393423" h="24890" extrusionOk="0">
                <a:moveTo>
                  <a:pt x="0" y="18607"/>
                </a:moveTo>
                <a:cubicBezTo>
                  <a:pt x="4590" y="16662"/>
                  <a:pt x="16507" y="7299"/>
                  <a:pt x="27542" y="6934"/>
                </a:cubicBezTo>
                <a:cubicBezTo>
                  <a:pt x="38577" y="6569"/>
                  <a:pt x="46419" y="17057"/>
                  <a:pt x="66209" y="16418"/>
                </a:cubicBezTo>
                <a:cubicBezTo>
                  <a:pt x="85999" y="15780"/>
                  <a:pt x="117127" y="3741"/>
                  <a:pt x="146280" y="3103"/>
                </a:cubicBezTo>
                <a:cubicBezTo>
                  <a:pt x="175433" y="2465"/>
                  <a:pt x="213401" y="13074"/>
                  <a:pt x="241125" y="12588"/>
                </a:cubicBezTo>
                <a:cubicBezTo>
                  <a:pt x="268849" y="12102"/>
                  <a:pt x="291405" y="-1730"/>
                  <a:pt x="312623" y="185"/>
                </a:cubicBezTo>
                <a:cubicBezTo>
                  <a:pt x="333841" y="2100"/>
                  <a:pt x="354968" y="20948"/>
                  <a:pt x="368435" y="24079"/>
                </a:cubicBezTo>
                <a:cubicBezTo>
                  <a:pt x="381902" y="27210"/>
                  <a:pt x="389258" y="19823"/>
                  <a:pt x="393423" y="18972"/>
                </a:cubicBezTo>
              </a:path>
            </a:pathLst>
          </a:custGeom>
          <a:noFill/>
          <a:ln w="9525" cap="flat" cmpd="sng">
            <a:solidFill>
              <a:schemeClr val="dk1"/>
            </a:solidFill>
            <a:prstDash val="dash"/>
            <a:round/>
            <a:headEnd type="none" w="med" len="med"/>
            <a:tailEnd type="none" w="med" len="med"/>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6"/>
        <p:cNvGrpSpPr/>
        <p:nvPr/>
      </p:nvGrpSpPr>
      <p:grpSpPr>
        <a:xfrm>
          <a:off x="0" y="0"/>
          <a:ext cx="0" cy="0"/>
          <a:chOff x="0" y="0"/>
          <a:chExt cx="0" cy="0"/>
        </a:xfrm>
      </p:grpSpPr>
      <p:sp>
        <p:nvSpPr>
          <p:cNvPr id="267" name="Google Shape;267;p24"/>
          <p:cNvSpPr/>
          <p:nvPr/>
        </p:nvSpPr>
        <p:spPr>
          <a:xfrm rot="-2011361" flipH="1">
            <a:off x="188215" y="167320"/>
            <a:ext cx="199360" cy="18937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4"/>
          <p:cNvSpPr/>
          <p:nvPr/>
        </p:nvSpPr>
        <p:spPr>
          <a:xfrm rot="503222" flipH="1">
            <a:off x="901746" y="194537"/>
            <a:ext cx="141918" cy="134917"/>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rot="-1320575" flipH="1">
            <a:off x="8763983" y="434817"/>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rot="1190705" flipH="1">
            <a:off x="8450699" y="1138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rot="503222" flipH="1">
            <a:off x="477371" y="338362"/>
            <a:ext cx="141918" cy="134917"/>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rot="498229" flipH="1">
            <a:off x="105401" y="633589"/>
            <a:ext cx="265888" cy="25282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rot="1193401" flipH="1">
            <a:off x="8483121" y="733178"/>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rot="-1190705">
            <a:off x="165330" y="4014576"/>
            <a:ext cx="265996" cy="252899"/>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rot="-1190705">
            <a:off x="8526455" y="40734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rot="-1193401">
            <a:off x="8846162" y="42848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rot="-1193401">
            <a:off x="305637" y="4536528"/>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rot="1320575">
            <a:off x="8827742" y="48338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143550" y="1073800"/>
            <a:ext cx="5654700" cy="1275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713225" y="1073800"/>
            <a:ext cx="1287300" cy="8940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p:nvPr/>
        </p:nvSpPr>
        <p:spPr>
          <a:xfrm rot="-1193401">
            <a:off x="8848861" y="2845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190705">
            <a:off x="8529155" y="2255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193401">
            <a:off x="310561" y="4536515"/>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190705">
            <a:off x="207305" y="2015939"/>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txBox="1">
            <a:spLocks noGrp="1"/>
          </p:cNvSpPr>
          <p:nvPr>
            <p:ph type="subTitle" idx="1"/>
          </p:nvPr>
        </p:nvSpPr>
        <p:spPr>
          <a:xfrm>
            <a:off x="5055284" y="26625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2"/>
          </p:nvPr>
        </p:nvSpPr>
        <p:spPr>
          <a:xfrm>
            <a:off x="1583300" y="26625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ubTitle" idx="3"/>
          </p:nvPr>
        </p:nvSpPr>
        <p:spPr>
          <a:xfrm>
            <a:off x="5055275" y="230675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Secular One"/>
              <a:buNone/>
              <a:defRPr sz="24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2pPr>
            <a:lvl3pPr lvl="2"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3pPr>
            <a:lvl4pPr lvl="3"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4pPr>
            <a:lvl5pPr lvl="4"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5pPr>
            <a:lvl6pPr lvl="5"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6pPr>
            <a:lvl7pPr lvl="6"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7pPr>
            <a:lvl8pPr lvl="7"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8pPr>
            <a:lvl9pPr lvl="8"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9pPr>
          </a:lstStyle>
          <a:p>
            <a:endParaRPr/>
          </a:p>
        </p:txBody>
      </p:sp>
      <p:sp>
        <p:nvSpPr>
          <p:cNvPr id="41" name="Google Shape;41;p5"/>
          <p:cNvSpPr txBox="1">
            <a:spLocks noGrp="1"/>
          </p:cNvSpPr>
          <p:nvPr>
            <p:ph type="subTitle" idx="4"/>
          </p:nvPr>
        </p:nvSpPr>
        <p:spPr>
          <a:xfrm>
            <a:off x="1583075" y="230675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Secular One"/>
              <a:buNone/>
              <a:defRPr sz="24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2pPr>
            <a:lvl3pPr lvl="2"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3pPr>
            <a:lvl4pPr lvl="3"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4pPr>
            <a:lvl5pPr lvl="4"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5pPr>
            <a:lvl6pPr lvl="5"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6pPr>
            <a:lvl7pPr lvl="6"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7pPr>
            <a:lvl8pPr lvl="7"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8pPr>
            <a:lvl9pPr lvl="8" algn="ctr" rtl="0">
              <a:lnSpc>
                <a:spcPct val="100000"/>
              </a:lnSpc>
              <a:spcBef>
                <a:spcPts val="0"/>
              </a:spcBef>
              <a:spcAft>
                <a:spcPts val="0"/>
              </a:spcAft>
              <a:buSzPts val="2400"/>
              <a:buFont typeface="Secular One"/>
              <a:buNone/>
              <a:defRPr sz="2400">
                <a:latin typeface="Secular One"/>
                <a:ea typeface="Secular One"/>
                <a:cs typeface="Secular One"/>
                <a:sym typeface="Secular One"/>
              </a:defRPr>
            </a:lvl9pPr>
          </a:lstStyle>
          <a:p>
            <a:endParaRPr/>
          </a:p>
        </p:txBody>
      </p:sp>
      <p:sp>
        <p:nvSpPr>
          <p:cNvPr id="42" name="Google Shape;42;p5"/>
          <p:cNvSpPr/>
          <p:nvPr/>
        </p:nvSpPr>
        <p:spPr>
          <a:xfrm>
            <a:off x="-390625" y="71153"/>
            <a:ext cx="9680550" cy="652675"/>
          </a:xfrm>
          <a:custGeom>
            <a:avLst/>
            <a:gdLst/>
            <a:ahLst/>
            <a:cxnLst/>
            <a:rect l="l" t="t" r="r" b="b"/>
            <a:pathLst>
              <a:path w="387222" h="26107" extrusionOk="0">
                <a:moveTo>
                  <a:pt x="0" y="20534"/>
                </a:moveTo>
                <a:cubicBezTo>
                  <a:pt x="1581" y="21324"/>
                  <a:pt x="5319" y="24607"/>
                  <a:pt x="9484" y="25276"/>
                </a:cubicBezTo>
                <a:cubicBezTo>
                  <a:pt x="13649" y="25945"/>
                  <a:pt x="19030" y="27009"/>
                  <a:pt x="24988" y="24547"/>
                </a:cubicBezTo>
                <a:cubicBezTo>
                  <a:pt x="30946" y="22085"/>
                  <a:pt x="38790" y="13724"/>
                  <a:pt x="45234" y="10502"/>
                </a:cubicBezTo>
                <a:cubicBezTo>
                  <a:pt x="51679" y="7280"/>
                  <a:pt x="50523" y="5122"/>
                  <a:pt x="63655" y="5213"/>
                </a:cubicBezTo>
                <a:cubicBezTo>
                  <a:pt x="76787" y="5304"/>
                  <a:pt x="101442" y="11900"/>
                  <a:pt x="124028" y="11049"/>
                </a:cubicBezTo>
                <a:cubicBezTo>
                  <a:pt x="146615" y="10198"/>
                  <a:pt x="173791" y="957"/>
                  <a:pt x="199174" y="106"/>
                </a:cubicBezTo>
                <a:cubicBezTo>
                  <a:pt x="224557" y="-745"/>
                  <a:pt x="257114" y="5517"/>
                  <a:pt x="276326" y="5942"/>
                </a:cubicBezTo>
                <a:cubicBezTo>
                  <a:pt x="295538" y="6368"/>
                  <a:pt x="302409" y="409"/>
                  <a:pt x="314447" y="2659"/>
                </a:cubicBezTo>
                <a:cubicBezTo>
                  <a:pt x="326485" y="4909"/>
                  <a:pt x="336425" y="18346"/>
                  <a:pt x="348554" y="19440"/>
                </a:cubicBezTo>
                <a:cubicBezTo>
                  <a:pt x="360683" y="20535"/>
                  <a:pt x="380777" y="10928"/>
                  <a:pt x="387222" y="9226"/>
                </a:cubicBezTo>
              </a:path>
            </a:pathLst>
          </a:custGeom>
          <a:noFill/>
          <a:ln w="9525" cap="flat" cmpd="sng">
            <a:solidFill>
              <a:schemeClr val="dk1"/>
            </a:solidFill>
            <a:prstDash val="dash"/>
            <a:round/>
            <a:headEnd type="none" w="med" len="med"/>
            <a:tailEnd type="none" w="med" len="med"/>
          </a:ln>
        </p:spPr>
      </p:sp>
      <p:sp>
        <p:nvSpPr>
          <p:cNvPr id="43" name="Google Shape;43;p5"/>
          <p:cNvSpPr/>
          <p:nvPr/>
        </p:nvSpPr>
        <p:spPr>
          <a:xfrm rot="-9479425">
            <a:off x="744105" y="4755848"/>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609295">
            <a:off x="269196" y="4839269"/>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9606599">
            <a:off x="225418" y="4414096"/>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9479425">
            <a:off x="414380" y="126373"/>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9724542">
            <a:off x="188162" y="874587"/>
            <a:ext cx="266116" cy="252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2011361">
            <a:off x="8750273" y="174363"/>
            <a:ext cx="199360" cy="18937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503222">
            <a:off x="8094185" y="201581"/>
            <a:ext cx="141918" cy="134917"/>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498229">
            <a:off x="8766559" y="640633"/>
            <a:ext cx="265888" cy="25282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2294175" y="1307100"/>
            <a:ext cx="61365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2" name="Google Shape;72;p8"/>
          <p:cNvSpPr/>
          <p:nvPr/>
        </p:nvSpPr>
        <p:spPr>
          <a:xfrm rot="-1190705">
            <a:off x="241905" y="1730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1193401">
            <a:off x="142136" y="5955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193401">
            <a:off x="447232" y="4448428"/>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1190705">
            <a:off x="127525" y="4599414"/>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284000" y="3489959"/>
            <a:ext cx="9761325" cy="1444850"/>
          </a:xfrm>
          <a:custGeom>
            <a:avLst/>
            <a:gdLst/>
            <a:ahLst/>
            <a:cxnLst/>
            <a:rect l="l" t="t" r="r" b="b"/>
            <a:pathLst>
              <a:path w="390453" h="57794" extrusionOk="0">
                <a:moveTo>
                  <a:pt x="0" y="8257"/>
                </a:moveTo>
                <a:cubicBezTo>
                  <a:pt x="18224" y="-2954"/>
                  <a:pt x="44568" y="-1953"/>
                  <a:pt x="64170" y="6625"/>
                </a:cubicBezTo>
                <a:cubicBezTo>
                  <a:pt x="86980" y="16606"/>
                  <a:pt x="105774" y="36104"/>
                  <a:pt x="129970" y="41973"/>
                </a:cubicBezTo>
                <a:cubicBezTo>
                  <a:pt x="176837" y="53341"/>
                  <a:pt x="226442" y="42600"/>
                  <a:pt x="274623" y="44692"/>
                </a:cubicBezTo>
                <a:cubicBezTo>
                  <a:pt x="295566" y="45601"/>
                  <a:pt x="315468" y="54487"/>
                  <a:pt x="336254" y="57199"/>
                </a:cubicBezTo>
                <a:cubicBezTo>
                  <a:pt x="354562" y="59588"/>
                  <a:pt x="373944" y="54045"/>
                  <a:pt x="390453" y="45779"/>
                </a:cubicBezTo>
              </a:path>
            </a:pathLst>
          </a:custGeom>
          <a:noFill/>
          <a:ln w="9525" cap="flat" cmpd="sng">
            <a:solidFill>
              <a:schemeClr val="dk1"/>
            </a:solidFill>
            <a:prstDash val="dash"/>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713225" y="900650"/>
            <a:ext cx="5759400" cy="1354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9" name="Google Shape;79;p9"/>
          <p:cNvSpPr txBox="1">
            <a:spLocks noGrp="1"/>
          </p:cNvSpPr>
          <p:nvPr>
            <p:ph type="subTitle" idx="1"/>
          </p:nvPr>
        </p:nvSpPr>
        <p:spPr>
          <a:xfrm>
            <a:off x="713225" y="2456000"/>
            <a:ext cx="5088600" cy="132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9"/>
          <p:cNvSpPr/>
          <p:nvPr/>
        </p:nvSpPr>
        <p:spPr>
          <a:xfrm rot="-1193401">
            <a:off x="7324486" y="28315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1319598">
            <a:off x="4373910" y="131033"/>
            <a:ext cx="282778" cy="26862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rot="1319598">
            <a:off x="8502310" y="2673758"/>
            <a:ext cx="282778" cy="26862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rot="1320575">
            <a:off x="6043591" y="4684267"/>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68975" y="-172875"/>
            <a:ext cx="4413875" cy="1037750"/>
          </a:xfrm>
          <a:custGeom>
            <a:avLst/>
            <a:gdLst/>
            <a:ahLst/>
            <a:cxnLst/>
            <a:rect l="l" t="t" r="r" b="b"/>
            <a:pathLst>
              <a:path w="176555" h="41510" extrusionOk="0">
                <a:moveTo>
                  <a:pt x="0" y="41510"/>
                </a:moveTo>
                <a:cubicBezTo>
                  <a:pt x="17187" y="41510"/>
                  <a:pt x="50006" y="35838"/>
                  <a:pt x="46404" y="19033"/>
                </a:cubicBezTo>
                <a:cubicBezTo>
                  <a:pt x="45130" y="13090"/>
                  <a:pt x="32808" y="12986"/>
                  <a:pt x="28278" y="17039"/>
                </a:cubicBezTo>
                <a:cubicBezTo>
                  <a:pt x="23278" y="21512"/>
                  <a:pt x="17310" y="31766"/>
                  <a:pt x="22296" y="36254"/>
                </a:cubicBezTo>
                <a:cubicBezTo>
                  <a:pt x="25560" y="39192"/>
                  <a:pt x="30955" y="38066"/>
                  <a:pt x="35347" y="38066"/>
                </a:cubicBezTo>
                <a:cubicBezTo>
                  <a:pt x="57801" y="38066"/>
                  <a:pt x="76153" y="19040"/>
                  <a:pt x="97522" y="12145"/>
                </a:cubicBezTo>
                <a:cubicBezTo>
                  <a:pt x="107864" y="8808"/>
                  <a:pt x="118576" y="6040"/>
                  <a:pt x="129426" y="5438"/>
                </a:cubicBezTo>
                <a:cubicBezTo>
                  <a:pt x="145216" y="4562"/>
                  <a:pt x="162407" y="7064"/>
                  <a:pt x="176555" y="0"/>
                </a:cubicBezTo>
              </a:path>
            </a:pathLst>
          </a:custGeom>
          <a:noFill/>
          <a:ln w="9525" cap="flat" cmpd="sng">
            <a:solidFill>
              <a:schemeClr val="dk1"/>
            </a:solidFill>
            <a:prstDash val="dash"/>
            <a:round/>
            <a:headEnd type="none" w="med" len="med"/>
            <a:tailEnd type="none" w="med" len="med"/>
          </a:ln>
        </p:spPr>
      </p:sp>
      <p:sp>
        <p:nvSpPr>
          <p:cNvPr id="85" name="Google Shape;85;p9"/>
          <p:cNvSpPr/>
          <p:nvPr/>
        </p:nvSpPr>
        <p:spPr>
          <a:xfrm>
            <a:off x="-342900" y="4222321"/>
            <a:ext cx="9815700" cy="696775"/>
          </a:xfrm>
          <a:custGeom>
            <a:avLst/>
            <a:gdLst/>
            <a:ahLst/>
            <a:cxnLst/>
            <a:rect l="l" t="t" r="r" b="b"/>
            <a:pathLst>
              <a:path w="392628" h="27871" extrusionOk="0">
                <a:moveTo>
                  <a:pt x="0" y="27871"/>
                </a:moveTo>
                <a:cubicBezTo>
                  <a:pt x="11853" y="21945"/>
                  <a:pt x="23145" y="13499"/>
                  <a:pt x="36254" y="11557"/>
                </a:cubicBezTo>
                <a:cubicBezTo>
                  <a:pt x="57694" y="8381"/>
                  <a:pt x="79612" y="14900"/>
                  <a:pt x="100785" y="19532"/>
                </a:cubicBezTo>
                <a:cubicBezTo>
                  <a:pt x="121119" y="23980"/>
                  <a:pt x="142181" y="26554"/>
                  <a:pt x="162961" y="25333"/>
                </a:cubicBezTo>
                <a:cubicBezTo>
                  <a:pt x="205311" y="22845"/>
                  <a:pt x="245432" y="862"/>
                  <a:pt x="287855" y="862"/>
                </a:cubicBezTo>
                <a:cubicBezTo>
                  <a:pt x="312025" y="862"/>
                  <a:pt x="336379" y="-1412"/>
                  <a:pt x="360362" y="1587"/>
                </a:cubicBezTo>
                <a:cubicBezTo>
                  <a:pt x="371034" y="2922"/>
                  <a:pt x="383005" y="6211"/>
                  <a:pt x="392628" y="1406"/>
                </a:cubicBezTo>
              </a:path>
            </a:pathLst>
          </a:custGeom>
          <a:noFill/>
          <a:ln w="9525" cap="flat" cmpd="sng">
            <a:solidFill>
              <a:schemeClr val="dk1"/>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a:spLocks noGrp="1"/>
          </p:cNvSpPr>
          <p:nvPr>
            <p:ph type="pic" idx="2"/>
          </p:nvPr>
        </p:nvSpPr>
        <p:spPr>
          <a:xfrm>
            <a:off x="-25" y="-13725"/>
            <a:ext cx="9144000" cy="5157300"/>
          </a:xfrm>
          <a:prstGeom prst="rect">
            <a:avLst/>
          </a:prstGeom>
          <a:noFill/>
          <a:ln>
            <a:noFill/>
          </a:ln>
        </p:spPr>
      </p:sp>
      <p:sp>
        <p:nvSpPr>
          <p:cNvPr id="88" name="Google Shape;88;p10"/>
          <p:cNvSpPr txBox="1">
            <a:spLocks noGrp="1"/>
          </p:cNvSpPr>
          <p:nvPr>
            <p:ph type="title"/>
          </p:nvPr>
        </p:nvSpPr>
        <p:spPr>
          <a:xfrm>
            <a:off x="720000" y="4014450"/>
            <a:ext cx="7704000" cy="5727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11"/>
          <p:cNvSpPr txBox="1">
            <a:spLocks noGrp="1"/>
          </p:cNvSpPr>
          <p:nvPr>
            <p:ph type="title" hasCustomPrompt="1"/>
          </p:nvPr>
        </p:nvSpPr>
        <p:spPr>
          <a:xfrm>
            <a:off x="1284000" y="1057549"/>
            <a:ext cx="6576000" cy="1716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1" name="Google Shape;91;p11"/>
          <p:cNvSpPr txBox="1">
            <a:spLocks noGrp="1"/>
          </p:cNvSpPr>
          <p:nvPr>
            <p:ph type="subTitle" idx="1"/>
          </p:nvPr>
        </p:nvSpPr>
        <p:spPr>
          <a:xfrm>
            <a:off x="1284000" y="277409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 name="Google Shape;92;p11"/>
          <p:cNvSpPr/>
          <p:nvPr/>
        </p:nvSpPr>
        <p:spPr>
          <a:xfrm rot="1320575">
            <a:off x="8194417" y="243517"/>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190705">
            <a:off x="8602655" y="1727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1193401">
            <a:off x="8770462" y="63967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rot="1320575">
            <a:off x="8524142" y="4634417"/>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rot="1075458">
            <a:off x="8750695" y="4149072"/>
            <a:ext cx="266116" cy="252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rot="-8788639">
            <a:off x="188215" y="4824981"/>
            <a:ext cx="199360" cy="18937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rot="10296778">
            <a:off x="901746" y="4852223"/>
            <a:ext cx="141918" cy="134917"/>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rot="10301771">
            <a:off x="105401" y="4295268"/>
            <a:ext cx="265888" cy="25282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390625" y="118940"/>
            <a:ext cx="9680550" cy="652675"/>
          </a:xfrm>
          <a:custGeom>
            <a:avLst/>
            <a:gdLst/>
            <a:ahLst/>
            <a:cxnLst/>
            <a:rect l="l" t="t" r="r" b="b"/>
            <a:pathLst>
              <a:path w="387222" h="26107" extrusionOk="0">
                <a:moveTo>
                  <a:pt x="0" y="20534"/>
                </a:moveTo>
                <a:cubicBezTo>
                  <a:pt x="1581" y="21324"/>
                  <a:pt x="5319" y="24607"/>
                  <a:pt x="9484" y="25276"/>
                </a:cubicBezTo>
                <a:cubicBezTo>
                  <a:pt x="13649" y="25945"/>
                  <a:pt x="19030" y="27009"/>
                  <a:pt x="24988" y="24547"/>
                </a:cubicBezTo>
                <a:cubicBezTo>
                  <a:pt x="30946" y="22085"/>
                  <a:pt x="38790" y="13724"/>
                  <a:pt x="45234" y="10502"/>
                </a:cubicBezTo>
                <a:cubicBezTo>
                  <a:pt x="51679" y="7280"/>
                  <a:pt x="50523" y="5122"/>
                  <a:pt x="63655" y="5213"/>
                </a:cubicBezTo>
                <a:cubicBezTo>
                  <a:pt x="76787" y="5304"/>
                  <a:pt x="101442" y="11900"/>
                  <a:pt x="124028" y="11049"/>
                </a:cubicBezTo>
                <a:cubicBezTo>
                  <a:pt x="146615" y="10198"/>
                  <a:pt x="173791" y="957"/>
                  <a:pt x="199174" y="106"/>
                </a:cubicBezTo>
                <a:cubicBezTo>
                  <a:pt x="224557" y="-745"/>
                  <a:pt x="257114" y="5517"/>
                  <a:pt x="276326" y="5942"/>
                </a:cubicBezTo>
                <a:cubicBezTo>
                  <a:pt x="295538" y="6368"/>
                  <a:pt x="302409" y="409"/>
                  <a:pt x="314447" y="2659"/>
                </a:cubicBezTo>
                <a:cubicBezTo>
                  <a:pt x="326485" y="4909"/>
                  <a:pt x="336425" y="18346"/>
                  <a:pt x="348554" y="19440"/>
                </a:cubicBezTo>
                <a:cubicBezTo>
                  <a:pt x="360683" y="20535"/>
                  <a:pt x="380777" y="10928"/>
                  <a:pt x="387222" y="9226"/>
                </a:cubicBezTo>
              </a:path>
            </a:pathLst>
          </a:custGeom>
          <a:noFill/>
          <a:ln w="9525" cap="flat" cmpd="sng">
            <a:solidFill>
              <a:schemeClr val="dk1"/>
            </a:solidFill>
            <a:prstDash val="dash"/>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720000" y="539500"/>
            <a:ext cx="7704000" cy="122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2" name="Google Shape;162;p17"/>
          <p:cNvSpPr/>
          <p:nvPr/>
        </p:nvSpPr>
        <p:spPr>
          <a:xfrm rot="2011361">
            <a:off x="8756425" y="167320"/>
            <a:ext cx="199360" cy="18937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rot="-503222">
            <a:off x="8100337" y="194537"/>
            <a:ext cx="141918" cy="134917"/>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rot="-1320575" flipH="1">
            <a:off x="750257" y="243517"/>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1190705" flipH="1">
            <a:off x="275348" y="1727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rot="-503222">
            <a:off x="8524712" y="338362"/>
            <a:ext cx="141918" cy="134917"/>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rot="-498229">
            <a:off x="8772711" y="633589"/>
            <a:ext cx="265888" cy="25282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rot="1193401" flipH="1">
            <a:off x="231569" y="63967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rot="1190705" flipH="1">
            <a:off x="8712673" y="4014576"/>
            <a:ext cx="265996" cy="252899"/>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rot="1190705" flipH="1">
            <a:off x="351548" y="407345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rot="1193401" flipH="1">
            <a:off x="155869" y="42848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rot="1193401" flipH="1">
            <a:off x="8696394" y="4536528"/>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rot="-1320575" flipH="1">
            <a:off x="116932" y="48338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249275" y="4453364"/>
            <a:ext cx="9835575" cy="622250"/>
          </a:xfrm>
          <a:custGeom>
            <a:avLst/>
            <a:gdLst/>
            <a:ahLst/>
            <a:cxnLst/>
            <a:rect l="l" t="t" r="r" b="b"/>
            <a:pathLst>
              <a:path w="393423" h="24890" extrusionOk="0">
                <a:moveTo>
                  <a:pt x="0" y="18607"/>
                </a:moveTo>
                <a:cubicBezTo>
                  <a:pt x="4590" y="16662"/>
                  <a:pt x="16507" y="7299"/>
                  <a:pt x="27542" y="6934"/>
                </a:cubicBezTo>
                <a:cubicBezTo>
                  <a:pt x="38577" y="6569"/>
                  <a:pt x="46419" y="17057"/>
                  <a:pt x="66209" y="16418"/>
                </a:cubicBezTo>
                <a:cubicBezTo>
                  <a:pt x="85999" y="15780"/>
                  <a:pt x="117127" y="3741"/>
                  <a:pt x="146280" y="3103"/>
                </a:cubicBezTo>
                <a:cubicBezTo>
                  <a:pt x="175433" y="2465"/>
                  <a:pt x="213401" y="13074"/>
                  <a:pt x="241125" y="12588"/>
                </a:cubicBezTo>
                <a:cubicBezTo>
                  <a:pt x="268849" y="12102"/>
                  <a:pt x="291405" y="-1730"/>
                  <a:pt x="312623" y="185"/>
                </a:cubicBezTo>
                <a:cubicBezTo>
                  <a:pt x="333841" y="2100"/>
                  <a:pt x="354968" y="20948"/>
                  <a:pt x="368435" y="24079"/>
                </a:cubicBezTo>
                <a:cubicBezTo>
                  <a:pt x="381902" y="27210"/>
                  <a:pt x="389258" y="19823"/>
                  <a:pt x="393423" y="18972"/>
                </a:cubicBezTo>
              </a:path>
            </a:pathLst>
          </a:custGeom>
          <a:noFill/>
          <a:ln w="9525" cap="flat" cmpd="sng">
            <a:solidFill>
              <a:schemeClr val="dk1"/>
            </a:solidFill>
            <a:prstDash val="dash"/>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713259" y="708778"/>
            <a:ext cx="40443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8" name="Google Shape;238;p22"/>
          <p:cNvSpPr txBox="1">
            <a:spLocks noGrp="1"/>
          </p:cNvSpPr>
          <p:nvPr>
            <p:ph type="subTitle" idx="1"/>
          </p:nvPr>
        </p:nvSpPr>
        <p:spPr>
          <a:xfrm>
            <a:off x="713225" y="1687153"/>
            <a:ext cx="4044300" cy="105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22"/>
          <p:cNvSpPr/>
          <p:nvPr/>
        </p:nvSpPr>
        <p:spPr>
          <a:xfrm>
            <a:off x="-342900" y="4298521"/>
            <a:ext cx="9815700" cy="696775"/>
          </a:xfrm>
          <a:custGeom>
            <a:avLst/>
            <a:gdLst/>
            <a:ahLst/>
            <a:cxnLst/>
            <a:rect l="l" t="t" r="r" b="b"/>
            <a:pathLst>
              <a:path w="392628" h="27871" extrusionOk="0">
                <a:moveTo>
                  <a:pt x="0" y="27871"/>
                </a:moveTo>
                <a:cubicBezTo>
                  <a:pt x="11853" y="21945"/>
                  <a:pt x="23145" y="13499"/>
                  <a:pt x="36254" y="11557"/>
                </a:cubicBezTo>
                <a:cubicBezTo>
                  <a:pt x="57694" y="8381"/>
                  <a:pt x="79612" y="14900"/>
                  <a:pt x="100785" y="19532"/>
                </a:cubicBezTo>
                <a:cubicBezTo>
                  <a:pt x="121119" y="23980"/>
                  <a:pt x="142181" y="26554"/>
                  <a:pt x="162961" y="25333"/>
                </a:cubicBezTo>
                <a:cubicBezTo>
                  <a:pt x="205311" y="22845"/>
                  <a:pt x="245432" y="862"/>
                  <a:pt x="287855" y="862"/>
                </a:cubicBezTo>
                <a:cubicBezTo>
                  <a:pt x="312025" y="862"/>
                  <a:pt x="336379" y="-1412"/>
                  <a:pt x="360362" y="1587"/>
                </a:cubicBezTo>
                <a:cubicBezTo>
                  <a:pt x="371034" y="2922"/>
                  <a:pt x="383005" y="6211"/>
                  <a:pt x="392628" y="1406"/>
                </a:cubicBezTo>
              </a:path>
            </a:pathLst>
          </a:custGeom>
          <a:noFill/>
          <a:ln w="9525" cap="flat" cmpd="sng">
            <a:solidFill>
              <a:schemeClr val="dk1"/>
            </a:solidFill>
            <a:prstDash val="dash"/>
            <a:round/>
            <a:headEnd type="none" w="med" len="med"/>
            <a:tailEnd type="none" w="med" len="med"/>
          </a:ln>
        </p:spPr>
      </p:sp>
      <p:sp>
        <p:nvSpPr>
          <p:cNvPr id="240" name="Google Shape;240;p22"/>
          <p:cNvSpPr/>
          <p:nvPr/>
        </p:nvSpPr>
        <p:spPr>
          <a:xfrm>
            <a:off x="-68975" y="-249075"/>
            <a:ext cx="4413875" cy="1037750"/>
          </a:xfrm>
          <a:custGeom>
            <a:avLst/>
            <a:gdLst/>
            <a:ahLst/>
            <a:cxnLst/>
            <a:rect l="l" t="t" r="r" b="b"/>
            <a:pathLst>
              <a:path w="176555" h="41510" extrusionOk="0">
                <a:moveTo>
                  <a:pt x="0" y="41510"/>
                </a:moveTo>
                <a:cubicBezTo>
                  <a:pt x="17187" y="41510"/>
                  <a:pt x="50006" y="35838"/>
                  <a:pt x="46404" y="19033"/>
                </a:cubicBezTo>
                <a:cubicBezTo>
                  <a:pt x="45130" y="13090"/>
                  <a:pt x="32808" y="12986"/>
                  <a:pt x="28278" y="17039"/>
                </a:cubicBezTo>
                <a:cubicBezTo>
                  <a:pt x="23278" y="21512"/>
                  <a:pt x="17310" y="31766"/>
                  <a:pt x="22296" y="36254"/>
                </a:cubicBezTo>
                <a:cubicBezTo>
                  <a:pt x="25560" y="39192"/>
                  <a:pt x="30955" y="38066"/>
                  <a:pt x="35347" y="38066"/>
                </a:cubicBezTo>
                <a:cubicBezTo>
                  <a:pt x="57801" y="38066"/>
                  <a:pt x="76153" y="19040"/>
                  <a:pt x="97522" y="12145"/>
                </a:cubicBezTo>
                <a:cubicBezTo>
                  <a:pt x="107864" y="8808"/>
                  <a:pt x="118576" y="6040"/>
                  <a:pt x="129426" y="5438"/>
                </a:cubicBezTo>
                <a:cubicBezTo>
                  <a:pt x="145216" y="4562"/>
                  <a:pt x="162407" y="7064"/>
                  <a:pt x="176555" y="0"/>
                </a:cubicBezTo>
              </a:path>
            </a:pathLst>
          </a:custGeom>
          <a:noFill/>
          <a:ln w="9525" cap="flat" cmpd="sng">
            <a:solidFill>
              <a:schemeClr val="dk1"/>
            </a:solidFill>
            <a:prstDash val="dash"/>
            <a:round/>
            <a:headEnd type="none" w="med" len="med"/>
            <a:tailEnd type="none" w="med" len="med"/>
          </a:ln>
        </p:spPr>
      </p:sp>
      <p:sp>
        <p:nvSpPr>
          <p:cNvPr id="241" name="Google Shape;241;p22"/>
          <p:cNvSpPr/>
          <p:nvPr/>
        </p:nvSpPr>
        <p:spPr>
          <a:xfrm rot="-1190705">
            <a:off x="6592830" y="184451"/>
            <a:ext cx="265996" cy="252899"/>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rot="-1193401">
            <a:off x="8772886" y="13877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8788639" flipH="1">
            <a:off x="8632216" y="4824981"/>
            <a:ext cx="199360" cy="18937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rot="-10296778" flipH="1">
            <a:off x="7976128" y="4852223"/>
            <a:ext cx="141918" cy="134917"/>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rot="-10296778" flipH="1">
            <a:off x="8400503" y="4708398"/>
            <a:ext cx="141918" cy="134917"/>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rot="-10301771" flipH="1">
            <a:off x="8710927" y="3916793"/>
            <a:ext cx="265888" cy="25282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rot="-1193401">
            <a:off x="8572261" y="163342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rot="-1320575" flipH="1">
            <a:off x="1300898" y="129517"/>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rot="1193401" flipH="1">
            <a:off x="175761" y="34327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1190705" flipH="1">
            <a:off x="412264" y="473260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txBox="1"/>
          <p:nvPr/>
        </p:nvSpPr>
        <p:spPr>
          <a:xfrm>
            <a:off x="713225" y="3557710"/>
            <a:ext cx="60999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s" sz="1200">
                <a:solidFill>
                  <a:schemeClr val="dk1"/>
                </a:solidFill>
                <a:latin typeface="Heebo"/>
                <a:ea typeface="Heebo"/>
                <a:cs typeface="Heebo"/>
                <a:sym typeface="Heebo"/>
              </a:rPr>
              <a:t>CREDITS: This presentation template was created by </a:t>
            </a:r>
            <a:r>
              <a:rPr lang="es" sz="1200" b="1">
                <a:solidFill>
                  <a:schemeClr val="dk1"/>
                </a:solidFill>
                <a:uFill>
                  <a:noFill/>
                </a:uFill>
                <a:latin typeface="Heebo"/>
                <a:ea typeface="Heebo"/>
                <a:cs typeface="Heebo"/>
                <a:sym typeface="Heebo"/>
                <a:hlinkClick r:id="rId2">
                  <a:extLst>
                    <a:ext uri="{A12FA001-AC4F-418D-AE19-62706E023703}">
                      <ahyp:hlinkClr xmlns:ahyp="http://schemas.microsoft.com/office/drawing/2018/hyperlinkcolor" val="tx"/>
                    </a:ext>
                  </a:extLst>
                </a:hlinkClick>
              </a:rPr>
              <a:t>Slidesgo</a:t>
            </a:r>
            <a:r>
              <a:rPr lang="es" sz="1200">
                <a:solidFill>
                  <a:schemeClr val="dk1"/>
                </a:solidFill>
                <a:latin typeface="Heebo"/>
                <a:ea typeface="Heebo"/>
                <a:cs typeface="Heebo"/>
                <a:sym typeface="Heebo"/>
              </a:rPr>
              <a:t> and includes icons by </a:t>
            </a:r>
            <a:r>
              <a:rPr lang="es" sz="1200" b="1">
                <a:solidFill>
                  <a:schemeClr val="dk1"/>
                </a:solidFill>
                <a:uFill>
                  <a:noFill/>
                </a:uFill>
                <a:latin typeface="Heebo"/>
                <a:ea typeface="Heebo"/>
                <a:cs typeface="Heebo"/>
                <a:sym typeface="Heebo"/>
                <a:hlinkClick r:id="rId3">
                  <a:extLst>
                    <a:ext uri="{A12FA001-AC4F-418D-AE19-62706E023703}">
                      <ahyp:hlinkClr xmlns:ahyp="http://schemas.microsoft.com/office/drawing/2018/hyperlinkcolor" val="tx"/>
                    </a:ext>
                  </a:extLst>
                </a:hlinkClick>
              </a:rPr>
              <a:t>Flaticon</a:t>
            </a:r>
            <a:r>
              <a:rPr lang="es" sz="1200">
                <a:solidFill>
                  <a:schemeClr val="dk1"/>
                </a:solidFill>
                <a:latin typeface="Heebo"/>
                <a:ea typeface="Heebo"/>
                <a:cs typeface="Heebo"/>
                <a:sym typeface="Heebo"/>
              </a:rPr>
              <a:t>, infographics &amp; images by </a:t>
            </a:r>
            <a:r>
              <a:rPr lang="es" sz="1200" b="1">
                <a:solidFill>
                  <a:schemeClr val="dk1"/>
                </a:solidFill>
                <a:uFill>
                  <a:noFill/>
                </a:uFill>
                <a:latin typeface="Heebo"/>
                <a:ea typeface="Heebo"/>
                <a:cs typeface="Heebo"/>
                <a:sym typeface="Heebo"/>
                <a:hlinkClick r:id="rId4">
                  <a:extLst>
                    <a:ext uri="{A12FA001-AC4F-418D-AE19-62706E023703}">
                      <ahyp:hlinkClr xmlns:ahyp="http://schemas.microsoft.com/office/drawing/2018/hyperlinkcolor" val="tx"/>
                    </a:ext>
                  </a:extLst>
                </a:hlinkClick>
              </a:rPr>
              <a:t>Freepik</a:t>
            </a:r>
            <a:r>
              <a:rPr lang="es" sz="1200" b="1">
                <a:solidFill>
                  <a:schemeClr val="dk1"/>
                </a:solidFill>
                <a:latin typeface="Heebo"/>
                <a:ea typeface="Heebo"/>
                <a:cs typeface="Heebo"/>
                <a:sym typeface="Heebo"/>
              </a:rPr>
              <a:t> </a:t>
            </a:r>
            <a:r>
              <a:rPr lang="es" sz="1200">
                <a:solidFill>
                  <a:schemeClr val="dk1"/>
                </a:solidFill>
                <a:latin typeface="Heebo"/>
                <a:ea typeface="Heebo"/>
                <a:cs typeface="Heebo"/>
                <a:sym typeface="Heebo"/>
              </a:rPr>
              <a:t>and content by </a:t>
            </a:r>
            <a:r>
              <a:rPr lang="es" sz="1200" b="1">
                <a:solidFill>
                  <a:schemeClr val="dk1"/>
                </a:solidFill>
                <a:latin typeface="Heebo"/>
                <a:ea typeface="Heebo"/>
                <a:cs typeface="Heebo"/>
                <a:sym typeface="Heebo"/>
              </a:rPr>
              <a:t>Eliana Delacour</a:t>
            </a:r>
            <a:endParaRPr sz="1200" b="1">
              <a:solidFill>
                <a:schemeClr val="dk1"/>
              </a:solidFill>
              <a:latin typeface="Heebo"/>
              <a:ea typeface="Heebo"/>
              <a:cs typeface="Heebo"/>
              <a:sym typeface="Heeb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1pPr>
            <a:lvl2pPr lvl="1"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2pPr>
            <a:lvl3pPr lvl="2"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3pPr>
            <a:lvl4pPr lvl="3"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4pPr>
            <a:lvl5pPr lvl="4"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5pPr>
            <a:lvl6pPr lvl="5"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6pPr>
            <a:lvl7pPr lvl="6"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7pPr>
            <a:lvl8pPr lvl="7"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8pPr>
            <a:lvl9pPr lvl="8" rtl="0">
              <a:spcBef>
                <a:spcPts val="0"/>
              </a:spcBef>
              <a:spcAft>
                <a:spcPts val="0"/>
              </a:spcAft>
              <a:buClr>
                <a:schemeClr val="dk1"/>
              </a:buClr>
              <a:buSzPts val="3500"/>
              <a:buFont typeface="Secular One"/>
              <a:buNone/>
              <a:defRPr sz="3500">
                <a:solidFill>
                  <a:schemeClr val="dk1"/>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1pPr>
            <a:lvl2pPr marL="914400" lvl="1"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2pPr>
            <a:lvl3pPr marL="1371600" lvl="2"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3pPr>
            <a:lvl4pPr marL="1828800" lvl="3"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4pPr>
            <a:lvl5pPr marL="2286000" lvl="4"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5pPr>
            <a:lvl6pPr marL="2743200" lvl="5"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6pPr>
            <a:lvl7pPr marL="3200400" lvl="6"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7pPr>
            <a:lvl8pPr marL="3657600" lvl="7"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8pPr>
            <a:lvl9pPr marL="4114800" lvl="8" indent="-317500">
              <a:lnSpc>
                <a:spcPct val="115000"/>
              </a:lnSpc>
              <a:spcBef>
                <a:spcPts val="0"/>
              </a:spcBef>
              <a:spcAft>
                <a:spcPts val="0"/>
              </a:spcAft>
              <a:buClr>
                <a:schemeClr val="dk1"/>
              </a:buClr>
              <a:buSzPts val="1400"/>
              <a:buFont typeface="Heebo"/>
              <a:buChar char="■"/>
              <a:defRPr>
                <a:solidFill>
                  <a:schemeClr val="dk1"/>
                </a:solidFill>
                <a:latin typeface="Heebo"/>
                <a:ea typeface="Heebo"/>
                <a:cs typeface="Heebo"/>
                <a:sym typeface="Heeb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63"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1"/>
          <p:cNvSpPr/>
          <p:nvPr/>
        </p:nvSpPr>
        <p:spPr>
          <a:xfrm>
            <a:off x="-31825" y="3231394"/>
            <a:ext cx="9239450" cy="1176475"/>
          </a:xfrm>
          <a:custGeom>
            <a:avLst/>
            <a:gdLst/>
            <a:ahLst/>
            <a:cxnLst/>
            <a:rect l="l" t="t" r="r" b="b"/>
            <a:pathLst>
              <a:path w="369578" h="47059" extrusionOk="0">
                <a:moveTo>
                  <a:pt x="0" y="23980"/>
                </a:moveTo>
                <a:cubicBezTo>
                  <a:pt x="12699" y="23980"/>
                  <a:pt x="26197" y="22130"/>
                  <a:pt x="37989" y="26843"/>
                </a:cubicBezTo>
                <a:cubicBezTo>
                  <a:pt x="41841" y="28383"/>
                  <a:pt x="44410" y="32119"/>
                  <a:pt x="47343" y="35052"/>
                </a:cubicBezTo>
                <a:cubicBezTo>
                  <a:pt x="53460" y="41169"/>
                  <a:pt x="62109" y="45023"/>
                  <a:pt x="70632" y="46506"/>
                </a:cubicBezTo>
                <a:cubicBezTo>
                  <a:pt x="91722" y="50176"/>
                  <a:pt x="111780" y="33790"/>
                  <a:pt x="133056" y="31425"/>
                </a:cubicBezTo>
                <a:cubicBezTo>
                  <a:pt x="150944" y="29436"/>
                  <a:pt x="167709" y="41188"/>
                  <a:pt x="185171" y="45551"/>
                </a:cubicBezTo>
                <a:cubicBezTo>
                  <a:pt x="195049" y="48019"/>
                  <a:pt x="205575" y="46472"/>
                  <a:pt x="215715" y="45551"/>
                </a:cubicBezTo>
                <a:cubicBezTo>
                  <a:pt x="241446" y="43213"/>
                  <a:pt x="265988" y="32426"/>
                  <a:pt x="289401" y="21498"/>
                </a:cubicBezTo>
                <a:cubicBezTo>
                  <a:pt x="301057" y="16058"/>
                  <a:pt x="311206" y="6728"/>
                  <a:pt x="323763" y="3936"/>
                </a:cubicBezTo>
                <a:cubicBezTo>
                  <a:pt x="335359" y="1358"/>
                  <a:pt x="347622" y="-1450"/>
                  <a:pt x="359270" y="881"/>
                </a:cubicBezTo>
                <a:cubicBezTo>
                  <a:pt x="362932" y="1614"/>
                  <a:pt x="365955" y="4365"/>
                  <a:pt x="369578" y="5272"/>
                </a:cubicBezTo>
              </a:path>
            </a:pathLst>
          </a:custGeom>
          <a:noFill/>
          <a:ln w="9525" cap="flat" cmpd="sng">
            <a:solidFill>
              <a:schemeClr val="dk1"/>
            </a:solidFill>
            <a:prstDash val="dash"/>
            <a:round/>
            <a:headEnd type="none" w="med" len="med"/>
            <a:tailEnd type="none" w="med" len="med"/>
          </a:ln>
        </p:spPr>
      </p:sp>
      <p:sp>
        <p:nvSpPr>
          <p:cNvPr id="296" name="Google Shape;296;p31"/>
          <p:cNvSpPr txBox="1">
            <a:spLocks noGrp="1"/>
          </p:cNvSpPr>
          <p:nvPr>
            <p:ph type="ctrTitle"/>
          </p:nvPr>
        </p:nvSpPr>
        <p:spPr>
          <a:xfrm>
            <a:off x="883855" y="1426258"/>
            <a:ext cx="4894800" cy="203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Global Positioning System</a:t>
            </a:r>
            <a:endParaRPr dirty="0"/>
          </a:p>
        </p:txBody>
      </p:sp>
      <p:grpSp>
        <p:nvGrpSpPr>
          <p:cNvPr id="297" name="Google Shape;297;p31"/>
          <p:cNvGrpSpPr/>
          <p:nvPr/>
        </p:nvGrpSpPr>
        <p:grpSpPr>
          <a:xfrm rot="-228760">
            <a:off x="5898745" y="1966776"/>
            <a:ext cx="2898735" cy="2897924"/>
            <a:chOff x="710950" y="550125"/>
            <a:chExt cx="1786375" cy="1785875"/>
          </a:xfrm>
        </p:grpSpPr>
        <p:grpSp>
          <p:nvGrpSpPr>
            <p:cNvPr id="298" name="Google Shape;298;p31"/>
            <p:cNvGrpSpPr/>
            <p:nvPr/>
          </p:nvGrpSpPr>
          <p:grpSpPr>
            <a:xfrm>
              <a:off x="710950" y="550125"/>
              <a:ext cx="1786375" cy="1785875"/>
              <a:chOff x="710950" y="550125"/>
              <a:chExt cx="1786375" cy="1785875"/>
            </a:xfrm>
          </p:grpSpPr>
          <p:sp>
            <p:nvSpPr>
              <p:cNvPr id="299" name="Google Shape;299;p31"/>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1"/>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31"/>
          <p:cNvGrpSpPr/>
          <p:nvPr/>
        </p:nvGrpSpPr>
        <p:grpSpPr>
          <a:xfrm rot="786337">
            <a:off x="6032428" y="387166"/>
            <a:ext cx="1003756" cy="1002863"/>
            <a:chOff x="4360538" y="1647350"/>
            <a:chExt cx="672175" cy="671675"/>
          </a:xfrm>
        </p:grpSpPr>
        <p:sp>
          <p:nvSpPr>
            <p:cNvPr id="308" name="Google Shape;308;p31"/>
            <p:cNvSpPr/>
            <p:nvPr/>
          </p:nvSpPr>
          <p:spPr>
            <a:xfrm>
              <a:off x="4360538" y="1647350"/>
              <a:ext cx="672175" cy="671675"/>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4649275" y="2140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4842813" y="2075225"/>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4809863" y="1921450"/>
              <a:ext cx="42400" cy="39250"/>
            </a:xfrm>
            <a:custGeom>
              <a:avLst/>
              <a:gdLst/>
              <a:ahLst/>
              <a:cxnLst/>
              <a:rect l="l" t="t" r="r" b="b"/>
              <a:pathLst>
                <a:path w="1696" h="1570" extrusionOk="0">
                  <a:moveTo>
                    <a:pt x="858" y="0"/>
                  </a:moveTo>
                  <a:cubicBezTo>
                    <a:pt x="377" y="0"/>
                    <a:pt x="1" y="356"/>
                    <a:pt x="1" y="795"/>
                  </a:cubicBezTo>
                  <a:cubicBezTo>
                    <a:pt x="1" y="1214"/>
                    <a:pt x="377" y="1569"/>
                    <a:pt x="858" y="1569"/>
                  </a:cubicBezTo>
                  <a:cubicBezTo>
                    <a:pt x="1319" y="1569"/>
                    <a:pt x="1695" y="1214"/>
                    <a:pt x="1695" y="795"/>
                  </a:cubicBezTo>
                  <a:cubicBezTo>
                    <a:pt x="1695" y="356"/>
                    <a:pt x="1319"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696884" y="1647350"/>
              <a:ext cx="335829" cy="671668"/>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27813" y="18921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4738200" y="17417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24363" y="1990213"/>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4463588" y="1806875"/>
              <a:ext cx="94700" cy="94700"/>
            </a:xfrm>
            <a:custGeom>
              <a:avLst/>
              <a:gdLst/>
              <a:ahLst/>
              <a:cxnLst/>
              <a:rect l="l" t="t" r="r" b="b"/>
              <a:pathLst>
                <a:path w="3788" h="3788" extrusionOk="0">
                  <a:moveTo>
                    <a:pt x="1883" y="1"/>
                  </a:moveTo>
                  <a:cubicBezTo>
                    <a:pt x="837" y="1"/>
                    <a:pt x="0" y="859"/>
                    <a:pt x="0" y="1905"/>
                  </a:cubicBezTo>
                  <a:cubicBezTo>
                    <a:pt x="0" y="2951"/>
                    <a:pt x="837" y="3788"/>
                    <a:pt x="1883" y="3788"/>
                  </a:cubicBezTo>
                  <a:cubicBezTo>
                    <a:pt x="2929" y="3788"/>
                    <a:pt x="3787" y="2951"/>
                    <a:pt x="3787" y="1905"/>
                  </a:cubicBezTo>
                  <a:cubicBezTo>
                    <a:pt x="3787" y="859"/>
                    <a:pt x="2929" y="1"/>
                    <a:pt x="1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4542038" y="2049075"/>
              <a:ext cx="54950" cy="55475"/>
            </a:xfrm>
            <a:custGeom>
              <a:avLst/>
              <a:gdLst/>
              <a:ahLst/>
              <a:cxnLst/>
              <a:rect l="l" t="t" r="r" b="b"/>
              <a:pathLst>
                <a:path w="2198" h="2219" extrusionOk="0">
                  <a:moveTo>
                    <a:pt x="1110" y="0"/>
                  </a:moveTo>
                  <a:cubicBezTo>
                    <a:pt x="482" y="0"/>
                    <a:pt x="1" y="503"/>
                    <a:pt x="1" y="1109"/>
                  </a:cubicBezTo>
                  <a:cubicBezTo>
                    <a:pt x="1" y="1716"/>
                    <a:pt x="482" y="2218"/>
                    <a:pt x="1110" y="2218"/>
                  </a:cubicBezTo>
                  <a:cubicBezTo>
                    <a:pt x="1716" y="2218"/>
                    <a:pt x="2198" y="1716"/>
                    <a:pt x="2198" y="1109"/>
                  </a:cubicBezTo>
                  <a:cubicBezTo>
                    <a:pt x="2198" y="503"/>
                    <a:pt x="1716" y="0"/>
                    <a:pt x="111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4594338" y="1699125"/>
              <a:ext cx="41875" cy="39250"/>
            </a:xfrm>
            <a:custGeom>
              <a:avLst/>
              <a:gdLst/>
              <a:ahLst/>
              <a:cxnLst/>
              <a:rect l="l" t="t" r="r" b="b"/>
              <a:pathLst>
                <a:path w="1675" h="1570" extrusionOk="0">
                  <a:moveTo>
                    <a:pt x="838" y="1"/>
                  </a:moveTo>
                  <a:cubicBezTo>
                    <a:pt x="378" y="1"/>
                    <a:pt x="1" y="356"/>
                    <a:pt x="1" y="796"/>
                  </a:cubicBezTo>
                  <a:cubicBezTo>
                    <a:pt x="1" y="1214"/>
                    <a:pt x="378" y="1570"/>
                    <a:pt x="838" y="1570"/>
                  </a:cubicBezTo>
                  <a:cubicBezTo>
                    <a:pt x="1298" y="1570"/>
                    <a:pt x="1675" y="1214"/>
                    <a:pt x="1675" y="796"/>
                  </a:cubicBezTo>
                  <a:cubicBezTo>
                    <a:pt x="1675" y="356"/>
                    <a:pt x="1298"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4626788" y="1885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31"/>
          <p:cNvGrpSpPr/>
          <p:nvPr/>
        </p:nvGrpSpPr>
        <p:grpSpPr>
          <a:xfrm rot="7277808">
            <a:off x="4201203" y="3346431"/>
            <a:ext cx="1003696" cy="1493982"/>
            <a:chOff x="3065550" y="1439825"/>
            <a:chExt cx="546933" cy="814099"/>
          </a:xfrm>
        </p:grpSpPr>
        <p:sp>
          <p:nvSpPr>
            <p:cNvPr id="321" name="Google Shape;321;p31"/>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31"/>
          <p:cNvSpPr/>
          <p:nvPr/>
        </p:nvSpPr>
        <p:spPr>
          <a:xfrm rot="1320575">
            <a:off x="7447316" y="12275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rot="-1193401">
            <a:off x="7992536" y="1575078"/>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rot="-1190705">
            <a:off x="7916780" y="738201"/>
            <a:ext cx="265996" cy="252899"/>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rot="1320575">
            <a:off x="5804791" y="4650504"/>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rot="-1193401">
            <a:off x="5259136" y="4809640"/>
            <a:ext cx="141969" cy="134946"/>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43500" y="-208300"/>
            <a:ext cx="5709950" cy="1404850"/>
          </a:xfrm>
          <a:custGeom>
            <a:avLst/>
            <a:gdLst/>
            <a:ahLst/>
            <a:cxnLst/>
            <a:rect l="l" t="t" r="r" b="b"/>
            <a:pathLst>
              <a:path w="228398" h="56194" extrusionOk="0">
                <a:moveTo>
                  <a:pt x="0" y="56194"/>
                </a:moveTo>
                <a:cubicBezTo>
                  <a:pt x="15933" y="56194"/>
                  <a:pt x="37103" y="23816"/>
                  <a:pt x="44229" y="38067"/>
                </a:cubicBezTo>
                <a:cubicBezTo>
                  <a:pt x="45571" y="40750"/>
                  <a:pt x="44175" y="45638"/>
                  <a:pt x="41329" y="46586"/>
                </a:cubicBezTo>
                <a:cubicBezTo>
                  <a:pt x="38826" y="47419"/>
                  <a:pt x="35430" y="46014"/>
                  <a:pt x="33897" y="43867"/>
                </a:cubicBezTo>
                <a:cubicBezTo>
                  <a:pt x="30015" y="38430"/>
                  <a:pt x="35933" y="28237"/>
                  <a:pt x="42054" y="25559"/>
                </a:cubicBezTo>
                <a:cubicBezTo>
                  <a:pt x="73890" y="11628"/>
                  <a:pt x="111590" y="36151"/>
                  <a:pt x="146102" y="32085"/>
                </a:cubicBezTo>
                <a:cubicBezTo>
                  <a:pt x="164721" y="29891"/>
                  <a:pt x="183761" y="25003"/>
                  <a:pt x="199758" y="15227"/>
                </a:cubicBezTo>
                <a:cubicBezTo>
                  <a:pt x="208984" y="9589"/>
                  <a:pt x="217798" y="2129"/>
                  <a:pt x="228398" y="0"/>
                </a:cubicBezTo>
              </a:path>
            </a:pathLst>
          </a:custGeom>
          <a:noFill/>
          <a:ln w="9525" cap="flat" cmpd="sng">
            <a:solidFill>
              <a:schemeClr val="dk1"/>
            </a:solidFill>
            <a:prstDash val="dash"/>
            <a:round/>
            <a:headEnd type="none" w="med" len="med"/>
            <a:tailEnd type="none" w="med" len="med"/>
          </a:ln>
        </p:spPr>
      </p:sp>
      <p:sp>
        <p:nvSpPr>
          <p:cNvPr id="2" name="Google Shape;296;p31">
            <a:extLst>
              <a:ext uri="{FF2B5EF4-FFF2-40B4-BE49-F238E27FC236}">
                <a16:creationId xmlns:a16="http://schemas.microsoft.com/office/drawing/2014/main" id="{C1210858-6951-D251-C36D-704A79FBBB9D}"/>
              </a:ext>
            </a:extLst>
          </p:cNvPr>
          <p:cNvSpPr txBox="1">
            <a:spLocks/>
          </p:cNvSpPr>
          <p:nvPr/>
        </p:nvSpPr>
        <p:spPr>
          <a:xfrm>
            <a:off x="1103239" y="4559806"/>
            <a:ext cx="4568571" cy="4594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Secular One"/>
              <a:buNone/>
              <a:defRPr sz="5500" b="0" i="0" u="none" strike="noStrike" cap="none">
                <a:solidFill>
                  <a:schemeClr val="dk1"/>
                </a:solidFill>
                <a:latin typeface="Secular One"/>
                <a:ea typeface="Secular One"/>
                <a:cs typeface="Secular One"/>
                <a:sym typeface="Secular One"/>
              </a:defRPr>
            </a:lvl1pPr>
            <a:lvl2pPr marR="0" lvl="1"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2pPr>
            <a:lvl3pPr marR="0" lvl="2"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3pPr>
            <a:lvl4pPr marR="0" lvl="3"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4pPr>
            <a:lvl5pPr marR="0" lvl="4"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5pPr>
            <a:lvl6pPr marR="0" lvl="5"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6pPr>
            <a:lvl7pPr marR="0" lvl="6"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7pPr>
            <a:lvl8pPr marR="0" lvl="7"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8pPr>
            <a:lvl9pPr marR="0" lvl="8" algn="ctr" rtl="0">
              <a:lnSpc>
                <a:spcPct val="100000"/>
              </a:lnSpc>
              <a:spcBef>
                <a:spcPts val="0"/>
              </a:spcBef>
              <a:spcAft>
                <a:spcPts val="0"/>
              </a:spcAft>
              <a:buClr>
                <a:srgbClr val="191919"/>
              </a:buClr>
              <a:buSzPts val="5200"/>
              <a:buFont typeface="Secular One"/>
              <a:buNone/>
              <a:defRPr sz="5200" b="0" i="0" u="none" strike="noStrike" cap="none">
                <a:solidFill>
                  <a:srgbClr val="191919"/>
                </a:solidFill>
                <a:latin typeface="Secular One"/>
                <a:ea typeface="Secular One"/>
                <a:cs typeface="Secular One"/>
                <a:sym typeface="Secular One"/>
              </a:defRPr>
            </a:lvl9pPr>
          </a:lstStyle>
          <a:p>
            <a:r>
              <a:rPr lang="it-IT" sz="1800" dirty="0"/>
              <a:t>Alfonso Cavallo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70A656D1-778F-6958-9C68-E1638904E86A}"/>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0FF39A50-7692-E545-7D51-9B304B14C9B3}"/>
              </a:ext>
            </a:extLst>
          </p:cNvPr>
          <p:cNvSpPr txBox="1">
            <a:spLocks noGrp="1"/>
          </p:cNvSpPr>
          <p:nvPr>
            <p:ph type="title"/>
          </p:nvPr>
        </p:nvSpPr>
        <p:spPr>
          <a:xfrm>
            <a:off x="687005" y="903927"/>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Phase</a:t>
            </a:r>
            <a:r>
              <a:rPr lang="it-IT" dirty="0"/>
              <a:t> </a:t>
            </a:r>
            <a:r>
              <a:rPr lang="it-IT" dirty="0" err="1"/>
              <a:t>Ambiguity</a:t>
            </a:r>
            <a:r>
              <a:rPr lang="it-IT" dirty="0"/>
              <a:t> and </a:t>
            </a:r>
            <a:r>
              <a:rPr lang="it-IT" dirty="0" err="1"/>
              <a:t>Phase</a:t>
            </a:r>
            <a:r>
              <a:rPr lang="it-IT" dirty="0"/>
              <a:t> Center </a:t>
            </a:r>
            <a:r>
              <a:rPr lang="it-IT" dirty="0" err="1"/>
              <a:t>Variations</a:t>
            </a:r>
            <a:endParaRPr dirty="0"/>
          </a:p>
        </p:txBody>
      </p:sp>
      <mc:AlternateContent xmlns:mc="http://schemas.openxmlformats.org/markup-compatibility/2006" xmlns:a14="http://schemas.microsoft.com/office/drawing/2010/main">
        <mc:Choice Requires="a14">
          <p:sp>
            <p:nvSpPr>
              <p:cNvPr id="348" name="Google Shape;348;p33">
                <a:extLst>
                  <a:ext uri="{FF2B5EF4-FFF2-40B4-BE49-F238E27FC236}">
                    <a16:creationId xmlns:a16="http://schemas.microsoft.com/office/drawing/2014/main" id="{08BDDD6C-D9A5-0873-5ED9-935F965CD9EC}"/>
                  </a:ext>
                </a:extLst>
              </p:cNvPr>
              <p:cNvSpPr txBox="1">
                <a:spLocks noGrp="1"/>
              </p:cNvSpPr>
              <p:nvPr>
                <p:ph type="subTitle" idx="1"/>
              </p:nvPr>
            </p:nvSpPr>
            <p:spPr>
              <a:xfrm>
                <a:off x="713224" y="2150301"/>
                <a:ext cx="4934901" cy="2405311"/>
              </a:xfrm>
              <a:prstGeom prst="rect">
                <a:avLst/>
              </a:prstGeom>
            </p:spPr>
            <p:txBody>
              <a:bodyPr spcFirstLastPara="1" wrap="square" lIns="91425" tIns="91425" rIns="91425" bIns="91425" anchor="t" anchorCtr="0">
                <a:noAutofit/>
              </a:bodyPr>
              <a:lstStyle/>
              <a:p>
                <a:pPr marL="0" indent="0"/>
                <a:r>
                  <a:rPr lang="it-IT" dirty="0"/>
                  <a:t>At a </a:t>
                </a:r>
                <a:r>
                  <a:rPr lang="it-IT" dirty="0" err="1"/>
                  <a:t>certain</a:t>
                </a:r>
                <a:r>
                  <a:rPr lang="it-IT" dirty="0"/>
                  <a:t> time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𝑡</m:t>
                        </m:r>
                      </m:e>
                      <m:sub>
                        <m:r>
                          <a:rPr lang="it-IT" b="0" i="1" smtClean="0">
                            <a:latin typeface="Cambria Math" panose="02040503050406030204" pitchFamily="18" charset="0"/>
                          </a:rPr>
                          <m:t>0</m:t>
                        </m:r>
                      </m:sub>
                    </m:sSub>
                  </m:oMath>
                </a14:m>
                <a:r>
                  <a:rPr lang="it-IT" dirty="0"/>
                  <a:t>, </a:t>
                </a:r>
                <a:r>
                  <a:rPr lang="it-IT" dirty="0" err="1"/>
                  <a:t>it</a:t>
                </a:r>
                <a:r>
                  <a:rPr lang="it-IT" dirty="0"/>
                  <a:t> </a:t>
                </a:r>
                <a:r>
                  <a:rPr lang="it-IT" dirty="0" err="1"/>
                  <a:t>is</a:t>
                </a:r>
                <a:r>
                  <a:rPr lang="it-IT" dirty="0"/>
                  <a:t> </a:t>
                </a:r>
                <a:r>
                  <a:rPr lang="it-IT" dirty="0" err="1"/>
                  <a:t>possible</a:t>
                </a:r>
                <a:r>
                  <a:rPr lang="it-IT" dirty="0"/>
                  <a:t> to </a:t>
                </a:r>
                <a:r>
                  <a:rPr lang="it-IT" dirty="0" err="1"/>
                  <a:t>get</a:t>
                </a:r>
                <a:r>
                  <a:rPr lang="it-IT" dirty="0"/>
                  <a:t> the offset </a:t>
                </a:r>
                <a14:m>
                  <m:oMath xmlns:m="http://schemas.openxmlformats.org/officeDocument/2006/math">
                    <m:r>
                      <a:rPr lang="it-IT" i="1">
                        <a:latin typeface="Cambria Math" panose="02040503050406030204" pitchFamily="18" charset="0"/>
                      </a:rPr>
                      <m:t>𝐹𝑟</m:t>
                    </m:r>
                    <m:r>
                      <a:rPr lang="it-IT" i="1">
                        <a:latin typeface="Cambria Math" panose="02040503050406030204" pitchFamily="18" charset="0"/>
                      </a:rPr>
                      <m:t>(</m:t>
                    </m:r>
                    <m:r>
                      <a:rPr lang="it-IT" i="1">
                        <a:latin typeface="Cambria Math" panose="02040503050406030204" pitchFamily="18" charset="0"/>
                      </a:rPr>
                      <m:t>𝜙</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𝑜</m:t>
                        </m:r>
                      </m:sub>
                    </m:sSub>
                    <m:r>
                      <a:rPr lang="it-IT" i="1">
                        <a:latin typeface="Cambria Math" panose="02040503050406030204" pitchFamily="18" charset="0"/>
                      </a:rPr>
                      <m:t>)</m:t>
                    </m:r>
                  </m:oMath>
                </a14:m>
                <a:r>
                  <a:rPr lang="it-IT" dirty="0"/>
                  <a:t> with </a:t>
                </a:r>
                <a:r>
                  <a:rPr lang="it-IT" dirty="0" err="1"/>
                  <a:t>respect</a:t>
                </a:r>
                <a:r>
                  <a:rPr lang="it-IT" dirty="0"/>
                  <a:t> to the </a:t>
                </a:r>
                <a:r>
                  <a:rPr lang="it-IT" dirty="0" err="1"/>
                  <a:t>phase</a:t>
                </a:r>
                <a:r>
                  <a:rPr lang="it-IT" dirty="0"/>
                  <a:t> of the </a:t>
                </a:r>
                <a:r>
                  <a:rPr lang="it-IT" dirty="0" err="1"/>
                  <a:t>satellite’s</a:t>
                </a:r>
                <a:r>
                  <a:rPr lang="it-IT" dirty="0"/>
                  <a:t> </a:t>
                </a:r>
                <a:r>
                  <a:rPr lang="it-IT" dirty="0" err="1"/>
                  <a:t>signal</a:t>
                </a:r>
                <a:r>
                  <a:rPr lang="it-IT" dirty="0"/>
                  <a:t>. </a:t>
                </a:r>
                <a:r>
                  <a:rPr lang="it-IT" dirty="0" err="1"/>
                  <a:t>However</a:t>
                </a:r>
                <a:r>
                  <a:rPr lang="it-IT" dirty="0"/>
                  <a:t>, the </a:t>
                </a:r>
                <a:r>
                  <a:rPr lang="it-IT" dirty="0" err="1"/>
                  <a:t>distance</a:t>
                </a:r>
                <a:r>
                  <a:rPr lang="it-IT" dirty="0"/>
                  <a:t> </a:t>
                </a:r>
                <a:r>
                  <a:rPr lang="it-IT" dirty="0" err="1"/>
                  <a:t>is</a:t>
                </a:r>
                <a:r>
                  <a:rPr lang="it-IT" dirty="0"/>
                  <a:t> </a:t>
                </a:r>
                <a:r>
                  <a:rPr lang="it-IT" dirty="0" err="1"/>
                  <a:t>function</a:t>
                </a:r>
                <a:r>
                  <a:rPr lang="it-IT" dirty="0"/>
                  <a:t> of the </a:t>
                </a:r>
                <a:r>
                  <a:rPr lang="it-IT" dirty="0" err="1"/>
                  <a:t>number</a:t>
                </a:r>
                <a:r>
                  <a:rPr lang="it-IT" dirty="0"/>
                  <a:t> of </a:t>
                </a:r>
                <a:r>
                  <a:rPr lang="it-IT" dirty="0" err="1"/>
                  <a:t>repetition</a:t>
                </a:r>
                <a:r>
                  <a:rPr lang="it-IT" dirty="0"/>
                  <a:t> of the </a:t>
                </a:r>
                <a:r>
                  <a:rPr lang="it-IT" dirty="0" err="1"/>
                  <a:t>phase</a:t>
                </a:r>
                <a:r>
                  <a:rPr lang="it-IT" dirty="0"/>
                  <a:t> </a:t>
                </a:r>
                <a:r>
                  <a:rPr lang="it-IT" dirty="0" err="1"/>
                  <a:t>which</a:t>
                </a:r>
                <a:r>
                  <a:rPr lang="it-IT" dirty="0"/>
                  <a:t> </a:t>
                </a:r>
                <a:r>
                  <a:rPr lang="it-IT" dirty="0" err="1"/>
                  <a:t>is</a:t>
                </a:r>
                <a:r>
                  <a:rPr lang="it-IT" dirty="0"/>
                  <a:t> an </a:t>
                </a:r>
                <a:r>
                  <a:rPr lang="it-IT" dirty="0" err="1"/>
                  <a:t>unknown</a:t>
                </a:r>
                <a:r>
                  <a:rPr lang="it-IT" dirty="0"/>
                  <a:t> </a:t>
                </a:r>
                <a:r>
                  <a:rPr lang="it-IT" b="1" dirty="0" err="1"/>
                  <a:t>phase</a:t>
                </a:r>
                <a:r>
                  <a:rPr lang="it-IT" b="1" dirty="0"/>
                  <a:t> </a:t>
                </a:r>
                <a:r>
                  <a:rPr lang="it-IT" b="1" dirty="0" err="1"/>
                  <a:t>ambiguity</a:t>
                </a:r>
                <a:r>
                  <a:rPr lang="it-IT" dirty="0"/>
                  <a:t>.</a:t>
                </a:r>
              </a:p>
              <a:p>
                <a:pPr marL="0" lvl="0" indent="0" algn="l" rtl="0">
                  <a:spcBef>
                    <a:spcPts val="0"/>
                  </a:spcBef>
                  <a:spcAft>
                    <a:spcPts val="0"/>
                  </a:spcAft>
                  <a:buNone/>
                </a:pPr>
                <a:endParaRPr dirty="0"/>
              </a:p>
            </p:txBody>
          </p:sp>
        </mc:Choice>
        <mc:Fallback xmlns="">
          <p:sp>
            <p:nvSpPr>
              <p:cNvPr id="348" name="Google Shape;348;p33">
                <a:extLst>
                  <a:ext uri="{FF2B5EF4-FFF2-40B4-BE49-F238E27FC236}">
                    <a16:creationId xmlns:a16="http://schemas.microsoft.com/office/drawing/2014/main" id="{08BDDD6C-D9A5-0873-5ED9-935F965CD9EC}"/>
                  </a:ext>
                </a:extLst>
              </p:cNvPr>
              <p:cNvSpPr txBox="1">
                <a:spLocks noGrp="1" noRot="1" noChangeAspect="1" noMove="1" noResize="1" noEditPoints="1" noAdjustHandles="1" noChangeArrowheads="1" noChangeShapeType="1" noTextEdit="1"/>
              </p:cNvSpPr>
              <p:nvPr>
                <p:ph type="subTitle" idx="1"/>
              </p:nvPr>
            </p:nvSpPr>
            <p:spPr>
              <a:xfrm>
                <a:off x="713224" y="2150301"/>
                <a:ext cx="4934901" cy="2405311"/>
              </a:xfrm>
              <a:prstGeom prst="rect">
                <a:avLst/>
              </a:prstGeom>
              <a:blipFill>
                <a:blip r:embed="rId3"/>
                <a:stretch>
                  <a:fillRect l="-741"/>
                </a:stretch>
              </a:blipFill>
            </p:spPr>
            <p:txBody>
              <a:bodyPr/>
              <a:lstStyle/>
              <a:p>
                <a:r>
                  <a:rPr lang="it-IT">
                    <a:noFill/>
                  </a:rPr>
                  <a:t> </a:t>
                </a:r>
              </a:p>
            </p:txBody>
          </p:sp>
        </mc:Fallback>
      </mc:AlternateContent>
      <p:grpSp>
        <p:nvGrpSpPr>
          <p:cNvPr id="12" name="Google Shape;350;p33">
            <a:extLst>
              <a:ext uri="{FF2B5EF4-FFF2-40B4-BE49-F238E27FC236}">
                <a16:creationId xmlns:a16="http://schemas.microsoft.com/office/drawing/2014/main" id="{17863B45-A551-0381-2F59-320A123532C7}"/>
              </a:ext>
            </a:extLst>
          </p:cNvPr>
          <p:cNvGrpSpPr/>
          <p:nvPr/>
        </p:nvGrpSpPr>
        <p:grpSpPr>
          <a:xfrm rot="17435467">
            <a:off x="5842012" y="322367"/>
            <a:ext cx="643538" cy="1018801"/>
            <a:chOff x="3065550" y="1439825"/>
            <a:chExt cx="546933" cy="814099"/>
          </a:xfrm>
        </p:grpSpPr>
        <p:sp>
          <p:nvSpPr>
            <p:cNvPr id="13" name="Google Shape;351;p33">
              <a:extLst>
                <a:ext uri="{FF2B5EF4-FFF2-40B4-BE49-F238E27FC236}">
                  <a16:creationId xmlns:a16="http://schemas.microsoft.com/office/drawing/2014/main" id="{7CF98A07-3EE5-128B-0A0A-EB81BB1FE2A2}"/>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33">
              <a:extLst>
                <a:ext uri="{FF2B5EF4-FFF2-40B4-BE49-F238E27FC236}">
                  <a16:creationId xmlns:a16="http://schemas.microsoft.com/office/drawing/2014/main" id="{3FCE9324-CE89-DB97-E357-565CF7BF5723}"/>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p33">
              <a:extLst>
                <a:ext uri="{FF2B5EF4-FFF2-40B4-BE49-F238E27FC236}">
                  <a16:creationId xmlns:a16="http://schemas.microsoft.com/office/drawing/2014/main" id="{DC6F7A4B-592F-560C-B193-521A68540528}"/>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05;p31">
            <a:extLst>
              <a:ext uri="{FF2B5EF4-FFF2-40B4-BE49-F238E27FC236}">
                <a16:creationId xmlns:a16="http://schemas.microsoft.com/office/drawing/2014/main" id="{6843B53B-514C-2297-94BF-3277191FFA59}"/>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97;p31">
            <a:extLst>
              <a:ext uri="{FF2B5EF4-FFF2-40B4-BE49-F238E27FC236}">
                <a16:creationId xmlns:a16="http://schemas.microsoft.com/office/drawing/2014/main" id="{08819CB5-F21D-6D73-1DBB-14D3CA21AE1C}"/>
              </a:ext>
            </a:extLst>
          </p:cNvPr>
          <p:cNvGrpSpPr/>
          <p:nvPr/>
        </p:nvGrpSpPr>
        <p:grpSpPr>
          <a:xfrm rot="2220475">
            <a:off x="3747950" y="4246721"/>
            <a:ext cx="8278032" cy="7307340"/>
            <a:chOff x="710950" y="550125"/>
            <a:chExt cx="1786375" cy="1785875"/>
          </a:xfrm>
        </p:grpSpPr>
        <p:grpSp>
          <p:nvGrpSpPr>
            <p:cNvPr id="3" name="Google Shape;298;p31">
              <a:extLst>
                <a:ext uri="{FF2B5EF4-FFF2-40B4-BE49-F238E27FC236}">
                  <a16:creationId xmlns:a16="http://schemas.microsoft.com/office/drawing/2014/main" id="{9CECB596-08E4-F1EF-D664-FF304C3A6652}"/>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0EE121EC-A0A1-0A74-78BA-ADA6D346E3B5}"/>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00;p31">
                <a:extLst>
                  <a:ext uri="{FF2B5EF4-FFF2-40B4-BE49-F238E27FC236}">
                    <a16:creationId xmlns:a16="http://schemas.microsoft.com/office/drawing/2014/main" id="{E2D79926-8E67-AFFF-CEB8-7C539778D744}"/>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B0E0B961-706F-C444-B7E3-EDD08C74D07F}"/>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BBA9C8A8-72B1-EA01-590B-00DA7FB6BA69}"/>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69AF7AAF-81E6-53C7-C13E-73A7E59BD738}"/>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FE181352-2A58-05E8-E677-6670E876BE45}"/>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0944C129-F3E4-DE56-06FC-9EC5180E145B}"/>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16C78348-793D-C395-C74E-7F1DAEFF3334}"/>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Immagine 23">
            <a:extLst>
              <a:ext uri="{FF2B5EF4-FFF2-40B4-BE49-F238E27FC236}">
                <a16:creationId xmlns:a16="http://schemas.microsoft.com/office/drawing/2014/main" id="{A09A806F-6A52-1E08-4A94-3AEB9797B42A}"/>
              </a:ext>
            </a:extLst>
          </p:cNvPr>
          <p:cNvPicPr>
            <a:picLocks noChangeAspect="1"/>
          </p:cNvPicPr>
          <p:nvPr/>
        </p:nvPicPr>
        <p:blipFill>
          <a:blip r:embed="rId4"/>
          <a:stretch>
            <a:fillRect/>
          </a:stretch>
        </p:blipFill>
        <p:spPr>
          <a:xfrm>
            <a:off x="6811166" y="3925629"/>
            <a:ext cx="420875" cy="420875"/>
          </a:xfrm>
          <a:prstGeom prst="rect">
            <a:avLst/>
          </a:prstGeom>
        </p:spPr>
      </p:pic>
      <mc:AlternateContent xmlns:mc="http://schemas.openxmlformats.org/markup-compatibility/2006" xmlns:a14="http://schemas.microsoft.com/office/drawing/2010/main">
        <mc:Choice Requires="a14">
          <p:sp>
            <p:nvSpPr>
              <p:cNvPr id="2048" name="CasellaDiTesto 2047">
                <a:extLst>
                  <a:ext uri="{FF2B5EF4-FFF2-40B4-BE49-F238E27FC236}">
                    <a16:creationId xmlns:a16="http://schemas.microsoft.com/office/drawing/2014/main" id="{06D05311-CD5F-F291-B6CB-AE5E2B0CF0FA}"/>
                  </a:ext>
                </a:extLst>
              </p:cNvPr>
              <p:cNvSpPr txBox="1"/>
              <p:nvPr/>
            </p:nvSpPr>
            <p:spPr>
              <a:xfrm>
                <a:off x="7021093" y="2964427"/>
                <a:ext cx="2618659" cy="82349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it-IT" sz="1000" i="1" smtClean="0">
                          <a:solidFill>
                            <a:schemeClr val="bg1"/>
                          </a:solidFill>
                          <a:latin typeface="Cambria Math" panose="02040503050406030204" pitchFamily="18" charset="0"/>
                        </a:rPr>
                        <m:t>𝛿</m:t>
                      </m:r>
                      <m:sSubSup>
                        <m:sSubSupPr>
                          <m:ctrlPr>
                            <a:rPr lang="it-IT" sz="1000" i="1">
                              <a:solidFill>
                                <a:schemeClr val="bg1"/>
                              </a:solidFill>
                              <a:latin typeface="Cambria Math" panose="02040503050406030204" pitchFamily="18" charset="0"/>
                            </a:rPr>
                          </m:ctrlPr>
                        </m:sSubSupPr>
                        <m:e>
                          <m:r>
                            <a:rPr lang="it-IT" sz="1000" i="1">
                              <a:solidFill>
                                <a:schemeClr val="bg1"/>
                              </a:solidFill>
                              <a:latin typeface="Cambria Math" panose="02040503050406030204" pitchFamily="18" charset="0"/>
                            </a:rPr>
                            <m:t>𝑑</m:t>
                          </m:r>
                        </m:e>
                        <m:sub>
                          <m:r>
                            <a:rPr lang="it-IT" sz="1000" i="1">
                              <a:solidFill>
                                <a:schemeClr val="bg1"/>
                              </a:solidFill>
                              <a:latin typeface="Cambria Math" panose="02040503050406030204" pitchFamily="18" charset="0"/>
                            </a:rPr>
                            <m:t>𝑃</m:t>
                          </m:r>
                        </m:sub>
                        <m:sup>
                          <m:r>
                            <a:rPr lang="it-IT" sz="1000" b="0" i="1" smtClean="0">
                              <a:solidFill>
                                <a:schemeClr val="bg1"/>
                              </a:solidFill>
                              <a:latin typeface="Cambria Math" panose="02040503050406030204" pitchFamily="18" charset="0"/>
                            </a:rPr>
                            <m:t>𝑇𝑅𝑂𝑃</m:t>
                          </m:r>
                        </m:sup>
                      </m:sSubSup>
                      <m:r>
                        <a:rPr lang="it-IT" sz="1000" i="1">
                          <a:solidFill>
                            <a:schemeClr val="bg1"/>
                          </a:solidFill>
                          <a:latin typeface="Cambria Math" panose="02040503050406030204" pitchFamily="18" charset="0"/>
                        </a:rPr>
                        <m:t>=</m:t>
                      </m:r>
                    </m:oMath>
                    <m:oMath xmlns:m="http://schemas.openxmlformats.org/officeDocument/2006/math">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𝛿</m:t>
                          </m:r>
                          <m:r>
                            <a:rPr lang="it-IT" sz="1000" b="0" i="1" smtClean="0">
                              <a:solidFill>
                                <a:schemeClr val="bg1"/>
                              </a:solidFill>
                              <a:latin typeface="Cambria Math" panose="02040503050406030204" pitchFamily="18" charset="0"/>
                            </a:rPr>
                            <m:t>𝑑</m:t>
                          </m:r>
                        </m:e>
                        <m:sub>
                          <m:r>
                            <a:rPr lang="it-IT" sz="1000" b="0" i="1" smtClean="0">
                              <a:solidFill>
                                <a:schemeClr val="bg1"/>
                              </a:solidFill>
                              <a:latin typeface="Cambria Math" panose="02040503050406030204" pitchFamily="18" charset="0"/>
                            </a:rPr>
                            <m:t>𝑑𝑟𝑦</m:t>
                          </m:r>
                        </m:sub>
                      </m:sSub>
                      <m:r>
                        <a:rPr lang="it-IT" sz="1000" b="0" i="1" smtClean="0">
                          <a:solidFill>
                            <a:schemeClr val="bg1"/>
                          </a:solidFill>
                          <a:latin typeface="Cambria Math" panose="02040503050406030204" pitchFamily="18" charset="0"/>
                        </a:rPr>
                        <m:t>+</m:t>
                      </m:r>
                      <m:r>
                        <a:rPr lang="it-IT" sz="1000" b="0" i="1" smtClean="0">
                          <a:solidFill>
                            <a:schemeClr val="bg1"/>
                          </a:solidFill>
                          <a:latin typeface="Cambria Math" panose="02040503050406030204" pitchFamily="18" charset="0"/>
                        </a:rPr>
                        <m:t>𝛿</m:t>
                      </m:r>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𝑑</m:t>
                          </m:r>
                        </m:e>
                        <m:sub>
                          <m:r>
                            <a:rPr lang="it-IT" sz="1000" b="0" i="1" smtClean="0">
                              <a:solidFill>
                                <a:schemeClr val="bg1"/>
                              </a:solidFill>
                              <a:latin typeface="Cambria Math" panose="02040503050406030204" pitchFamily="18" charset="0"/>
                            </a:rPr>
                            <m:t>𝑤𝑒𝑡</m:t>
                          </m:r>
                        </m:sub>
                      </m:sSub>
                      <m:r>
                        <a:rPr lang="it-IT" sz="1000" b="0" i="1" smtClean="0">
                          <a:solidFill>
                            <a:schemeClr val="bg1"/>
                          </a:solidFill>
                          <a:latin typeface="Cambria Math" panose="02040503050406030204" pitchFamily="18" charset="0"/>
                        </a:rPr>
                        <m:t>=</m:t>
                      </m:r>
                    </m:oMath>
                  </m:oMathPara>
                </a14:m>
                <a:br>
                  <a:rPr lang="it-IT" sz="1000" b="0" i="1" dirty="0">
                    <a:solidFill>
                      <a:schemeClr val="bg1"/>
                    </a:solidFill>
                    <a:latin typeface="Cambria Math" panose="02040503050406030204" pitchFamily="18" charset="0"/>
                  </a:rPr>
                </a:br>
                <a14:m>
                  <m:oMath xmlns:m="http://schemas.openxmlformats.org/officeDocument/2006/math">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𝑓</m:t>
                        </m:r>
                      </m:e>
                      <m:sub>
                        <m:r>
                          <a:rPr lang="it-IT" sz="1000" b="0" i="1" smtClean="0">
                            <a:solidFill>
                              <a:schemeClr val="bg1"/>
                            </a:solidFill>
                            <a:latin typeface="Cambria Math" panose="02040503050406030204" pitchFamily="18" charset="0"/>
                          </a:rPr>
                          <m:t>𝑑𝑟𝑦</m:t>
                        </m:r>
                      </m:sub>
                    </m:sSub>
                    <m:d>
                      <m:dPr>
                        <m:ctrlPr>
                          <a:rPr lang="it-IT" sz="1000" b="0" i="1" smtClean="0">
                            <a:solidFill>
                              <a:schemeClr val="bg1"/>
                            </a:solidFill>
                            <a:latin typeface="Cambria Math" panose="02040503050406030204" pitchFamily="18" charset="0"/>
                          </a:rPr>
                        </m:ctrlPr>
                      </m:dPr>
                      <m:e>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𝜃</m:t>
                            </m:r>
                          </m:e>
                          <m:sub>
                            <m:r>
                              <a:rPr lang="it-IT" sz="1000" b="0" i="1" smtClean="0">
                                <a:solidFill>
                                  <a:schemeClr val="bg1"/>
                                </a:solidFill>
                                <a:latin typeface="Cambria Math" panose="02040503050406030204" pitchFamily="18" charset="0"/>
                              </a:rPr>
                              <m:t>𝑍</m:t>
                            </m:r>
                          </m:sub>
                        </m:sSub>
                      </m:e>
                    </m:d>
                    <m:sSubSup>
                      <m:sSubSupPr>
                        <m:ctrlPr>
                          <a:rPr lang="it-IT" sz="1000" b="0" i="1" smtClean="0">
                            <a:solidFill>
                              <a:schemeClr val="bg1"/>
                            </a:solidFill>
                            <a:latin typeface="Cambria Math" panose="02040503050406030204" pitchFamily="18" charset="0"/>
                          </a:rPr>
                        </m:ctrlPr>
                      </m:sSubSupPr>
                      <m:e>
                        <m:r>
                          <a:rPr lang="it-IT" sz="1000" b="0" i="1" smtClean="0">
                            <a:solidFill>
                              <a:schemeClr val="bg1"/>
                            </a:solidFill>
                            <a:latin typeface="Cambria Math" panose="02040503050406030204" pitchFamily="18" charset="0"/>
                          </a:rPr>
                          <m:t>𝛿</m:t>
                        </m:r>
                      </m:e>
                      <m:sub>
                        <m:r>
                          <a:rPr lang="it-IT" sz="1000" b="0" i="1" smtClean="0">
                            <a:solidFill>
                              <a:schemeClr val="bg1"/>
                            </a:solidFill>
                            <a:latin typeface="Cambria Math" panose="02040503050406030204" pitchFamily="18" charset="0"/>
                          </a:rPr>
                          <m:t>𝑑𝑟𝑦</m:t>
                        </m:r>
                      </m:sub>
                      <m:sup>
                        <m:r>
                          <a:rPr lang="it-IT" sz="1000" b="0" i="1" smtClean="0">
                            <a:solidFill>
                              <a:schemeClr val="bg1"/>
                            </a:solidFill>
                            <a:latin typeface="Cambria Math" panose="02040503050406030204" pitchFamily="18" charset="0"/>
                          </a:rPr>
                          <m:t>0</m:t>
                        </m:r>
                      </m:sup>
                    </m:sSubSup>
                  </m:oMath>
                </a14:m>
                <a:r>
                  <a:rPr lang="it-IT" sz="1000" dirty="0">
                    <a:solidFill>
                      <a:schemeClr val="bg1"/>
                    </a:solidFill>
                  </a:rPr>
                  <a:t>+ </a:t>
                </a:r>
                <a14:m>
                  <m:oMath xmlns:m="http://schemas.openxmlformats.org/officeDocument/2006/math">
                    <m:sSub>
                      <m:sSubPr>
                        <m:ctrlPr>
                          <a:rPr lang="it-IT" sz="1000" i="1">
                            <a:solidFill>
                              <a:schemeClr val="bg1"/>
                            </a:solidFill>
                            <a:latin typeface="Cambria Math" panose="02040503050406030204" pitchFamily="18" charset="0"/>
                          </a:rPr>
                        </m:ctrlPr>
                      </m:sSubPr>
                      <m:e>
                        <m:r>
                          <a:rPr lang="it-IT" sz="1000" i="1">
                            <a:solidFill>
                              <a:schemeClr val="bg1"/>
                            </a:solidFill>
                            <a:latin typeface="Cambria Math" panose="02040503050406030204" pitchFamily="18" charset="0"/>
                          </a:rPr>
                          <m:t>𝑓</m:t>
                        </m:r>
                      </m:e>
                      <m:sub>
                        <m:r>
                          <a:rPr lang="it-IT" sz="1000" b="0" i="1" smtClean="0">
                            <a:solidFill>
                              <a:schemeClr val="bg1"/>
                            </a:solidFill>
                            <a:latin typeface="Cambria Math" panose="02040503050406030204" pitchFamily="18" charset="0"/>
                          </a:rPr>
                          <m:t>𝑤𝑒𝑡</m:t>
                        </m:r>
                      </m:sub>
                    </m:sSub>
                    <m:d>
                      <m:dPr>
                        <m:ctrlPr>
                          <a:rPr lang="it-IT" sz="1000" i="1">
                            <a:solidFill>
                              <a:schemeClr val="bg1"/>
                            </a:solidFill>
                            <a:latin typeface="Cambria Math" panose="02040503050406030204" pitchFamily="18" charset="0"/>
                          </a:rPr>
                        </m:ctrlPr>
                      </m:dPr>
                      <m:e>
                        <m:sSub>
                          <m:sSubPr>
                            <m:ctrlPr>
                              <a:rPr lang="it-IT" sz="1000" i="1">
                                <a:solidFill>
                                  <a:schemeClr val="bg1"/>
                                </a:solidFill>
                                <a:latin typeface="Cambria Math" panose="02040503050406030204" pitchFamily="18" charset="0"/>
                              </a:rPr>
                            </m:ctrlPr>
                          </m:sSubPr>
                          <m:e>
                            <m:r>
                              <a:rPr lang="it-IT" sz="1000" i="1">
                                <a:solidFill>
                                  <a:schemeClr val="bg1"/>
                                </a:solidFill>
                                <a:latin typeface="Cambria Math" panose="02040503050406030204" pitchFamily="18" charset="0"/>
                              </a:rPr>
                              <m:t>𝜃</m:t>
                            </m:r>
                          </m:e>
                          <m:sub>
                            <m:r>
                              <a:rPr lang="it-IT" sz="1000" i="1">
                                <a:solidFill>
                                  <a:schemeClr val="bg1"/>
                                </a:solidFill>
                                <a:latin typeface="Cambria Math" panose="02040503050406030204" pitchFamily="18" charset="0"/>
                              </a:rPr>
                              <m:t>𝑍</m:t>
                            </m:r>
                          </m:sub>
                        </m:sSub>
                      </m:e>
                    </m:d>
                    <m:sSubSup>
                      <m:sSubSupPr>
                        <m:ctrlPr>
                          <a:rPr lang="it-IT" sz="1000" i="1">
                            <a:solidFill>
                              <a:schemeClr val="bg1"/>
                            </a:solidFill>
                            <a:latin typeface="Cambria Math" panose="02040503050406030204" pitchFamily="18" charset="0"/>
                          </a:rPr>
                        </m:ctrlPr>
                      </m:sSubSupPr>
                      <m:e>
                        <m:r>
                          <a:rPr lang="it-IT" sz="1000" i="1">
                            <a:solidFill>
                              <a:schemeClr val="bg1"/>
                            </a:solidFill>
                            <a:latin typeface="Cambria Math" panose="02040503050406030204" pitchFamily="18" charset="0"/>
                          </a:rPr>
                          <m:t>𝛿</m:t>
                        </m:r>
                      </m:e>
                      <m:sub>
                        <m:r>
                          <a:rPr lang="it-IT" sz="1000" b="0" i="1" smtClean="0">
                            <a:solidFill>
                              <a:schemeClr val="bg1"/>
                            </a:solidFill>
                            <a:latin typeface="Cambria Math" panose="02040503050406030204" pitchFamily="18" charset="0"/>
                          </a:rPr>
                          <m:t>𝑤𝑒𝑡</m:t>
                        </m:r>
                      </m:sub>
                      <m:sup>
                        <m:r>
                          <a:rPr lang="it-IT" sz="1000" i="1">
                            <a:solidFill>
                              <a:schemeClr val="bg1"/>
                            </a:solidFill>
                            <a:latin typeface="Cambria Math" panose="02040503050406030204" pitchFamily="18" charset="0"/>
                          </a:rPr>
                          <m:t>0</m:t>
                        </m:r>
                      </m:sup>
                    </m:sSubSup>
                    <m:r>
                      <a:rPr lang="it-IT" sz="1000" b="0" i="0" smtClean="0">
                        <a:solidFill>
                          <a:schemeClr val="bg1"/>
                        </a:solidFill>
                        <a:latin typeface="Cambria Math" panose="02040503050406030204" pitchFamily="18" charset="0"/>
                      </a:rPr>
                      <m:t>=</m:t>
                    </m:r>
                  </m:oMath>
                </a14:m>
                <a:endParaRPr lang="it-IT" sz="1000" dirty="0">
                  <a:solidFill>
                    <a:schemeClr val="bg1"/>
                  </a:solidFill>
                </a:endParaRPr>
              </a:p>
            </p:txBody>
          </p:sp>
        </mc:Choice>
        <mc:Fallback xmlns="">
          <p:sp>
            <p:nvSpPr>
              <p:cNvPr id="2048" name="CasellaDiTesto 2047">
                <a:extLst>
                  <a:ext uri="{FF2B5EF4-FFF2-40B4-BE49-F238E27FC236}">
                    <a16:creationId xmlns:a16="http://schemas.microsoft.com/office/drawing/2014/main" id="{7AB65889-4E4D-ECF0-EE98-C7A9FED61F7A}"/>
                  </a:ext>
                </a:extLst>
              </p:cNvPr>
              <p:cNvSpPr txBox="1">
                <a:spLocks noRot="1" noChangeAspect="1" noMove="1" noResize="1" noEditPoints="1" noAdjustHandles="1" noChangeArrowheads="1" noChangeShapeType="1" noTextEdit="1"/>
              </p:cNvSpPr>
              <p:nvPr/>
            </p:nvSpPr>
            <p:spPr>
              <a:xfrm>
                <a:off x="7021093" y="2964427"/>
                <a:ext cx="2618659" cy="823495"/>
              </a:xfrm>
              <a:prstGeom prst="rect">
                <a:avLst/>
              </a:prstGeom>
              <a:blipFill>
                <a:blip r:embed="rId5"/>
                <a:stretch>
                  <a:fillRect b="-74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Google Shape;348;p33">
                <a:extLst>
                  <a:ext uri="{FF2B5EF4-FFF2-40B4-BE49-F238E27FC236}">
                    <a16:creationId xmlns:a16="http://schemas.microsoft.com/office/drawing/2014/main" id="{F37C2892-A09F-6D56-62FF-8474C089A607}"/>
                  </a:ext>
                </a:extLst>
              </p:cNvPr>
              <p:cNvSpPr txBox="1">
                <a:spLocks/>
              </p:cNvSpPr>
              <p:nvPr/>
            </p:nvSpPr>
            <p:spPr>
              <a:xfrm>
                <a:off x="712334" y="3520850"/>
                <a:ext cx="3582724" cy="6699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14:m>
                  <m:oMathPara xmlns:m="http://schemas.openxmlformats.org/officeDocument/2006/math">
                    <m:oMathParaPr>
                      <m:jc m:val="centerGroup"/>
                    </m:oMathParaPr>
                    <m:oMath xmlns:m="http://schemas.openxmlformats.org/officeDocument/2006/math">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𝑑</m:t>
                          </m:r>
                        </m:e>
                        <m:sub>
                          <m:r>
                            <a:rPr lang="it-IT" sz="1800" b="0" i="1" smtClean="0">
                              <a:latin typeface="Cambria Math" panose="02040503050406030204" pitchFamily="18" charset="0"/>
                            </a:rPr>
                            <m:t>𝑅</m:t>
                          </m:r>
                        </m:sub>
                        <m:sup>
                          <m:r>
                            <a:rPr lang="it-IT" sz="1800" b="0" i="1" smtClean="0">
                              <a:latin typeface="Cambria Math" panose="02040503050406030204" pitchFamily="18" charset="0"/>
                            </a:rPr>
                            <m:t>𝑆</m:t>
                          </m:r>
                        </m:sup>
                      </m:sSubSup>
                      <m:d>
                        <m:dPr>
                          <m:ctrlPr>
                            <a:rPr lang="it-IT" sz="1800" b="0" i="1" smtClean="0">
                              <a:latin typeface="Cambria Math" panose="02040503050406030204" pitchFamily="18" charset="0"/>
                            </a:rPr>
                          </m:ctrlPr>
                        </m:dPr>
                        <m:e>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𝑡</m:t>
                              </m:r>
                            </m:e>
                            <m:sub>
                              <m:r>
                                <a:rPr lang="it-IT" sz="1800" b="0" i="1" smtClean="0">
                                  <a:latin typeface="Cambria Math" panose="02040503050406030204" pitchFamily="18" charset="0"/>
                                </a:rPr>
                                <m:t>0</m:t>
                              </m:r>
                            </m:sub>
                          </m:sSub>
                        </m:e>
                      </m:d>
                      <m:r>
                        <a:rPr lang="it-IT" sz="1800" b="0" i="1" smtClean="0">
                          <a:latin typeface="Cambria Math" panose="02040503050406030204" pitchFamily="18" charset="0"/>
                        </a:rPr>
                        <m:t>=</m:t>
                      </m:r>
                      <m:r>
                        <a:rPr lang="it-IT" sz="1800" b="0" i="1" smtClean="0">
                          <a:latin typeface="Cambria Math" panose="02040503050406030204" pitchFamily="18" charset="0"/>
                        </a:rPr>
                        <m:t>𝜆</m:t>
                      </m:r>
                      <m:d>
                        <m:dPr>
                          <m:ctrlPr>
                            <a:rPr lang="it-IT" sz="1800" b="0" i="1" smtClean="0">
                              <a:latin typeface="Cambria Math" panose="02040503050406030204" pitchFamily="18" charset="0"/>
                            </a:rPr>
                          </m:ctrlPr>
                        </m:dPr>
                        <m:e>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𝑁</m:t>
                              </m:r>
                            </m:e>
                            <m:sub>
                              <m:r>
                                <a:rPr lang="it-IT" sz="1800" b="0" i="1" smtClean="0">
                                  <a:latin typeface="Cambria Math" panose="02040503050406030204" pitchFamily="18" charset="0"/>
                                </a:rPr>
                                <m:t>𝑅</m:t>
                              </m:r>
                            </m:sub>
                            <m:sup>
                              <m:r>
                                <a:rPr lang="it-IT" sz="1800" b="0" i="1" smtClean="0">
                                  <a:latin typeface="Cambria Math" panose="02040503050406030204" pitchFamily="18" charset="0"/>
                                </a:rPr>
                                <m:t>𝑆</m:t>
                              </m:r>
                            </m:sup>
                          </m:sSubSup>
                          <m:d>
                            <m:dPr>
                              <m:ctrlPr>
                                <a:rPr lang="it-IT" sz="1800" b="0" i="1" smtClean="0">
                                  <a:latin typeface="Cambria Math" panose="02040503050406030204" pitchFamily="18" charset="0"/>
                                </a:rPr>
                              </m:ctrlPr>
                            </m:dPr>
                            <m:e>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𝑡</m:t>
                                  </m:r>
                                </m:e>
                                <m:sub>
                                  <m:r>
                                    <a:rPr lang="it-IT" sz="1800" b="0" i="1" smtClean="0">
                                      <a:latin typeface="Cambria Math" panose="02040503050406030204" pitchFamily="18" charset="0"/>
                                    </a:rPr>
                                    <m:t>0</m:t>
                                  </m:r>
                                </m:sub>
                              </m:sSub>
                            </m:e>
                          </m:d>
                          <m:r>
                            <a:rPr lang="it-IT" sz="1800" b="0" i="1" smtClean="0">
                              <a:latin typeface="Cambria Math" panose="02040503050406030204" pitchFamily="18" charset="0"/>
                            </a:rPr>
                            <m:t>+</m:t>
                          </m:r>
                          <m:r>
                            <a:rPr lang="it-IT" sz="1800" b="0" i="1" smtClean="0">
                              <a:latin typeface="Cambria Math" panose="02040503050406030204" pitchFamily="18" charset="0"/>
                            </a:rPr>
                            <m:t>𝐹𝑟</m:t>
                          </m:r>
                          <m:d>
                            <m:dPr>
                              <m:ctrlPr>
                                <a:rPr lang="it-IT" sz="1800" b="0" i="1" smtClean="0">
                                  <a:latin typeface="Cambria Math" panose="02040503050406030204" pitchFamily="18" charset="0"/>
                                </a:rPr>
                              </m:ctrlPr>
                            </m:dPr>
                            <m:e>
                              <m:r>
                                <a:rPr lang="it-IT" sz="1800" b="0" i="1" smtClean="0">
                                  <a:latin typeface="Cambria Math" panose="02040503050406030204" pitchFamily="18" charset="0"/>
                                </a:rPr>
                                <m:t>𝜙</m:t>
                              </m:r>
                              <m:r>
                                <a:rPr lang="it-IT" sz="1800" b="0" i="1" smtClean="0">
                                  <a:latin typeface="Cambria Math" panose="02040503050406030204" pitchFamily="18" charset="0"/>
                                </a:rPr>
                                <m:t>,</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𝑡</m:t>
                                  </m:r>
                                </m:e>
                                <m:sub>
                                  <m:r>
                                    <a:rPr lang="it-IT" sz="1800" b="0" i="1" smtClean="0">
                                      <a:latin typeface="Cambria Math" panose="02040503050406030204" pitchFamily="18" charset="0"/>
                                    </a:rPr>
                                    <m:t>0</m:t>
                                  </m:r>
                                </m:sub>
                              </m:sSub>
                            </m:e>
                          </m:d>
                        </m:e>
                      </m:d>
                    </m:oMath>
                  </m:oMathPara>
                </a14:m>
                <a:endParaRPr lang="en-US" sz="1800" dirty="0"/>
              </a:p>
            </p:txBody>
          </p:sp>
        </mc:Choice>
        <mc:Fallback xmlns="">
          <p:sp>
            <p:nvSpPr>
              <p:cNvPr id="16" name="Google Shape;348;p33">
                <a:extLst>
                  <a:ext uri="{FF2B5EF4-FFF2-40B4-BE49-F238E27FC236}">
                    <a16:creationId xmlns:a16="http://schemas.microsoft.com/office/drawing/2014/main" id="{F37C2892-A09F-6D56-62FF-8474C089A607}"/>
                  </a:ext>
                </a:extLst>
              </p:cNvPr>
              <p:cNvSpPr txBox="1">
                <a:spLocks noRot="1" noChangeAspect="1" noMove="1" noResize="1" noEditPoints="1" noAdjustHandles="1" noChangeArrowheads="1" noChangeShapeType="1" noTextEdit="1"/>
              </p:cNvSpPr>
              <p:nvPr/>
            </p:nvSpPr>
            <p:spPr>
              <a:xfrm>
                <a:off x="712334" y="3520850"/>
                <a:ext cx="3582724" cy="669918"/>
              </a:xfrm>
              <a:prstGeom prst="rect">
                <a:avLst/>
              </a:prstGeom>
              <a:blipFill>
                <a:blip r:embed="rId6"/>
                <a:stretch>
                  <a:fillRect/>
                </a:stretch>
              </a:blipFill>
              <a:ln>
                <a:noFill/>
              </a:ln>
            </p:spPr>
            <p:txBody>
              <a:bodyPr/>
              <a:lstStyle/>
              <a:p>
                <a:r>
                  <a:rPr lang="it-IT">
                    <a:noFill/>
                  </a:rPr>
                  <a:t> </a:t>
                </a:r>
              </a:p>
            </p:txBody>
          </p:sp>
        </mc:Fallback>
      </mc:AlternateContent>
      <p:grpSp>
        <p:nvGrpSpPr>
          <p:cNvPr id="36" name="Gruppo 35">
            <a:extLst>
              <a:ext uri="{FF2B5EF4-FFF2-40B4-BE49-F238E27FC236}">
                <a16:creationId xmlns:a16="http://schemas.microsoft.com/office/drawing/2014/main" id="{5D607023-A1B3-354B-67D0-72A3A5C80C4B}"/>
              </a:ext>
            </a:extLst>
          </p:cNvPr>
          <p:cNvGrpSpPr/>
          <p:nvPr/>
        </p:nvGrpSpPr>
        <p:grpSpPr>
          <a:xfrm rot="4327195">
            <a:off x="5248890" y="2426859"/>
            <a:ext cx="2430565" cy="328545"/>
            <a:chOff x="5289635" y="2028285"/>
            <a:chExt cx="3104813" cy="554469"/>
          </a:xfrm>
        </p:grpSpPr>
        <p:sp>
          <p:nvSpPr>
            <p:cNvPr id="17" name="Parentesi quadra aperta 16">
              <a:extLst>
                <a:ext uri="{FF2B5EF4-FFF2-40B4-BE49-F238E27FC236}">
                  <a16:creationId xmlns:a16="http://schemas.microsoft.com/office/drawing/2014/main" id="{6ABC5AEA-A65F-5ED4-9805-C6CD7EE08E96}"/>
                </a:ext>
              </a:extLst>
            </p:cNvPr>
            <p:cNvSpPr/>
            <p:nvPr/>
          </p:nvSpPr>
          <p:spPr>
            <a:xfrm rot="5400000">
              <a:off x="5250622" y="206999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Parentesi quadra aperta 18">
              <a:extLst>
                <a:ext uri="{FF2B5EF4-FFF2-40B4-BE49-F238E27FC236}">
                  <a16:creationId xmlns:a16="http://schemas.microsoft.com/office/drawing/2014/main" id="{12ABDFF2-C295-6AEA-A638-5F306099CBCC}"/>
                </a:ext>
              </a:extLst>
            </p:cNvPr>
            <p:cNvSpPr/>
            <p:nvPr/>
          </p:nvSpPr>
          <p:spPr>
            <a:xfrm rot="16200000">
              <a:off x="5444623" y="233873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Parentesi quadra aperta 19">
              <a:extLst>
                <a:ext uri="{FF2B5EF4-FFF2-40B4-BE49-F238E27FC236}">
                  <a16:creationId xmlns:a16="http://schemas.microsoft.com/office/drawing/2014/main" id="{8557EBCF-62D7-B51F-D6F8-F3479D155620}"/>
                </a:ext>
              </a:extLst>
            </p:cNvPr>
            <p:cNvSpPr/>
            <p:nvPr/>
          </p:nvSpPr>
          <p:spPr>
            <a:xfrm rot="5400000">
              <a:off x="5638624" y="206729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Parentesi quadra aperta 20">
              <a:extLst>
                <a:ext uri="{FF2B5EF4-FFF2-40B4-BE49-F238E27FC236}">
                  <a16:creationId xmlns:a16="http://schemas.microsoft.com/office/drawing/2014/main" id="{4DA8726C-9E59-8C51-F81A-85539E7926E2}"/>
                </a:ext>
              </a:extLst>
            </p:cNvPr>
            <p:cNvSpPr/>
            <p:nvPr/>
          </p:nvSpPr>
          <p:spPr>
            <a:xfrm rot="16200000">
              <a:off x="5832625" y="2336046"/>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2" name="Parentesi quadra aperta 21">
              <a:extLst>
                <a:ext uri="{FF2B5EF4-FFF2-40B4-BE49-F238E27FC236}">
                  <a16:creationId xmlns:a16="http://schemas.microsoft.com/office/drawing/2014/main" id="{8CCC5CE0-6478-5805-4905-5BBF4928D6C6}"/>
                </a:ext>
              </a:extLst>
            </p:cNvPr>
            <p:cNvSpPr/>
            <p:nvPr/>
          </p:nvSpPr>
          <p:spPr>
            <a:xfrm rot="5400000">
              <a:off x="6026625" y="207516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Parentesi quadra aperta 22">
              <a:extLst>
                <a:ext uri="{FF2B5EF4-FFF2-40B4-BE49-F238E27FC236}">
                  <a16:creationId xmlns:a16="http://schemas.microsoft.com/office/drawing/2014/main" id="{30DB90CE-A4CA-FD12-1ACA-73C5A6A5199B}"/>
                </a:ext>
              </a:extLst>
            </p:cNvPr>
            <p:cNvSpPr/>
            <p:nvPr/>
          </p:nvSpPr>
          <p:spPr>
            <a:xfrm rot="16200000">
              <a:off x="6220626" y="234390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Parentesi quadra aperta 24">
              <a:extLst>
                <a:ext uri="{FF2B5EF4-FFF2-40B4-BE49-F238E27FC236}">
                  <a16:creationId xmlns:a16="http://schemas.microsoft.com/office/drawing/2014/main" id="{237FC572-4F6E-8D9F-ED7D-4E39409736E1}"/>
                </a:ext>
              </a:extLst>
            </p:cNvPr>
            <p:cNvSpPr/>
            <p:nvPr/>
          </p:nvSpPr>
          <p:spPr>
            <a:xfrm rot="5400000">
              <a:off x="6414627" y="207246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Parentesi quadra aperta 25">
              <a:extLst>
                <a:ext uri="{FF2B5EF4-FFF2-40B4-BE49-F238E27FC236}">
                  <a16:creationId xmlns:a16="http://schemas.microsoft.com/office/drawing/2014/main" id="{4F843B00-BA2D-FBE4-6815-3D42E7AEAF11}"/>
                </a:ext>
              </a:extLst>
            </p:cNvPr>
            <p:cNvSpPr/>
            <p:nvPr/>
          </p:nvSpPr>
          <p:spPr>
            <a:xfrm rot="16200000">
              <a:off x="6608628" y="2341216"/>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Parentesi quadra aperta 26">
              <a:extLst>
                <a:ext uri="{FF2B5EF4-FFF2-40B4-BE49-F238E27FC236}">
                  <a16:creationId xmlns:a16="http://schemas.microsoft.com/office/drawing/2014/main" id="{425905D3-A229-0AEF-0047-7CC5DB2AB9B1}"/>
                </a:ext>
              </a:extLst>
            </p:cNvPr>
            <p:cNvSpPr/>
            <p:nvPr/>
          </p:nvSpPr>
          <p:spPr>
            <a:xfrm rot="5400000">
              <a:off x="6803429" y="2075824"/>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Parentesi quadra aperta 27">
              <a:extLst>
                <a:ext uri="{FF2B5EF4-FFF2-40B4-BE49-F238E27FC236}">
                  <a16:creationId xmlns:a16="http://schemas.microsoft.com/office/drawing/2014/main" id="{8777E035-045A-6AC3-AD3E-3FFBF3EB2D1B}"/>
                </a:ext>
              </a:extLst>
            </p:cNvPr>
            <p:cNvSpPr/>
            <p:nvPr/>
          </p:nvSpPr>
          <p:spPr>
            <a:xfrm rot="16200000">
              <a:off x="6997430" y="234457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0" name="Parentesi quadra aperta 29">
              <a:extLst>
                <a:ext uri="{FF2B5EF4-FFF2-40B4-BE49-F238E27FC236}">
                  <a16:creationId xmlns:a16="http://schemas.microsoft.com/office/drawing/2014/main" id="{1DBC56A8-AA5C-CB9B-1EDD-8F0FF97583BE}"/>
                </a:ext>
              </a:extLst>
            </p:cNvPr>
            <p:cNvSpPr/>
            <p:nvPr/>
          </p:nvSpPr>
          <p:spPr>
            <a:xfrm rot="5400000">
              <a:off x="7191431" y="207313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Parentesi quadra aperta 30">
              <a:extLst>
                <a:ext uri="{FF2B5EF4-FFF2-40B4-BE49-F238E27FC236}">
                  <a16:creationId xmlns:a16="http://schemas.microsoft.com/office/drawing/2014/main" id="{2E662D80-D0C4-6A01-BB72-78821BEA35A3}"/>
                </a:ext>
              </a:extLst>
            </p:cNvPr>
            <p:cNvSpPr/>
            <p:nvPr/>
          </p:nvSpPr>
          <p:spPr>
            <a:xfrm rot="16200000">
              <a:off x="7385432" y="234188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Parentesi quadra aperta 31">
              <a:extLst>
                <a:ext uri="{FF2B5EF4-FFF2-40B4-BE49-F238E27FC236}">
                  <a16:creationId xmlns:a16="http://schemas.microsoft.com/office/drawing/2014/main" id="{99B149F3-9904-F229-3303-CB93BF247D20}"/>
                </a:ext>
              </a:extLst>
            </p:cNvPr>
            <p:cNvSpPr/>
            <p:nvPr/>
          </p:nvSpPr>
          <p:spPr>
            <a:xfrm rot="5400000">
              <a:off x="7579432" y="2080994"/>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Parentesi quadra aperta 32">
              <a:extLst>
                <a:ext uri="{FF2B5EF4-FFF2-40B4-BE49-F238E27FC236}">
                  <a16:creationId xmlns:a16="http://schemas.microsoft.com/office/drawing/2014/main" id="{2A5B96A7-0FD6-A5DF-9D02-C39D2ED0F1AF}"/>
                </a:ext>
              </a:extLst>
            </p:cNvPr>
            <p:cNvSpPr/>
            <p:nvPr/>
          </p:nvSpPr>
          <p:spPr>
            <a:xfrm rot="16200000">
              <a:off x="7773433" y="234974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4" name="Parentesi quadra aperta 33">
              <a:extLst>
                <a:ext uri="{FF2B5EF4-FFF2-40B4-BE49-F238E27FC236}">
                  <a16:creationId xmlns:a16="http://schemas.microsoft.com/office/drawing/2014/main" id="{D94F3B3E-4FEB-721F-2B41-2D53B6CC3A08}"/>
                </a:ext>
              </a:extLst>
            </p:cNvPr>
            <p:cNvSpPr/>
            <p:nvPr/>
          </p:nvSpPr>
          <p:spPr>
            <a:xfrm rot="5400000">
              <a:off x="7967434" y="207830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5" name="Parentesi quadra aperta 34">
              <a:extLst>
                <a:ext uri="{FF2B5EF4-FFF2-40B4-BE49-F238E27FC236}">
                  <a16:creationId xmlns:a16="http://schemas.microsoft.com/office/drawing/2014/main" id="{A8ACEBCA-BBF0-5542-BD51-6BA8B898D8D3}"/>
                </a:ext>
              </a:extLst>
            </p:cNvPr>
            <p:cNvSpPr/>
            <p:nvPr/>
          </p:nvSpPr>
          <p:spPr>
            <a:xfrm rot="16200000">
              <a:off x="8161435" y="234705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54" name="Rettangolo 53">
            <a:extLst>
              <a:ext uri="{FF2B5EF4-FFF2-40B4-BE49-F238E27FC236}">
                <a16:creationId xmlns:a16="http://schemas.microsoft.com/office/drawing/2014/main" id="{717AF36F-D22C-20CF-00AA-6AFE600AD0E0}"/>
              </a:ext>
            </a:extLst>
          </p:cNvPr>
          <p:cNvSpPr/>
          <p:nvPr/>
        </p:nvSpPr>
        <p:spPr>
          <a:xfrm>
            <a:off x="7216416" y="1426155"/>
            <a:ext cx="1771471" cy="1970555"/>
          </a:xfrm>
          <a:prstGeom prst="rect">
            <a:avLst/>
          </a:prstGeom>
          <a:solidFill>
            <a:schemeClr val="tx1"/>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60" name="Gruppo 2059">
            <a:extLst>
              <a:ext uri="{FF2B5EF4-FFF2-40B4-BE49-F238E27FC236}">
                <a16:creationId xmlns:a16="http://schemas.microsoft.com/office/drawing/2014/main" id="{8E94A33F-7E51-DF05-5A59-8E035607637D}"/>
              </a:ext>
            </a:extLst>
          </p:cNvPr>
          <p:cNvGrpSpPr/>
          <p:nvPr/>
        </p:nvGrpSpPr>
        <p:grpSpPr>
          <a:xfrm>
            <a:off x="7951115" y="2197889"/>
            <a:ext cx="864869" cy="373537"/>
            <a:chOff x="5084893" y="3039157"/>
            <a:chExt cx="649621" cy="282961"/>
          </a:xfrm>
        </p:grpSpPr>
        <p:sp>
          <p:nvSpPr>
            <p:cNvPr id="2053" name="Parentesi quadra aperta 2052">
              <a:extLst>
                <a:ext uri="{FF2B5EF4-FFF2-40B4-BE49-F238E27FC236}">
                  <a16:creationId xmlns:a16="http://schemas.microsoft.com/office/drawing/2014/main" id="{694BB02A-69F2-2D94-8722-E82DAE81937F}"/>
                </a:ext>
              </a:extLst>
            </p:cNvPr>
            <p:cNvSpPr/>
            <p:nvPr/>
          </p:nvSpPr>
          <p:spPr>
            <a:xfrm rot="16200000">
              <a:off x="5061146" y="3202900"/>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54" name="Parentesi quadra aperta 2053">
              <a:extLst>
                <a:ext uri="{FF2B5EF4-FFF2-40B4-BE49-F238E27FC236}">
                  <a16:creationId xmlns:a16="http://schemas.microsoft.com/office/drawing/2014/main" id="{06484E23-ABB0-1C93-E950-1C1682738866}"/>
                </a:ext>
              </a:extLst>
            </p:cNvPr>
            <p:cNvSpPr/>
            <p:nvPr/>
          </p:nvSpPr>
          <p:spPr>
            <a:xfrm rot="5400000">
              <a:off x="5153949" y="3062904"/>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55" name="Parentesi quadra aperta 2054">
              <a:extLst>
                <a:ext uri="{FF2B5EF4-FFF2-40B4-BE49-F238E27FC236}">
                  <a16:creationId xmlns:a16="http://schemas.microsoft.com/office/drawing/2014/main" id="{3CC8D737-4F7E-1F06-014F-34AF33DAB20D}"/>
                </a:ext>
              </a:extLst>
            </p:cNvPr>
            <p:cNvSpPr/>
            <p:nvPr/>
          </p:nvSpPr>
          <p:spPr>
            <a:xfrm rot="16200000">
              <a:off x="5246752" y="3201512"/>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56" name="Parentesi quadra aperta 2055">
              <a:extLst>
                <a:ext uri="{FF2B5EF4-FFF2-40B4-BE49-F238E27FC236}">
                  <a16:creationId xmlns:a16="http://schemas.microsoft.com/office/drawing/2014/main" id="{1F90A36F-668B-E740-B133-69A221504954}"/>
                </a:ext>
              </a:extLst>
            </p:cNvPr>
            <p:cNvSpPr/>
            <p:nvPr/>
          </p:nvSpPr>
          <p:spPr>
            <a:xfrm rot="5400000">
              <a:off x="5339555" y="3066959"/>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57" name="Parentesi quadra aperta 2056">
              <a:extLst>
                <a:ext uri="{FF2B5EF4-FFF2-40B4-BE49-F238E27FC236}">
                  <a16:creationId xmlns:a16="http://schemas.microsoft.com/office/drawing/2014/main" id="{498F78AA-2CB9-F4F7-A0B8-C4188F6C665A}"/>
                </a:ext>
              </a:extLst>
            </p:cNvPr>
            <p:cNvSpPr/>
            <p:nvPr/>
          </p:nvSpPr>
          <p:spPr>
            <a:xfrm rot="16200000">
              <a:off x="5432358" y="3205567"/>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58" name="Parentesi quadra aperta 2057">
              <a:extLst>
                <a:ext uri="{FF2B5EF4-FFF2-40B4-BE49-F238E27FC236}">
                  <a16:creationId xmlns:a16="http://schemas.microsoft.com/office/drawing/2014/main" id="{09CEDF4E-C0F5-262B-8F31-676C41D37A08}"/>
                </a:ext>
              </a:extLst>
            </p:cNvPr>
            <p:cNvSpPr/>
            <p:nvPr/>
          </p:nvSpPr>
          <p:spPr>
            <a:xfrm rot="5400000">
              <a:off x="5525161" y="3065570"/>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59" name="Parentesi quadra aperta 2058">
              <a:extLst>
                <a:ext uri="{FF2B5EF4-FFF2-40B4-BE49-F238E27FC236}">
                  <a16:creationId xmlns:a16="http://schemas.microsoft.com/office/drawing/2014/main" id="{798CCB14-5A07-7766-B607-8567546555DD}"/>
                </a:ext>
              </a:extLst>
            </p:cNvPr>
            <p:cNvSpPr/>
            <p:nvPr/>
          </p:nvSpPr>
          <p:spPr>
            <a:xfrm rot="16200000">
              <a:off x="5617964" y="3204178"/>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2071" name="Gruppo 2070">
            <a:extLst>
              <a:ext uri="{FF2B5EF4-FFF2-40B4-BE49-F238E27FC236}">
                <a16:creationId xmlns:a16="http://schemas.microsoft.com/office/drawing/2014/main" id="{D2A19251-507F-750A-F4FC-015DAFD550D2}"/>
              </a:ext>
            </a:extLst>
          </p:cNvPr>
          <p:cNvGrpSpPr/>
          <p:nvPr/>
        </p:nvGrpSpPr>
        <p:grpSpPr>
          <a:xfrm>
            <a:off x="7831733" y="2742575"/>
            <a:ext cx="864869" cy="373537"/>
            <a:chOff x="5084893" y="3039157"/>
            <a:chExt cx="649621" cy="282961"/>
          </a:xfrm>
        </p:grpSpPr>
        <p:sp>
          <p:nvSpPr>
            <p:cNvPr id="2072" name="Parentesi quadra aperta 2071">
              <a:extLst>
                <a:ext uri="{FF2B5EF4-FFF2-40B4-BE49-F238E27FC236}">
                  <a16:creationId xmlns:a16="http://schemas.microsoft.com/office/drawing/2014/main" id="{DCD89D8A-F011-6363-D077-94D7785DCC35}"/>
                </a:ext>
              </a:extLst>
            </p:cNvPr>
            <p:cNvSpPr/>
            <p:nvPr/>
          </p:nvSpPr>
          <p:spPr>
            <a:xfrm rot="16200000">
              <a:off x="5061146" y="3202900"/>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73" name="Parentesi quadra aperta 2072">
              <a:extLst>
                <a:ext uri="{FF2B5EF4-FFF2-40B4-BE49-F238E27FC236}">
                  <a16:creationId xmlns:a16="http://schemas.microsoft.com/office/drawing/2014/main" id="{F8923FD5-FFD1-4D6D-00B8-7724F6EC0C5C}"/>
                </a:ext>
              </a:extLst>
            </p:cNvPr>
            <p:cNvSpPr/>
            <p:nvPr/>
          </p:nvSpPr>
          <p:spPr>
            <a:xfrm rot="5400000">
              <a:off x="5153949" y="3062904"/>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74" name="Parentesi quadra aperta 2073">
              <a:extLst>
                <a:ext uri="{FF2B5EF4-FFF2-40B4-BE49-F238E27FC236}">
                  <a16:creationId xmlns:a16="http://schemas.microsoft.com/office/drawing/2014/main" id="{A4E6BF52-F9B5-C047-A16A-93B7474494CD}"/>
                </a:ext>
              </a:extLst>
            </p:cNvPr>
            <p:cNvSpPr/>
            <p:nvPr/>
          </p:nvSpPr>
          <p:spPr>
            <a:xfrm rot="16200000">
              <a:off x="5246752" y="3201512"/>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75" name="Parentesi quadra aperta 2074">
              <a:extLst>
                <a:ext uri="{FF2B5EF4-FFF2-40B4-BE49-F238E27FC236}">
                  <a16:creationId xmlns:a16="http://schemas.microsoft.com/office/drawing/2014/main" id="{15AA6E20-63BD-0CDC-A008-C969F7E97486}"/>
                </a:ext>
              </a:extLst>
            </p:cNvPr>
            <p:cNvSpPr/>
            <p:nvPr/>
          </p:nvSpPr>
          <p:spPr>
            <a:xfrm rot="5400000">
              <a:off x="5339555" y="3066959"/>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77" name="Parentesi quadra aperta 2076">
              <a:extLst>
                <a:ext uri="{FF2B5EF4-FFF2-40B4-BE49-F238E27FC236}">
                  <a16:creationId xmlns:a16="http://schemas.microsoft.com/office/drawing/2014/main" id="{7249D548-CF4B-B399-CCAF-3647E84D5E15}"/>
                </a:ext>
              </a:extLst>
            </p:cNvPr>
            <p:cNvSpPr/>
            <p:nvPr/>
          </p:nvSpPr>
          <p:spPr>
            <a:xfrm rot="16200000">
              <a:off x="5432358" y="3205567"/>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78" name="Parentesi quadra aperta 2077">
              <a:extLst>
                <a:ext uri="{FF2B5EF4-FFF2-40B4-BE49-F238E27FC236}">
                  <a16:creationId xmlns:a16="http://schemas.microsoft.com/office/drawing/2014/main" id="{2FB35B4B-0DDB-20C0-A4E2-8DB4F3ABD142}"/>
                </a:ext>
              </a:extLst>
            </p:cNvPr>
            <p:cNvSpPr/>
            <p:nvPr/>
          </p:nvSpPr>
          <p:spPr>
            <a:xfrm rot="5400000">
              <a:off x="5525161" y="3065570"/>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79" name="Parentesi quadra aperta 2078">
              <a:extLst>
                <a:ext uri="{FF2B5EF4-FFF2-40B4-BE49-F238E27FC236}">
                  <a16:creationId xmlns:a16="http://schemas.microsoft.com/office/drawing/2014/main" id="{1DD7FAE4-0D42-9E80-C3E3-D11E38FEAD45}"/>
                </a:ext>
              </a:extLst>
            </p:cNvPr>
            <p:cNvSpPr/>
            <p:nvPr/>
          </p:nvSpPr>
          <p:spPr>
            <a:xfrm rot="16200000">
              <a:off x="5617964" y="3204178"/>
              <a:ext cx="140298" cy="92803"/>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2080" name="Google Shape;348;p33">
            <a:extLst>
              <a:ext uri="{FF2B5EF4-FFF2-40B4-BE49-F238E27FC236}">
                <a16:creationId xmlns:a16="http://schemas.microsoft.com/office/drawing/2014/main" id="{84651473-6BAE-18D5-8167-E0CE2205AE66}"/>
              </a:ext>
            </a:extLst>
          </p:cNvPr>
          <p:cNvSpPr txBox="1">
            <a:spLocks/>
          </p:cNvSpPr>
          <p:nvPr/>
        </p:nvSpPr>
        <p:spPr>
          <a:xfrm>
            <a:off x="7366664" y="2195235"/>
            <a:ext cx="338461" cy="3857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en-US" sz="1400" dirty="0">
                <a:solidFill>
                  <a:schemeClr val="bg1"/>
                </a:solidFill>
              </a:rPr>
              <a:t>…</a:t>
            </a:r>
          </a:p>
        </p:txBody>
      </p:sp>
      <p:sp>
        <p:nvSpPr>
          <p:cNvPr id="2081" name="Google Shape;348;p33">
            <a:extLst>
              <a:ext uri="{FF2B5EF4-FFF2-40B4-BE49-F238E27FC236}">
                <a16:creationId xmlns:a16="http://schemas.microsoft.com/office/drawing/2014/main" id="{F5D75044-68B6-626E-D4A9-C31EAA90ED4D}"/>
              </a:ext>
            </a:extLst>
          </p:cNvPr>
          <p:cNvSpPr txBox="1">
            <a:spLocks/>
          </p:cNvSpPr>
          <p:nvPr/>
        </p:nvSpPr>
        <p:spPr>
          <a:xfrm>
            <a:off x="7370218" y="2768548"/>
            <a:ext cx="338461" cy="3857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en-US" sz="1400" dirty="0">
                <a:solidFill>
                  <a:schemeClr val="bg1"/>
                </a:solidFill>
              </a:rPr>
              <a:t>…</a:t>
            </a:r>
          </a:p>
        </p:txBody>
      </p:sp>
      <p:sp>
        <p:nvSpPr>
          <p:cNvPr id="2082" name="Parentesi graffa chiusa 2081">
            <a:extLst>
              <a:ext uri="{FF2B5EF4-FFF2-40B4-BE49-F238E27FC236}">
                <a16:creationId xmlns:a16="http://schemas.microsoft.com/office/drawing/2014/main" id="{2348D783-F3D6-F207-F193-ED674695A3A3}"/>
              </a:ext>
            </a:extLst>
          </p:cNvPr>
          <p:cNvSpPr/>
          <p:nvPr/>
        </p:nvSpPr>
        <p:spPr>
          <a:xfrm rot="16200000">
            <a:off x="8675488" y="2009801"/>
            <a:ext cx="157444" cy="123555"/>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083" name="CasellaDiTesto 2082">
                <a:extLst>
                  <a:ext uri="{FF2B5EF4-FFF2-40B4-BE49-F238E27FC236}">
                    <a16:creationId xmlns:a16="http://schemas.microsoft.com/office/drawing/2014/main" id="{AE01B94D-C722-BFF7-D6E6-1E9AA97EC1B0}"/>
                  </a:ext>
                </a:extLst>
              </p:cNvPr>
              <p:cNvSpPr txBox="1"/>
              <p:nvPr/>
            </p:nvSpPr>
            <p:spPr>
              <a:xfrm>
                <a:off x="8328105" y="1700376"/>
                <a:ext cx="520704"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900" b="0" i="1" smtClean="0">
                          <a:latin typeface="Cambria Math" panose="02040503050406030204" pitchFamily="18" charset="0"/>
                        </a:rPr>
                        <m:t>𝐹𝑟</m:t>
                      </m:r>
                      <m:r>
                        <a:rPr lang="it-IT" sz="900" b="0" i="1" smtClean="0">
                          <a:latin typeface="Cambria Math" panose="02040503050406030204" pitchFamily="18" charset="0"/>
                        </a:rPr>
                        <m:t>(</m:t>
                      </m:r>
                      <m:r>
                        <a:rPr lang="it-IT" sz="900" b="0" i="1" smtClean="0">
                          <a:latin typeface="Cambria Math" panose="02040503050406030204" pitchFamily="18" charset="0"/>
                        </a:rPr>
                        <m:t>𝜙</m:t>
                      </m:r>
                      <m:r>
                        <a:rPr lang="it-IT" sz="900" b="0" i="1" smtClean="0">
                          <a:latin typeface="Cambria Math" panose="02040503050406030204" pitchFamily="18" charset="0"/>
                        </a:rPr>
                        <m:t>,</m:t>
                      </m:r>
                      <m:sSub>
                        <m:sSubPr>
                          <m:ctrlPr>
                            <a:rPr lang="it-IT" sz="900" b="0" i="1" smtClean="0">
                              <a:latin typeface="Cambria Math" panose="02040503050406030204" pitchFamily="18" charset="0"/>
                            </a:rPr>
                          </m:ctrlPr>
                        </m:sSubPr>
                        <m:e>
                          <m:r>
                            <a:rPr lang="it-IT" sz="900" b="0" i="1" smtClean="0">
                              <a:latin typeface="Cambria Math" panose="02040503050406030204" pitchFamily="18" charset="0"/>
                            </a:rPr>
                            <m:t>𝑡</m:t>
                          </m:r>
                        </m:e>
                        <m:sub>
                          <m:r>
                            <a:rPr lang="it-IT" sz="900" b="0" i="1" smtClean="0">
                              <a:latin typeface="Cambria Math" panose="02040503050406030204" pitchFamily="18" charset="0"/>
                            </a:rPr>
                            <m:t>𝑜</m:t>
                          </m:r>
                        </m:sub>
                      </m:sSub>
                      <m:r>
                        <a:rPr lang="it-IT" sz="900" b="0" i="1" smtClean="0">
                          <a:latin typeface="Cambria Math" panose="02040503050406030204" pitchFamily="18" charset="0"/>
                        </a:rPr>
                        <m:t>)</m:t>
                      </m:r>
                    </m:oMath>
                  </m:oMathPara>
                </a14:m>
                <a:endParaRPr lang="it-IT" sz="900" dirty="0"/>
              </a:p>
            </p:txBody>
          </p:sp>
        </mc:Choice>
        <mc:Fallback xmlns="">
          <p:sp>
            <p:nvSpPr>
              <p:cNvPr id="2083" name="CasellaDiTesto 2082">
                <a:extLst>
                  <a:ext uri="{FF2B5EF4-FFF2-40B4-BE49-F238E27FC236}">
                    <a16:creationId xmlns:a16="http://schemas.microsoft.com/office/drawing/2014/main" id="{AE01B94D-C722-BFF7-D6E6-1E9AA97EC1B0}"/>
                  </a:ext>
                </a:extLst>
              </p:cNvPr>
              <p:cNvSpPr txBox="1">
                <a:spLocks noRot="1" noChangeAspect="1" noMove="1" noResize="1" noEditPoints="1" noAdjustHandles="1" noChangeArrowheads="1" noChangeShapeType="1" noTextEdit="1"/>
              </p:cNvSpPr>
              <p:nvPr/>
            </p:nvSpPr>
            <p:spPr>
              <a:xfrm>
                <a:off x="8328105" y="1700376"/>
                <a:ext cx="520704" cy="230832"/>
              </a:xfrm>
              <a:prstGeom prst="rect">
                <a:avLst/>
              </a:prstGeom>
              <a:blipFill>
                <a:blip r:embed="rId7"/>
                <a:stretch>
                  <a:fillRect r="-1395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84" name="CasellaDiTesto 2083">
                <a:extLst>
                  <a:ext uri="{FF2B5EF4-FFF2-40B4-BE49-F238E27FC236}">
                    <a16:creationId xmlns:a16="http://schemas.microsoft.com/office/drawing/2014/main" id="{1650D6DE-1EC2-6534-C99C-7747346C3D3E}"/>
                  </a:ext>
                </a:extLst>
              </p:cNvPr>
              <p:cNvSpPr txBox="1"/>
              <p:nvPr/>
            </p:nvSpPr>
            <p:spPr>
              <a:xfrm>
                <a:off x="7356224" y="1718281"/>
                <a:ext cx="520704" cy="234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it-IT" sz="900" b="0" i="1" smtClean="0">
                              <a:latin typeface="Cambria Math" panose="02040503050406030204" pitchFamily="18" charset="0"/>
                            </a:rPr>
                          </m:ctrlPr>
                        </m:sSubSupPr>
                        <m:e>
                          <m:r>
                            <a:rPr lang="it-IT" sz="900" b="0" i="1" smtClean="0">
                              <a:latin typeface="Cambria Math" panose="02040503050406030204" pitchFamily="18" charset="0"/>
                            </a:rPr>
                            <m:t>𝑁</m:t>
                          </m:r>
                        </m:e>
                        <m:sub>
                          <m:r>
                            <a:rPr lang="it-IT" sz="900" b="0" i="1" smtClean="0">
                              <a:latin typeface="Cambria Math" panose="02040503050406030204" pitchFamily="18" charset="0"/>
                            </a:rPr>
                            <m:t>𝑅</m:t>
                          </m:r>
                        </m:sub>
                        <m:sup>
                          <m:r>
                            <a:rPr lang="it-IT" sz="900" b="0" i="1" smtClean="0">
                              <a:latin typeface="Cambria Math" panose="02040503050406030204" pitchFamily="18" charset="0"/>
                            </a:rPr>
                            <m:t>𝑆</m:t>
                          </m:r>
                        </m:sup>
                      </m:sSubSup>
                      <m:r>
                        <a:rPr lang="it-IT" sz="900" b="0" i="1" smtClean="0">
                          <a:latin typeface="Cambria Math" panose="02040503050406030204" pitchFamily="18" charset="0"/>
                        </a:rPr>
                        <m:t>(</m:t>
                      </m:r>
                      <m:sSub>
                        <m:sSubPr>
                          <m:ctrlPr>
                            <a:rPr lang="it-IT" sz="900" b="0" i="1" smtClean="0">
                              <a:latin typeface="Cambria Math" panose="02040503050406030204" pitchFamily="18" charset="0"/>
                            </a:rPr>
                          </m:ctrlPr>
                        </m:sSubPr>
                        <m:e>
                          <m:r>
                            <a:rPr lang="it-IT" sz="900" b="0" i="1" smtClean="0">
                              <a:latin typeface="Cambria Math" panose="02040503050406030204" pitchFamily="18" charset="0"/>
                            </a:rPr>
                            <m:t>𝑡</m:t>
                          </m:r>
                        </m:e>
                        <m:sub>
                          <m:r>
                            <a:rPr lang="it-IT" sz="900" b="0" i="1" smtClean="0">
                              <a:latin typeface="Cambria Math" panose="02040503050406030204" pitchFamily="18" charset="0"/>
                            </a:rPr>
                            <m:t>0</m:t>
                          </m:r>
                        </m:sub>
                      </m:sSub>
                      <m:r>
                        <a:rPr lang="it-IT" sz="900" b="0" i="1" smtClean="0">
                          <a:latin typeface="Cambria Math" panose="02040503050406030204" pitchFamily="18" charset="0"/>
                        </a:rPr>
                        <m:t>)</m:t>
                      </m:r>
                    </m:oMath>
                  </m:oMathPara>
                </a14:m>
                <a:endParaRPr lang="it-IT" sz="900" dirty="0"/>
              </a:p>
            </p:txBody>
          </p:sp>
        </mc:Choice>
        <mc:Fallback xmlns="">
          <p:sp>
            <p:nvSpPr>
              <p:cNvPr id="2084" name="CasellaDiTesto 2083">
                <a:extLst>
                  <a:ext uri="{FF2B5EF4-FFF2-40B4-BE49-F238E27FC236}">
                    <a16:creationId xmlns:a16="http://schemas.microsoft.com/office/drawing/2014/main" id="{1650D6DE-1EC2-6534-C99C-7747346C3D3E}"/>
                  </a:ext>
                </a:extLst>
              </p:cNvPr>
              <p:cNvSpPr txBox="1">
                <a:spLocks noRot="1" noChangeAspect="1" noMove="1" noResize="1" noEditPoints="1" noAdjustHandles="1" noChangeArrowheads="1" noChangeShapeType="1" noTextEdit="1"/>
              </p:cNvSpPr>
              <p:nvPr/>
            </p:nvSpPr>
            <p:spPr>
              <a:xfrm>
                <a:off x="7356224" y="1718281"/>
                <a:ext cx="520704" cy="234551"/>
              </a:xfrm>
              <a:prstGeom prst="rect">
                <a:avLst/>
              </a:prstGeom>
              <a:blipFill>
                <a:blip r:embed="rId8"/>
                <a:stretch>
                  <a:fillRect b="-2632"/>
                </a:stretch>
              </a:blipFill>
            </p:spPr>
            <p:txBody>
              <a:bodyPr/>
              <a:lstStyle/>
              <a:p>
                <a:r>
                  <a:rPr lang="it-IT">
                    <a:noFill/>
                  </a:rPr>
                  <a:t> </a:t>
                </a:r>
              </a:p>
            </p:txBody>
          </p:sp>
        </mc:Fallback>
      </mc:AlternateContent>
      <p:sp>
        <p:nvSpPr>
          <p:cNvPr id="2085" name="Parentesi graffa chiusa 2084">
            <a:extLst>
              <a:ext uri="{FF2B5EF4-FFF2-40B4-BE49-F238E27FC236}">
                <a16:creationId xmlns:a16="http://schemas.microsoft.com/office/drawing/2014/main" id="{F923FFB1-10E3-883D-C418-FE1CD1493003}"/>
              </a:ext>
            </a:extLst>
          </p:cNvPr>
          <p:cNvSpPr/>
          <p:nvPr/>
        </p:nvSpPr>
        <p:spPr>
          <a:xfrm rot="16200000">
            <a:off x="7541185" y="1778313"/>
            <a:ext cx="150783" cy="570564"/>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86" name="Google Shape;348;p33">
            <a:extLst>
              <a:ext uri="{FF2B5EF4-FFF2-40B4-BE49-F238E27FC236}">
                <a16:creationId xmlns:a16="http://schemas.microsoft.com/office/drawing/2014/main" id="{B95A01D0-3B88-9792-7A26-0D5B771F48DB}"/>
              </a:ext>
            </a:extLst>
          </p:cNvPr>
          <p:cNvSpPr txBox="1">
            <a:spLocks/>
          </p:cNvSpPr>
          <p:nvPr/>
        </p:nvSpPr>
        <p:spPr>
          <a:xfrm>
            <a:off x="687005" y="4058429"/>
            <a:ext cx="4934901" cy="10697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it-IT" dirty="0" err="1"/>
              <a:t>Furthermore</a:t>
            </a:r>
            <a:r>
              <a:rPr lang="it-IT" dirty="0"/>
              <a:t>, </a:t>
            </a:r>
            <a:r>
              <a:rPr lang="it-IT" b="1" dirty="0"/>
              <a:t>the center of </a:t>
            </a:r>
            <a:r>
              <a:rPr lang="it-IT" b="1" dirty="0" err="1"/>
              <a:t>emission</a:t>
            </a:r>
            <a:r>
              <a:rPr lang="it-IT" b="1" dirty="0"/>
              <a:t> </a:t>
            </a:r>
            <a:r>
              <a:rPr lang="it-IT" b="1" dirty="0" err="1"/>
              <a:t>is</a:t>
            </a:r>
            <a:r>
              <a:rPr lang="it-IT" b="1" dirty="0"/>
              <a:t> </a:t>
            </a:r>
            <a:r>
              <a:rPr lang="it-IT" b="1" dirty="0" err="1"/>
              <a:t>not</a:t>
            </a:r>
            <a:r>
              <a:rPr lang="it-IT" b="1" dirty="0"/>
              <a:t> a </a:t>
            </a:r>
            <a:r>
              <a:rPr lang="it-IT" b="1" dirty="0" err="1"/>
              <a:t>geometrical</a:t>
            </a:r>
            <a:r>
              <a:rPr lang="it-IT" b="1" dirty="0"/>
              <a:t> point</a:t>
            </a:r>
            <a:r>
              <a:rPr lang="it-IT" dirty="0"/>
              <a:t> </a:t>
            </a:r>
            <a:r>
              <a:rPr lang="it-IT" dirty="0" err="1"/>
              <a:t>but</a:t>
            </a:r>
            <a:r>
              <a:rPr lang="it-IT" dirty="0"/>
              <a:t> a </a:t>
            </a:r>
            <a:r>
              <a:rPr lang="it-IT" dirty="0" err="1"/>
              <a:t>physical</a:t>
            </a:r>
            <a:r>
              <a:rPr lang="it-IT" dirty="0"/>
              <a:t> point </a:t>
            </a:r>
            <a:r>
              <a:rPr lang="it-IT" dirty="0" err="1"/>
              <a:t>that</a:t>
            </a:r>
            <a:r>
              <a:rPr lang="it-IT" dirty="0"/>
              <a:t> </a:t>
            </a:r>
            <a:r>
              <a:rPr lang="it-IT" dirty="0" err="1"/>
              <a:t>may</a:t>
            </a:r>
            <a:r>
              <a:rPr lang="it-IT" dirty="0"/>
              <a:t> </a:t>
            </a:r>
            <a:r>
              <a:rPr lang="it-IT" dirty="0" err="1"/>
              <a:t>vary</a:t>
            </a:r>
            <a:r>
              <a:rPr lang="it-IT" dirty="0"/>
              <a:t> with the frequency and </a:t>
            </a:r>
            <a:r>
              <a:rPr lang="it-IT" dirty="0" err="1"/>
              <a:t>other</a:t>
            </a:r>
            <a:r>
              <a:rPr lang="it-IT" dirty="0"/>
              <a:t> </a:t>
            </a:r>
            <a:r>
              <a:rPr lang="it-IT" dirty="0" err="1"/>
              <a:t>properties</a:t>
            </a:r>
            <a:r>
              <a:rPr lang="it-IT" dirty="0"/>
              <a:t>.</a:t>
            </a:r>
          </a:p>
        </p:txBody>
      </p:sp>
    </p:spTree>
    <p:extLst>
      <p:ext uri="{BB962C8B-B14F-4D97-AF65-F5344CB8AC3E}">
        <p14:creationId xmlns:p14="http://schemas.microsoft.com/office/powerpoint/2010/main" val="318648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a:extLst>
            <a:ext uri="{FF2B5EF4-FFF2-40B4-BE49-F238E27FC236}">
              <a16:creationId xmlns:a16="http://schemas.microsoft.com/office/drawing/2014/main" id="{7F7D2F72-BB17-2A15-6802-12D3A6658D96}"/>
            </a:ext>
          </a:extLst>
        </p:cNvPr>
        <p:cNvGrpSpPr/>
        <p:nvPr/>
      </p:nvGrpSpPr>
      <p:grpSpPr>
        <a:xfrm>
          <a:off x="0" y="0"/>
          <a:ext cx="0" cy="0"/>
          <a:chOff x="0" y="0"/>
          <a:chExt cx="0" cy="0"/>
        </a:xfrm>
      </p:grpSpPr>
      <p:sp>
        <p:nvSpPr>
          <p:cNvPr id="381" name="Google Shape;381;p34">
            <a:extLst>
              <a:ext uri="{FF2B5EF4-FFF2-40B4-BE49-F238E27FC236}">
                <a16:creationId xmlns:a16="http://schemas.microsoft.com/office/drawing/2014/main" id="{F64E8329-8A2C-5DA2-55B5-BCBD2A003A02}"/>
              </a:ext>
            </a:extLst>
          </p:cNvPr>
          <p:cNvSpPr/>
          <p:nvPr/>
        </p:nvSpPr>
        <p:spPr>
          <a:xfrm>
            <a:off x="2086100" y="4313525"/>
            <a:ext cx="7246225" cy="1043466"/>
          </a:xfrm>
          <a:custGeom>
            <a:avLst/>
            <a:gdLst/>
            <a:ahLst/>
            <a:cxnLst/>
            <a:rect l="l" t="t" r="r" b="b"/>
            <a:pathLst>
              <a:path w="289849" h="46766" extrusionOk="0">
                <a:moveTo>
                  <a:pt x="289849" y="21751"/>
                </a:moveTo>
                <a:cubicBezTo>
                  <a:pt x="280410" y="10219"/>
                  <a:pt x="263816" y="1339"/>
                  <a:pt x="249063" y="3443"/>
                </a:cubicBezTo>
                <a:cubicBezTo>
                  <a:pt x="233481" y="5666"/>
                  <a:pt x="219084" y="16526"/>
                  <a:pt x="203384" y="15406"/>
                </a:cubicBezTo>
                <a:cubicBezTo>
                  <a:pt x="180534" y="13776"/>
                  <a:pt x="141270" y="-4722"/>
                  <a:pt x="134683" y="17219"/>
                </a:cubicBezTo>
                <a:cubicBezTo>
                  <a:pt x="133566" y="20939"/>
                  <a:pt x="134581" y="26232"/>
                  <a:pt x="137764" y="28458"/>
                </a:cubicBezTo>
                <a:cubicBezTo>
                  <a:pt x="144210" y="32966"/>
                  <a:pt x="154169" y="32984"/>
                  <a:pt x="161329" y="29727"/>
                </a:cubicBezTo>
                <a:cubicBezTo>
                  <a:pt x="169681" y="25928"/>
                  <a:pt x="172748" y="5762"/>
                  <a:pt x="164229" y="2355"/>
                </a:cubicBezTo>
                <a:cubicBezTo>
                  <a:pt x="138255" y="-8032"/>
                  <a:pt x="110808" y="19158"/>
                  <a:pt x="84834" y="29545"/>
                </a:cubicBezTo>
                <a:cubicBezTo>
                  <a:pt x="69616" y="35631"/>
                  <a:pt x="51962" y="31040"/>
                  <a:pt x="35891" y="34258"/>
                </a:cubicBezTo>
                <a:cubicBezTo>
                  <a:pt x="23468" y="36745"/>
                  <a:pt x="12424" y="44284"/>
                  <a:pt x="0" y="46766"/>
                </a:cubicBezTo>
              </a:path>
            </a:pathLst>
          </a:custGeom>
          <a:noFill/>
          <a:ln w="9525" cap="flat" cmpd="sng">
            <a:solidFill>
              <a:schemeClr val="dk1"/>
            </a:solidFill>
            <a:prstDash val="dash"/>
            <a:round/>
            <a:headEnd type="none" w="med" len="med"/>
            <a:tailEnd type="none" w="med" len="med"/>
          </a:ln>
        </p:spPr>
      </p:sp>
      <p:sp>
        <p:nvSpPr>
          <p:cNvPr id="382" name="Google Shape;382;p34">
            <a:extLst>
              <a:ext uri="{FF2B5EF4-FFF2-40B4-BE49-F238E27FC236}">
                <a16:creationId xmlns:a16="http://schemas.microsoft.com/office/drawing/2014/main" id="{C3AAC4F7-2F7A-24F8-C3D6-1498D4484D89}"/>
              </a:ext>
            </a:extLst>
          </p:cNvPr>
          <p:cNvSpPr txBox="1">
            <a:spLocks noGrp="1"/>
          </p:cNvSpPr>
          <p:nvPr>
            <p:ph type="title" idx="2"/>
          </p:nvPr>
        </p:nvSpPr>
        <p:spPr>
          <a:xfrm>
            <a:off x="713225" y="1073800"/>
            <a:ext cx="1287300" cy="8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02</a:t>
            </a:r>
            <a:endParaRPr dirty="0"/>
          </a:p>
        </p:txBody>
      </p:sp>
      <p:sp>
        <p:nvSpPr>
          <p:cNvPr id="383" name="Google Shape;383;p34">
            <a:extLst>
              <a:ext uri="{FF2B5EF4-FFF2-40B4-BE49-F238E27FC236}">
                <a16:creationId xmlns:a16="http://schemas.microsoft.com/office/drawing/2014/main" id="{69AD8C83-D1FA-94E7-2030-876A18236E23}"/>
              </a:ext>
            </a:extLst>
          </p:cNvPr>
          <p:cNvSpPr txBox="1">
            <a:spLocks noGrp="1"/>
          </p:cNvSpPr>
          <p:nvPr>
            <p:ph type="title"/>
          </p:nvPr>
        </p:nvSpPr>
        <p:spPr>
          <a:xfrm>
            <a:off x="2143550" y="1073800"/>
            <a:ext cx="5654700" cy="12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Measurement Errors</a:t>
            </a:r>
            <a:endParaRPr dirty="0"/>
          </a:p>
        </p:txBody>
      </p:sp>
      <p:grpSp>
        <p:nvGrpSpPr>
          <p:cNvPr id="384" name="Google Shape;384;p34">
            <a:extLst>
              <a:ext uri="{FF2B5EF4-FFF2-40B4-BE49-F238E27FC236}">
                <a16:creationId xmlns:a16="http://schemas.microsoft.com/office/drawing/2014/main" id="{DC38174D-A9EC-E916-63DD-DFFE676B798B}"/>
              </a:ext>
            </a:extLst>
          </p:cNvPr>
          <p:cNvGrpSpPr/>
          <p:nvPr/>
        </p:nvGrpSpPr>
        <p:grpSpPr>
          <a:xfrm rot="831067">
            <a:off x="7659309" y="2272447"/>
            <a:ext cx="702089" cy="702149"/>
            <a:chOff x="4228992" y="636527"/>
            <a:chExt cx="546958" cy="547004"/>
          </a:xfrm>
        </p:grpSpPr>
        <p:sp>
          <p:nvSpPr>
            <p:cNvPr id="385" name="Google Shape;385;p34">
              <a:extLst>
                <a:ext uri="{FF2B5EF4-FFF2-40B4-BE49-F238E27FC236}">
                  <a16:creationId xmlns:a16="http://schemas.microsoft.com/office/drawing/2014/main" id="{1EF14A46-AD72-4738-DEBC-59C7547755C1}"/>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a:extLst>
                <a:ext uri="{FF2B5EF4-FFF2-40B4-BE49-F238E27FC236}">
                  <a16:creationId xmlns:a16="http://schemas.microsoft.com/office/drawing/2014/main" id="{34738A0D-E91E-F791-D1C0-6B4DA151C502}"/>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a:extLst>
                <a:ext uri="{FF2B5EF4-FFF2-40B4-BE49-F238E27FC236}">
                  <a16:creationId xmlns:a16="http://schemas.microsoft.com/office/drawing/2014/main" id="{C6E36717-2414-664A-8A1B-480AD6BA10A1}"/>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a:extLst>
                <a:ext uri="{FF2B5EF4-FFF2-40B4-BE49-F238E27FC236}">
                  <a16:creationId xmlns:a16="http://schemas.microsoft.com/office/drawing/2014/main" id="{053A00D2-216C-25C4-E335-DE06EB2DED17}"/>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4">
            <a:extLst>
              <a:ext uri="{FF2B5EF4-FFF2-40B4-BE49-F238E27FC236}">
                <a16:creationId xmlns:a16="http://schemas.microsoft.com/office/drawing/2014/main" id="{6D104593-24B1-49BA-A917-A803F85E4831}"/>
              </a:ext>
            </a:extLst>
          </p:cNvPr>
          <p:cNvGrpSpPr/>
          <p:nvPr/>
        </p:nvGrpSpPr>
        <p:grpSpPr>
          <a:xfrm rot="-840847">
            <a:off x="5826531" y="3069388"/>
            <a:ext cx="1604099" cy="1602693"/>
            <a:chOff x="4360538" y="1647350"/>
            <a:chExt cx="672175" cy="671675"/>
          </a:xfrm>
        </p:grpSpPr>
        <p:sp>
          <p:nvSpPr>
            <p:cNvPr id="390" name="Google Shape;390;p34">
              <a:extLst>
                <a:ext uri="{FF2B5EF4-FFF2-40B4-BE49-F238E27FC236}">
                  <a16:creationId xmlns:a16="http://schemas.microsoft.com/office/drawing/2014/main" id="{3B94F5E0-C1A8-06B0-8DBC-DA0BB36B74C7}"/>
                </a:ext>
              </a:extLst>
            </p:cNvPr>
            <p:cNvSpPr/>
            <p:nvPr/>
          </p:nvSpPr>
          <p:spPr>
            <a:xfrm>
              <a:off x="4360538" y="1647350"/>
              <a:ext cx="672175" cy="671675"/>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a:extLst>
                <a:ext uri="{FF2B5EF4-FFF2-40B4-BE49-F238E27FC236}">
                  <a16:creationId xmlns:a16="http://schemas.microsoft.com/office/drawing/2014/main" id="{8D7CAABF-CC7C-1CF1-446E-01560C5811D4}"/>
                </a:ext>
              </a:extLst>
            </p:cNvPr>
            <p:cNvSpPr/>
            <p:nvPr/>
          </p:nvSpPr>
          <p:spPr>
            <a:xfrm>
              <a:off x="4649275" y="2140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a:extLst>
                <a:ext uri="{FF2B5EF4-FFF2-40B4-BE49-F238E27FC236}">
                  <a16:creationId xmlns:a16="http://schemas.microsoft.com/office/drawing/2014/main" id="{3629754C-733A-85F2-7E1E-2EE977110003}"/>
                </a:ext>
              </a:extLst>
            </p:cNvPr>
            <p:cNvSpPr/>
            <p:nvPr/>
          </p:nvSpPr>
          <p:spPr>
            <a:xfrm>
              <a:off x="4842813" y="2075225"/>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a:extLst>
                <a:ext uri="{FF2B5EF4-FFF2-40B4-BE49-F238E27FC236}">
                  <a16:creationId xmlns:a16="http://schemas.microsoft.com/office/drawing/2014/main" id="{9452B4FC-4E95-756A-827B-C27306F65578}"/>
                </a:ext>
              </a:extLst>
            </p:cNvPr>
            <p:cNvSpPr/>
            <p:nvPr/>
          </p:nvSpPr>
          <p:spPr>
            <a:xfrm>
              <a:off x="4809863" y="1921450"/>
              <a:ext cx="42400" cy="39250"/>
            </a:xfrm>
            <a:custGeom>
              <a:avLst/>
              <a:gdLst/>
              <a:ahLst/>
              <a:cxnLst/>
              <a:rect l="l" t="t" r="r" b="b"/>
              <a:pathLst>
                <a:path w="1696" h="1570" extrusionOk="0">
                  <a:moveTo>
                    <a:pt x="858" y="0"/>
                  </a:moveTo>
                  <a:cubicBezTo>
                    <a:pt x="377" y="0"/>
                    <a:pt x="1" y="356"/>
                    <a:pt x="1" y="795"/>
                  </a:cubicBezTo>
                  <a:cubicBezTo>
                    <a:pt x="1" y="1214"/>
                    <a:pt x="377" y="1569"/>
                    <a:pt x="858" y="1569"/>
                  </a:cubicBezTo>
                  <a:cubicBezTo>
                    <a:pt x="1319" y="1569"/>
                    <a:pt x="1695" y="1214"/>
                    <a:pt x="1695" y="795"/>
                  </a:cubicBezTo>
                  <a:cubicBezTo>
                    <a:pt x="1695" y="356"/>
                    <a:pt x="1319"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a:extLst>
                <a:ext uri="{FF2B5EF4-FFF2-40B4-BE49-F238E27FC236}">
                  <a16:creationId xmlns:a16="http://schemas.microsoft.com/office/drawing/2014/main" id="{6B369249-6C14-03FD-D3AD-C550ED496F75}"/>
                </a:ext>
              </a:extLst>
            </p:cNvPr>
            <p:cNvSpPr/>
            <p:nvPr/>
          </p:nvSpPr>
          <p:spPr>
            <a:xfrm>
              <a:off x="4696884" y="1647350"/>
              <a:ext cx="335829" cy="671668"/>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a:extLst>
                <a:ext uri="{FF2B5EF4-FFF2-40B4-BE49-F238E27FC236}">
                  <a16:creationId xmlns:a16="http://schemas.microsoft.com/office/drawing/2014/main" id="{5D1CD638-916B-1331-CCD2-1CB60A2832EA}"/>
                </a:ext>
              </a:extLst>
            </p:cNvPr>
            <p:cNvSpPr/>
            <p:nvPr/>
          </p:nvSpPr>
          <p:spPr>
            <a:xfrm>
              <a:off x="4927813" y="18921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a:extLst>
                <a:ext uri="{FF2B5EF4-FFF2-40B4-BE49-F238E27FC236}">
                  <a16:creationId xmlns:a16="http://schemas.microsoft.com/office/drawing/2014/main" id="{0B28A20E-15E7-8348-CEE7-C1B8581ABDB7}"/>
                </a:ext>
              </a:extLst>
            </p:cNvPr>
            <p:cNvSpPr/>
            <p:nvPr/>
          </p:nvSpPr>
          <p:spPr>
            <a:xfrm>
              <a:off x="4738200" y="17417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a:extLst>
                <a:ext uri="{FF2B5EF4-FFF2-40B4-BE49-F238E27FC236}">
                  <a16:creationId xmlns:a16="http://schemas.microsoft.com/office/drawing/2014/main" id="{EEC2F7F5-D731-D706-9F9A-490E147A7B3E}"/>
                </a:ext>
              </a:extLst>
            </p:cNvPr>
            <p:cNvSpPr/>
            <p:nvPr/>
          </p:nvSpPr>
          <p:spPr>
            <a:xfrm>
              <a:off x="4424363" y="1990213"/>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a:extLst>
                <a:ext uri="{FF2B5EF4-FFF2-40B4-BE49-F238E27FC236}">
                  <a16:creationId xmlns:a16="http://schemas.microsoft.com/office/drawing/2014/main" id="{4B96B4BD-AE77-403A-B748-244FE18B91BD}"/>
                </a:ext>
              </a:extLst>
            </p:cNvPr>
            <p:cNvSpPr/>
            <p:nvPr/>
          </p:nvSpPr>
          <p:spPr>
            <a:xfrm>
              <a:off x="4463588" y="1806875"/>
              <a:ext cx="94700" cy="94700"/>
            </a:xfrm>
            <a:custGeom>
              <a:avLst/>
              <a:gdLst/>
              <a:ahLst/>
              <a:cxnLst/>
              <a:rect l="l" t="t" r="r" b="b"/>
              <a:pathLst>
                <a:path w="3788" h="3788" extrusionOk="0">
                  <a:moveTo>
                    <a:pt x="1883" y="1"/>
                  </a:moveTo>
                  <a:cubicBezTo>
                    <a:pt x="837" y="1"/>
                    <a:pt x="0" y="859"/>
                    <a:pt x="0" y="1905"/>
                  </a:cubicBezTo>
                  <a:cubicBezTo>
                    <a:pt x="0" y="2951"/>
                    <a:pt x="837" y="3788"/>
                    <a:pt x="1883" y="3788"/>
                  </a:cubicBezTo>
                  <a:cubicBezTo>
                    <a:pt x="2929" y="3788"/>
                    <a:pt x="3787" y="2951"/>
                    <a:pt x="3787" y="1905"/>
                  </a:cubicBezTo>
                  <a:cubicBezTo>
                    <a:pt x="3787" y="859"/>
                    <a:pt x="2929" y="1"/>
                    <a:pt x="1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a:extLst>
                <a:ext uri="{FF2B5EF4-FFF2-40B4-BE49-F238E27FC236}">
                  <a16:creationId xmlns:a16="http://schemas.microsoft.com/office/drawing/2014/main" id="{AF034261-7780-0C34-A840-5BD4B566C35B}"/>
                </a:ext>
              </a:extLst>
            </p:cNvPr>
            <p:cNvSpPr/>
            <p:nvPr/>
          </p:nvSpPr>
          <p:spPr>
            <a:xfrm>
              <a:off x="4542038" y="2049075"/>
              <a:ext cx="54950" cy="55475"/>
            </a:xfrm>
            <a:custGeom>
              <a:avLst/>
              <a:gdLst/>
              <a:ahLst/>
              <a:cxnLst/>
              <a:rect l="l" t="t" r="r" b="b"/>
              <a:pathLst>
                <a:path w="2198" h="2219" extrusionOk="0">
                  <a:moveTo>
                    <a:pt x="1110" y="0"/>
                  </a:moveTo>
                  <a:cubicBezTo>
                    <a:pt x="482" y="0"/>
                    <a:pt x="1" y="503"/>
                    <a:pt x="1" y="1109"/>
                  </a:cubicBezTo>
                  <a:cubicBezTo>
                    <a:pt x="1" y="1716"/>
                    <a:pt x="482" y="2218"/>
                    <a:pt x="1110" y="2218"/>
                  </a:cubicBezTo>
                  <a:cubicBezTo>
                    <a:pt x="1716" y="2218"/>
                    <a:pt x="2198" y="1716"/>
                    <a:pt x="2198" y="1109"/>
                  </a:cubicBezTo>
                  <a:cubicBezTo>
                    <a:pt x="2198" y="503"/>
                    <a:pt x="1716" y="0"/>
                    <a:pt x="1110"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a:extLst>
                <a:ext uri="{FF2B5EF4-FFF2-40B4-BE49-F238E27FC236}">
                  <a16:creationId xmlns:a16="http://schemas.microsoft.com/office/drawing/2014/main" id="{6C946641-857C-B574-6D30-121C76C68597}"/>
                </a:ext>
              </a:extLst>
            </p:cNvPr>
            <p:cNvSpPr/>
            <p:nvPr/>
          </p:nvSpPr>
          <p:spPr>
            <a:xfrm>
              <a:off x="4594338" y="1699125"/>
              <a:ext cx="41875" cy="39250"/>
            </a:xfrm>
            <a:custGeom>
              <a:avLst/>
              <a:gdLst/>
              <a:ahLst/>
              <a:cxnLst/>
              <a:rect l="l" t="t" r="r" b="b"/>
              <a:pathLst>
                <a:path w="1675" h="1570" extrusionOk="0">
                  <a:moveTo>
                    <a:pt x="838" y="1"/>
                  </a:moveTo>
                  <a:cubicBezTo>
                    <a:pt x="378" y="1"/>
                    <a:pt x="1" y="356"/>
                    <a:pt x="1" y="796"/>
                  </a:cubicBezTo>
                  <a:cubicBezTo>
                    <a:pt x="1" y="1214"/>
                    <a:pt x="378" y="1570"/>
                    <a:pt x="838" y="1570"/>
                  </a:cubicBezTo>
                  <a:cubicBezTo>
                    <a:pt x="1298" y="1570"/>
                    <a:pt x="1675" y="1214"/>
                    <a:pt x="1675" y="796"/>
                  </a:cubicBezTo>
                  <a:cubicBezTo>
                    <a:pt x="1675" y="356"/>
                    <a:pt x="1298"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a:extLst>
                <a:ext uri="{FF2B5EF4-FFF2-40B4-BE49-F238E27FC236}">
                  <a16:creationId xmlns:a16="http://schemas.microsoft.com/office/drawing/2014/main" id="{D87C64B1-F5F6-7E2A-D239-1CCDF307D329}"/>
                </a:ext>
              </a:extLst>
            </p:cNvPr>
            <p:cNvSpPr/>
            <p:nvPr/>
          </p:nvSpPr>
          <p:spPr>
            <a:xfrm>
              <a:off x="4626788" y="1885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34">
            <a:extLst>
              <a:ext uri="{FF2B5EF4-FFF2-40B4-BE49-F238E27FC236}">
                <a16:creationId xmlns:a16="http://schemas.microsoft.com/office/drawing/2014/main" id="{BAAC0E84-EAF8-2928-55E4-64110593224F}"/>
              </a:ext>
            </a:extLst>
          </p:cNvPr>
          <p:cNvSpPr/>
          <p:nvPr/>
        </p:nvSpPr>
        <p:spPr>
          <a:xfrm rot="1320575">
            <a:off x="2827466" y="2882867"/>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a:extLst>
              <a:ext uri="{FF2B5EF4-FFF2-40B4-BE49-F238E27FC236}">
                <a16:creationId xmlns:a16="http://schemas.microsoft.com/office/drawing/2014/main" id="{FE543159-1979-DC99-15F7-95632CFF054B}"/>
              </a:ext>
            </a:extLst>
          </p:cNvPr>
          <p:cNvSpPr/>
          <p:nvPr/>
        </p:nvSpPr>
        <p:spPr>
          <a:xfrm rot="-1193401">
            <a:off x="5289586" y="373460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a:extLst>
              <a:ext uri="{FF2B5EF4-FFF2-40B4-BE49-F238E27FC236}">
                <a16:creationId xmlns:a16="http://schemas.microsoft.com/office/drawing/2014/main" id="{F00D22F6-8195-1155-194D-96E2E35A529B}"/>
              </a:ext>
            </a:extLst>
          </p:cNvPr>
          <p:cNvSpPr/>
          <p:nvPr/>
        </p:nvSpPr>
        <p:spPr>
          <a:xfrm rot="-1194561">
            <a:off x="6593766" y="2530782"/>
            <a:ext cx="298650" cy="283938"/>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a:extLst>
              <a:ext uri="{FF2B5EF4-FFF2-40B4-BE49-F238E27FC236}">
                <a16:creationId xmlns:a16="http://schemas.microsoft.com/office/drawing/2014/main" id="{E89976A2-D528-785A-3CA4-5C6FA97C5B1E}"/>
              </a:ext>
            </a:extLst>
          </p:cNvPr>
          <p:cNvSpPr/>
          <p:nvPr/>
        </p:nvSpPr>
        <p:spPr>
          <a:xfrm rot="1320575">
            <a:off x="613566" y="3873079"/>
            <a:ext cx="199327" cy="189355"/>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a:extLst>
              <a:ext uri="{FF2B5EF4-FFF2-40B4-BE49-F238E27FC236}">
                <a16:creationId xmlns:a16="http://schemas.microsoft.com/office/drawing/2014/main" id="{56562C4C-9298-3134-75BF-E8CBD1015315}"/>
              </a:ext>
            </a:extLst>
          </p:cNvPr>
          <p:cNvSpPr/>
          <p:nvPr/>
        </p:nvSpPr>
        <p:spPr>
          <a:xfrm>
            <a:off x="2902150" y="-981000"/>
            <a:ext cx="6765850" cy="1876125"/>
          </a:xfrm>
          <a:custGeom>
            <a:avLst/>
            <a:gdLst/>
            <a:ahLst/>
            <a:cxnLst/>
            <a:rect l="l" t="t" r="r" b="b"/>
            <a:pathLst>
              <a:path w="270634" h="75045" extrusionOk="0">
                <a:moveTo>
                  <a:pt x="0" y="0"/>
                </a:moveTo>
                <a:cubicBezTo>
                  <a:pt x="9568" y="0"/>
                  <a:pt x="17172" y="8492"/>
                  <a:pt x="25377" y="13414"/>
                </a:cubicBezTo>
                <a:cubicBezTo>
                  <a:pt x="38906" y="21530"/>
                  <a:pt x="67116" y="32592"/>
                  <a:pt x="72507" y="17765"/>
                </a:cubicBezTo>
                <a:cubicBezTo>
                  <a:pt x="73377" y="15371"/>
                  <a:pt x="71935" y="11729"/>
                  <a:pt x="69607" y="10695"/>
                </a:cubicBezTo>
                <a:cubicBezTo>
                  <a:pt x="64313" y="8343"/>
                  <a:pt x="56406" y="10954"/>
                  <a:pt x="52930" y="15589"/>
                </a:cubicBezTo>
                <a:cubicBezTo>
                  <a:pt x="48814" y="21077"/>
                  <a:pt x="53222" y="31938"/>
                  <a:pt x="59275" y="35166"/>
                </a:cubicBezTo>
                <a:cubicBezTo>
                  <a:pt x="89261" y="51157"/>
                  <a:pt x="127687" y="35536"/>
                  <a:pt x="160966" y="42417"/>
                </a:cubicBezTo>
                <a:cubicBezTo>
                  <a:pt x="173597" y="45029"/>
                  <a:pt x="186649" y="46442"/>
                  <a:pt x="198670" y="51118"/>
                </a:cubicBezTo>
                <a:cubicBezTo>
                  <a:pt x="222229" y="60283"/>
                  <a:pt x="245355" y="75045"/>
                  <a:pt x="270634" y="75045"/>
                </a:cubicBezTo>
              </a:path>
            </a:pathLst>
          </a:custGeom>
          <a:noFill/>
          <a:ln w="9525" cap="flat" cmpd="sng">
            <a:solidFill>
              <a:schemeClr val="dk1"/>
            </a:solidFill>
            <a:prstDash val="dash"/>
            <a:round/>
            <a:headEnd type="none" w="med" len="med"/>
            <a:tailEnd type="none" w="med" len="med"/>
          </a:ln>
        </p:spPr>
      </p:sp>
      <p:grpSp>
        <p:nvGrpSpPr>
          <p:cNvPr id="407" name="Google Shape;407;p34">
            <a:extLst>
              <a:ext uri="{FF2B5EF4-FFF2-40B4-BE49-F238E27FC236}">
                <a16:creationId xmlns:a16="http://schemas.microsoft.com/office/drawing/2014/main" id="{6E73DE24-B8C2-DE0C-0D01-2CE9A88FED64}"/>
              </a:ext>
            </a:extLst>
          </p:cNvPr>
          <p:cNvGrpSpPr/>
          <p:nvPr/>
        </p:nvGrpSpPr>
        <p:grpSpPr>
          <a:xfrm rot="7282391">
            <a:off x="1059315" y="2777027"/>
            <a:ext cx="1475410" cy="2196048"/>
            <a:chOff x="3065550" y="1439825"/>
            <a:chExt cx="546933" cy="814099"/>
          </a:xfrm>
        </p:grpSpPr>
        <p:sp>
          <p:nvSpPr>
            <p:cNvPr id="408" name="Google Shape;408;p34">
              <a:extLst>
                <a:ext uri="{FF2B5EF4-FFF2-40B4-BE49-F238E27FC236}">
                  <a16:creationId xmlns:a16="http://schemas.microsoft.com/office/drawing/2014/main" id="{3368B169-67BF-1A22-571E-BFEC8F3868E5}"/>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a:extLst>
                <a:ext uri="{FF2B5EF4-FFF2-40B4-BE49-F238E27FC236}">
                  <a16:creationId xmlns:a16="http://schemas.microsoft.com/office/drawing/2014/main" id="{F84B99F9-C5FA-7EA4-2FA2-D60DD5ACF5A7}"/>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a:extLst>
                <a:ext uri="{FF2B5EF4-FFF2-40B4-BE49-F238E27FC236}">
                  <a16:creationId xmlns:a16="http://schemas.microsoft.com/office/drawing/2014/main" id="{1D7B880C-6345-224B-9A60-1D03963100CD}"/>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34">
            <a:extLst>
              <a:ext uri="{FF2B5EF4-FFF2-40B4-BE49-F238E27FC236}">
                <a16:creationId xmlns:a16="http://schemas.microsoft.com/office/drawing/2014/main" id="{0A43C195-F6F9-FADC-B0FF-4BA95C006B01}"/>
              </a:ext>
            </a:extLst>
          </p:cNvPr>
          <p:cNvSpPr/>
          <p:nvPr/>
        </p:nvSpPr>
        <p:spPr>
          <a:xfrm rot="1320575">
            <a:off x="6068841" y="26102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93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5E947664-23AB-1848-91DF-D6A79B4DDB45}"/>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FAA45E8A-033B-D659-11BB-B6836C3BB67F}"/>
              </a:ext>
            </a:extLst>
          </p:cNvPr>
          <p:cNvSpPr txBox="1">
            <a:spLocks noGrp="1"/>
          </p:cNvSpPr>
          <p:nvPr>
            <p:ph type="title"/>
          </p:nvPr>
        </p:nvSpPr>
        <p:spPr>
          <a:xfrm>
            <a:off x="687005" y="903927"/>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Cycle</a:t>
            </a:r>
            <a:r>
              <a:rPr lang="it-IT" dirty="0"/>
              <a:t> Slip</a:t>
            </a:r>
            <a:endParaRPr dirty="0"/>
          </a:p>
        </p:txBody>
      </p:sp>
      <p:sp>
        <p:nvSpPr>
          <p:cNvPr id="348" name="Google Shape;348;p33">
            <a:extLst>
              <a:ext uri="{FF2B5EF4-FFF2-40B4-BE49-F238E27FC236}">
                <a16:creationId xmlns:a16="http://schemas.microsoft.com/office/drawing/2014/main" id="{27404695-B85E-AFFA-ABD4-3D6A1BAC4181}"/>
              </a:ext>
            </a:extLst>
          </p:cNvPr>
          <p:cNvSpPr txBox="1">
            <a:spLocks noGrp="1"/>
          </p:cNvSpPr>
          <p:nvPr>
            <p:ph type="subTitle" idx="1"/>
          </p:nvPr>
        </p:nvSpPr>
        <p:spPr>
          <a:xfrm>
            <a:off x="713224" y="2150301"/>
            <a:ext cx="4934901" cy="2405311"/>
          </a:xfrm>
          <a:prstGeom prst="rect">
            <a:avLst/>
          </a:prstGeom>
        </p:spPr>
        <p:txBody>
          <a:bodyPr spcFirstLastPara="1" wrap="square" lIns="91425" tIns="91425" rIns="91425" bIns="91425" anchor="t" anchorCtr="0">
            <a:noAutofit/>
          </a:bodyPr>
          <a:lstStyle/>
          <a:p>
            <a:pPr marL="0" indent="0"/>
            <a:r>
              <a:rPr lang="it-IT" dirty="0"/>
              <a:t>Given an </a:t>
            </a:r>
            <a:r>
              <a:rPr lang="it-IT" dirty="0" err="1"/>
              <a:t>unknown</a:t>
            </a:r>
            <a:r>
              <a:rPr lang="it-IT" dirty="0"/>
              <a:t> </a:t>
            </a:r>
            <a:r>
              <a:rPr lang="it-IT" dirty="0" err="1"/>
              <a:t>phase</a:t>
            </a:r>
            <a:r>
              <a:rPr lang="it-IT" dirty="0"/>
              <a:t> </a:t>
            </a:r>
            <a:r>
              <a:rPr lang="it-IT" dirty="0" err="1"/>
              <a:t>ambiguity</a:t>
            </a:r>
            <a:r>
              <a:rPr lang="it-IT" dirty="0"/>
              <a:t>, one can </a:t>
            </a:r>
            <a:r>
              <a:rPr lang="it-IT" dirty="0" err="1"/>
              <a:t>keep</a:t>
            </a:r>
            <a:r>
              <a:rPr lang="it-IT" dirty="0"/>
              <a:t> tracking the </a:t>
            </a:r>
            <a:r>
              <a:rPr lang="it-IT" dirty="0" err="1"/>
              <a:t>number</a:t>
            </a:r>
            <a:r>
              <a:rPr lang="it-IT" dirty="0"/>
              <a:t> of </a:t>
            </a:r>
            <a:r>
              <a:rPr lang="it-IT" dirty="0" err="1"/>
              <a:t>cycles</a:t>
            </a:r>
            <a:r>
              <a:rPr lang="it-IT" dirty="0"/>
              <a:t> for accurate relative </a:t>
            </a:r>
            <a:r>
              <a:rPr lang="it-IT" dirty="0" err="1"/>
              <a:t>measures</a:t>
            </a:r>
            <a:r>
              <a:rPr lang="it-IT" dirty="0"/>
              <a:t>. The </a:t>
            </a:r>
            <a:r>
              <a:rPr lang="it-IT" dirty="0" err="1"/>
              <a:t>error</a:t>
            </a:r>
            <a:r>
              <a:rPr lang="it-IT" dirty="0"/>
              <a:t> </a:t>
            </a:r>
            <a:r>
              <a:rPr lang="it-IT" dirty="0" err="1"/>
              <a:t>caused</a:t>
            </a:r>
            <a:r>
              <a:rPr lang="it-IT" dirty="0"/>
              <a:t> by </a:t>
            </a:r>
            <a:r>
              <a:rPr lang="it-IT" dirty="0" err="1"/>
              <a:t>missing</a:t>
            </a:r>
            <a:r>
              <a:rPr lang="it-IT" dirty="0"/>
              <a:t> the </a:t>
            </a:r>
            <a:r>
              <a:rPr lang="it-IT" dirty="0" err="1"/>
              <a:t>count</a:t>
            </a:r>
            <a:r>
              <a:rPr lang="it-IT" dirty="0"/>
              <a:t> of some </a:t>
            </a:r>
            <a:r>
              <a:rPr lang="it-IT" dirty="0" err="1"/>
              <a:t>cycles</a:t>
            </a:r>
            <a:r>
              <a:rPr lang="it-IT" dirty="0"/>
              <a:t> due to </a:t>
            </a:r>
            <a:r>
              <a:rPr lang="it-IT" dirty="0" err="1"/>
              <a:t>signal</a:t>
            </a:r>
            <a:r>
              <a:rPr lang="it-IT" dirty="0"/>
              <a:t> </a:t>
            </a:r>
            <a:r>
              <a:rPr lang="it-IT" dirty="0" err="1"/>
              <a:t>lost</a:t>
            </a:r>
            <a:r>
              <a:rPr lang="it-IT" dirty="0"/>
              <a:t> or </a:t>
            </a:r>
            <a:r>
              <a:rPr lang="it-IT" dirty="0" err="1"/>
              <a:t>other</a:t>
            </a:r>
            <a:r>
              <a:rPr lang="it-IT" dirty="0"/>
              <a:t> </a:t>
            </a:r>
            <a:r>
              <a:rPr lang="it-IT" dirty="0" err="1"/>
              <a:t>phenomena</a:t>
            </a:r>
            <a:r>
              <a:rPr lang="it-IT" dirty="0"/>
              <a:t> </a:t>
            </a:r>
            <a:r>
              <a:rPr lang="it-IT" dirty="0" err="1"/>
              <a:t>is</a:t>
            </a:r>
            <a:r>
              <a:rPr lang="it-IT" dirty="0"/>
              <a:t> </a:t>
            </a:r>
            <a:r>
              <a:rPr lang="it-IT" dirty="0" err="1"/>
              <a:t>called</a:t>
            </a:r>
            <a:r>
              <a:rPr lang="it-IT" dirty="0"/>
              <a:t> </a:t>
            </a:r>
            <a:r>
              <a:rPr lang="it-IT" b="1" dirty="0" err="1"/>
              <a:t>cycle</a:t>
            </a:r>
            <a:r>
              <a:rPr lang="it-IT" b="1" dirty="0"/>
              <a:t> slip </a:t>
            </a:r>
            <a:r>
              <a:rPr lang="it-IT" b="1" dirty="0" err="1"/>
              <a:t>error</a:t>
            </a:r>
            <a:r>
              <a:rPr lang="it-IT" dirty="0"/>
              <a:t>.</a:t>
            </a:r>
          </a:p>
          <a:p>
            <a:pPr marL="0" lvl="0" indent="0" algn="l" rtl="0">
              <a:spcBef>
                <a:spcPts val="0"/>
              </a:spcBef>
              <a:spcAft>
                <a:spcPts val="0"/>
              </a:spcAft>
              <a:buNone/>
            </a:pPr>
            <a:endParaRPr dirty="0"/>
          </a:p>
        </p:txBody>
      </p:sp>
      <p:grpSp>
        <p:nvGrpSpPr>
          <p:cNvPr id="12" name="Google Shape;350;p33">
            <a:extLst>
              <a:ext uri="{FF2B5EF4-FFF2-40B4-BE49-F238E27FC236}">
                <a16:creationId xmlns:a16="http://schemas.microsoft.com/office/drawing/2014/main" id="{FD5E727C-4781-C416-D9A6-3BA0A9DCAB66}"/>
              </a:ext>
            </a:extLst>
          </p:cNvPr>
          <p:cNvGrpSpPr/>
          <p:nvPr/>
        </p:nvGrpSpPr>
        <p:grpSpPr>
          <a:xfrm rot="17435467">
            <a:off x="5842012" y="322367"/>
            <a:ext cx="643538" cy="1018801"/>
            <a:chOff x="3065550" y="1439825"/>
            <a:chExt cx="546933" cy="814099"/>
          </a:xfrm>
        </p:grpSpPr>
        <p:sp>
          <p:nvSpPr>
            <p:cNvPr id="13" name="Google Shape;351;p33">
              <a:extLst>
                <a:ext uri="{FF2B5EF4-FFF2-40B4-BE49-F238E27FC236}">
                  <a16:creationId xmlns:a16="http://schemas.microsoft.com/office/drawing/2014/main" id="{78C6781B-5E1E-B485-93C6-0985C42000D5}"/>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33">
              <a:extLst>
                <a:ext uri="{FF2B5EF4-FFF2-40B4-BE49-F238E27FC236}">
                  <a16:creationId xmlns:a16="http://schemas.microsoft.com/office/drawing/2014/main" id="{7A57F3EC-A91A-053A-BAE4-5AD629E43E16}"/>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p33">
              <a:extLst>
                <a:ext uri="{FF2B5EF4-FFF2-40B4-BE49-F238E27FC236}">
                  <a16:creationId xmlns:a16="http://schemas.microsoft.com/office/drawing/2014/main" id="{933640B5-9E45-091E-0DA6-4F86E0F18361}"/>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05;p31">
            <a:extLst>
              <a:ext uri="{FF2B5EF4-FFF2-40B4-BE49-F238E27FC236}">
                <a16:creationId xmlns:a16="http://schemas.microsoft.com/office/drawing/2014/main" id="{D8F7F2B4-5623-7152-474E-099C13D96999}"/>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97;p31">
            <a:extLst>
              <a:ext uri="{FF2B5EF4-FFF2-40B4-BE49-F238E27FC236}">
                <a16:creationId xmlns:a16="http://schemas.microsoft.com/office/drawing/2014/main" id="{DAFC9FB5-DD5E-8E88-A225-45C3D22DE26D}"/>
              </a:ext>
            </a:extLst>
          </p:cNvPr>
          <p:cNvGrpSpPr/>
          <p:nvPr/>
        </p:nvGrpSpPr>
        <p:grpSpPr>
          <a:xfrm rot="2220475">
            <a:off x="3747950" y="4246721"/>
            <a:ext cx="8278032" cy="7307340"/>
            <a:chOff x="710950" y="550125"/>
            <a:chExt cx="1786375" cy="1785875"/>
          </a:xfrm>
        </p:grpSpPr>
        <p:grpSp>
          <p:nvGrpSpPr>
            <p:cNvPr id="3" name="Google Shape;298;p31">
              <a:extLst>
                <a:ext uri="{FF2B5EF4-FFF2-40B4-BE49-F238E27FC236}">
                  <a16:creationId xmlns:a16="http://schemas.microsoft.com/office/drawing/2014/main" id="{E6041E19-7723-B667-D85D-4CC0670E9D9D}"/>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B137A035-441E-2590-E173-C7D72B2BBDCC}"/>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00;p31">
                <a:extLst>
                  <a:ext uri="{FF2B5EF4-FFF2-40B4-BE49-F238E27FC236}">
                    <a16:creationId xmlns:a16="http://schemas.microsoft.com/office/drawing/2014/main" id="{4624A40A-1542-EC8E-3316-CE7590B0DEEC}"/>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EA0A3173-CAEB-A1F2-EE3B-98DF1EEDA747}"/>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DD4471BA-9200-3A9E-BBAD-47492C2D8363}"/>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3D8404B2-F813-9692-3600-9FBDC7A70778}"/>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C3B5F611-5B3F-F929-854D-1A96407BEA65}"/>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9E11ABCF-9B3C-CBD9-6019-08D3CAC2320A}"/>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B3EF58D5-24BB-666C-17A1-D9A24DC92358}"/>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Immagine 23">
            <a:extLst>
              <a:ext uri="{FF2B5EF4-FFF2-40B4-BE49-F238E27FC236}">
                <a16:creationId xmlns:a16="http://schemas.microsoft.com/office/drawing/2014/main" id="{447C8770-55AE-FD10-87C2-4A5FF7095B46}"/>
              </a:ext>
            </a:extLst>
          </p:cNvPr>
          <p:cNvPicPr>
            <a:picLocks noChangeAspect="1"/>
          </p:cNvPicPr>
          <p:nvPr/>
        </p:nvPicPr>
        <p:blipFill>
          <a:blip r:embed="rId3"/>
          <a:stretch>
            <a:fillRect/>
          </a:stretch>
        </p:blipFill>
        <p:spPr>
          <a:xfrm>
            <a:off x="6811166" y="3925629"/>
            <a:ext cx="420875" cy="420875"/>
          </a:xfrm>
          <a:prstGeom prst="rect">
            <a:avLst/>
          </a:prstGeom>
        </p:spPr>
      </p:pic>
      <p:grpSp>
        <p:nvGrpSpPr>
          <p:cNvPr id="36" name="Gruppo 35">
            <a:extLst>
              <a:ext uri="{FF2B5EF4-FFF2-40B4-BE49-F238E27FC236}">
                <a16:creationId xmlns:a16="http://schemas.microsoft.com/office/drawing/2014/main" id="{C3C4ECCF-19C5-FBA1-8B4D-F2C0C773D872}"/>
              </a:ext>
            </a:extLst>
          </p:cNvPr>
          <p:cNvGrpSpPr/>
          <p:nvPr/>
        </p:nvGrpSpPr>
        <p:grpSpPr>
          <a:xfrm rot="4327195">
            <a:off x="5248890" y="2426859"/>
            <a:ext cx="2430565" cy="328545"/>
            <a:chOff x="5289635" y="2028285"/>
            <a:chExt cx="3104813" cy="554469"/>
          </a:xfrm>
        </p:grpSpPr>
        <p:sp>
          <p:nvSpPr>
            <p:cNvPr id="17" name="Parentesi quadra aperta 16">
              <a:extLst>
                <a:ext uri="{FF2B5EF4-FFF2-40B4-BE49-F238E27FC236}">
                  <a16:creationId xmlns:a16="http://schemas.microsoft.com/office/drawing/2014/main" id="{2FBD6CC0-3390-E109-1B7C-699054387832}"/>
                </a:ext>
              </a:extLst>
            </p:cNvPr>
            <p:cNvSpPr/>
            <p:nvPr/>
          </p:nvSpPr>
          <p:spPr>
            <a:xfrm rot="5400000">
              <a:off x="5250622" y="206999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Parentesi quadra aperta 18">
              <a:extLst>
                <a:ext uri="{FF2B5EF4-FFF2-40B4-BE49-F238E27FC236}">
                  <a16:creationId xmlns:a16="http://schemas.microsoft.com/office/drawing/2014/main" id="{9F86EAD0-7788-99AB-50A1-43F7D1A71E28}"/>
                </a:ext>
              </a:extLst>
            </p:cNvPr>
            <p:cNvSpPr/>
            <p:nvPr/>
          </p:nvSpPr>
          <p:spPr>
            <a:xfrm rot="16200000">
              <a:off x="5444623" y="233873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Parentesi quadra aperta 19">
              <a:extLst>
                <a:ext uri="{FF2B5EF4-FFF2-40B4-BE49-F238E27FC236}">
                  <a16:creationId xmlns:a16="http://schemas.microsoft.com/office/drawing/2014/main" id="{6235FB5B-A1C8-68AC-202B-F996496DBFC7}"/>
                </a:ext>
              </a:extLst>
            </p:cNvPr>
            <p:cNvSpPr/>
            <p:nvPr/>
          </p:nvSpPr>
          <p:spPr>
            <a:xfrm rot="5400000">
              <a:off x="5638624" y="206729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1" name="Parentesi quadra aperta 20">
              <a:extLst>
                <a:ext uri="{FF2B5EF4-FFF2-40B4-BE49-F238E27FC236}">
                  <a16:creationId xmlns:a16="http://schemas.microsoft.com/office/drawing/2014/main" id="{4CF33915-F2AF-2EF2-DC2B-8AFFC576267E}"/>
                </a:ext>
              </a:extLst>
            </p:cNvPr>
            <p:cNvSpPr/>
            <p:nvPr/>
          </p:nvSpPr>
          <p:spPr>
            <a:xfrm rot="16200000">
              <a:off x="5832625" y="2336046"/>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2" name="Parentesi quadra aperta 21">
              <a:extLst>
                <a:ext uri="{FF2B5EF4-FFF2-40B4-BE49-F238E27FC236}">
                  <a16:creationId xmlns:a16="http://schemas.microsoft.com/office/drawing/2014/main" id="{DE8344CB-EE9D-36FA-3546-38CD2EB0163B}"/>
                </a:ext>
              </a:extLst>
            </p:cNvPr>
            <p:cNvSpPr/>
            <p:nvPr/>
          </p:nvSpPr>
          <p:spPr>
            <a:xfrm rot="5400000">
              <a:off x="6026625" y="207516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Parentesi quadra aperta 22">
              <a:extLst>
                <a:ext uri="{FF2B5EF4-FFF2-40B4-BE49-F238E27FC236}">
                  <a16:creationId xmlns:a16="http://schemas.microsoft.com/office/drawing/2014/main" id="{A337DB48-4079-C15B-9BC1-BD816CADD957}"/>
                </a:ext>
              </a:extLst>
            </p:cNvPr>
            <p:cNvSpPr/>
            <p:nvPr/>
          </p:nvSpPr>
          <p:spPr>
            <a:xfrm rot="16200000">
              <a:off x="6220626" y="234390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Parentesi quadra aperta 24">
              <a:extLst>
                <a:ext uri="{FF2B5EF4-FFF2-40B4-BE49-F238E27FC236}">
                  <a16:creationId xmlns:a16="http://schemas.microsoft.com/office/drawing/2014/main" id="{0F41A38D-CD21-FE25-1071-D9C77687B97F}"/>
                </a:ext>
              </a:extLst>
            </p:cNvPr>
            <p:cNvSpPr/>
            <p:nvPr/>
          </p:nvSpPr>
          <p:spPr>
            <a:xfrm rot="5400000">
              <a:off x="6414627" y="2072468"/>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Parentesi quadra aperta 25">
              <a:extLst>
                <a:ext uri="{FF2B5EF4-FFF2-40B4-BE49-F238E27FC236}">
                  <a16:creationId xmlns:a16="http://schemas.microsoft.com/office/drawing/2014/main" id="{394F8BD3-1812-B540-C63D-02CE92FC1F4D}"/>
                </a:ext>
              </a:extLst>
            </p:cNvPr>
            <p:cNvSpPr/>
            <p:nvPr/>
          </p:nvSpPr>
          <p:spPr>
            <a:xfrm rot="16200000">
              <a:off x="6608628" y="2341216"/>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Parentesi quadra aperta 26">
              <a:extLst>
                <a:ext uri="{FF2B5EF4-FFF2-40B4-BE49-F238E27FC236}">
                  <a16:creationId xmlns:a16="http://schemas.microsoft.com/office/drawing/2014/main" id="{03AB6B43-E09E-290D-A07B-2834B475477D}"/>
                </a:ext>
              </a:extLst>
            </p:cNvPr>
            <p:cNvSpPr/>
            <p:nvPr/>
          </p:nvSpPr>
          <p:spPr>
            <a:xfrm rot="5400000">
              <a:off x="6803429" y="2075824"/>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Parentesi quadra aperta 27">
              <a:extLst>
                <a:ext uri="{FF2B5EF4-FFF2-40B4-BE49-F238E27FC236}">
                  <a16:creationId xmlns:a16="http://schemas.microsoft.com/office/drawing/2014/main" id="{3C6F3D7D-D68F-10BF-9B97-ECF9521530B7}"/>
                </a:ext>
              </a:extLst>
            </p:cNvPr>
            <p:cNvSpPr/>
            <p:nvPr/>
          </p:nvSpPr>
          <p:spPr>
            <a:xfrm rot="16200000">
              <a:off x="6997430" y="234457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0" name="Parentesi quadra aperta 29">
              <a:extLst>
                <a:ext uri="{FF2B5EF4-FFF2-40B4-BE49-F238E27FC236}">
                  <a16:creationId xmlns:a16="http://schemas.microsoft.com/office/drawing/2014/main" id="{5893DDAF-E202-F413-D43B-D1D0576D680D}"/>
                </a:ext>
              </a:extLst>
            </p:cNvPr>
            <p:cNvSpPr/>
            <p:nvPr/>
          </p:nvSpPr>
          <p:spPr>
            <a:xfrm rot="5400000">
              <a:off x="7191431" y="207313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1" name="Parentesi quadra aperta 30">
              <a:extLst>
                <a:ext uri="{FF2B5EF4-FFF2-40B4-BE49-F238E27FC236}">
                  <a16:creationId xmlns:a16="http://schemas.microsoft.com/office/drawing/2014/main" id="{3CFEF127-4248-AAD0-17A9-A6F784F81BE5}"/>
                </a:ext>
              </a:extLst>
            </p:cNvPr>
            <p:cNvSpPr/>
            <p:nvPr/>
          </p:nvSpPr>
          <p:spPr>
            <a:xfrm rot="16200000">
              <a:off x="7385432" y="234188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2" name="Parentesi quadra aperta 31">
              <a:extLst>
                <a:ext uri="{FF2B5EF4-FFF2-40B4-BE49-F238E27FC236}">
                  <a16:creationId xmlns:a16="http://schemas.microsoft.com/office/drawing/2014/main" id="{99909560-FE9F-03FD-644C-FAAA52CB3E77}"/>
                </a:ext>
              </a:extLst>
            </p:cNvPr>
            <p:cNvSpPr/>
            <p:nvPr/>
          </p:nvSpPr>
          <p:spPr>
            <a:xfrm rot="5400000">
              <a:off x="7579432" y="2080994"/>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Parentesi quadra aperta 32">
              <a:extLst>
                <a:ext uri="{FF2B5EF4-FFF2-40B4-BE49-F238E27FC236}">
                  <a16:creationId xmlns:a16="http://schemas.microsoft.com/office/drawing/2014/main" id="{6AAEBA3E-6C17-B4AC-0BC0-6A889711B27F}"/>
                </a:ext>
              </a:extLst>
            </p:cNvPr>
            <p:cNvSpPr/>
            <p:nvPr/>
          </p:nvSpPr>
          <p:spPr>
            <a:xfrm rot="16200000">
              <a:off x="7773433" y="234974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4" name="Parentesi quadra aperta 33">
              <a:extLst>
                <a:ext uri="{FF2B5EF4-FFF2-40B4-BE49-F238E27FC236}">
                  <a16:creationId xmlns:a16="http://schemas.microsoft.com/office/drawing/2014/main" id="{6940C52D-F1E7-F963-BEF4-5FDE7EFD37EA}"/>
                </a:ext>
              </a:extLst>
            </p:cNvPr>
            <p:cNvSpPr/>
            <p:nvPr/>
          </p:nvSpPr>
          <p:spPr>
            <a:xfrm rot="5400000">
              <a:off x="7967434" y="2078302"/>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5" name="Parentesi quadra aperta 34">
              <a:extLst>
                <a:ext uri="{FF2B5EF4-FFF2-40B4-BE49-F238E27FC236}">
                  <a16:creationId xmlns:a16="http://schemas.microsoft.com/office/drawing/2014/main" id="{92B24F18-D8AD-E2ED-048D-3826DBCBD3B8}"/>
                </a:ext>
              </a:extLst>
            </p:cNvPr>
            <p:cNvSpPr/>
            <p:nvPr/>
          </p:nvSpPr>
          <p:spPr>
            <a:xfrm rot="16200000">
              <a:off x="8161435" y="2347050"/>
              <a:ext cx="272025" cy="194000"/>
            </a:xfrm>
            <a:prstGeom prst="leftBracket">
              <a:avLst>
                <a:gd name="adj"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29" name="Croce 28">
            <a:extLst>
              <a:ext uri="{FF2B5EF4-FFF2-40B4-BE49-F238E27FC236}">
                <a16:creationId xmlns:a16="http://schemas.microsoft.com/office/drawing/2014/main" id="{9E806FB8-3D8E-34CA-02A1-7930005EAAA1}"/>
              </a:ext>
            </a:extLst>
          </p:cNvPr>
          <p:cNvSpPr/>
          <p:nvPr/>
        </p:nvSpPr>
        <p:spPr>
          <a:xfrm rot="2409650">
            <a:off x="6667787" y="3601764"/>
            <a:ext cx="383458" cy="371190"/>
          </a:xfrm>
          <a:prstGeom prst="plus">
            <a:avLst>
              <a:gd name="adj" fmla="val 3559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404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BE3EBB86-FF3A-077F-2F81-B8BCBD33B33B}"/>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DCFD6359-8AB8-E1FA-BD4D-B69A7A15450C}"/>
              </a:ext>
            </a:extLst>
          </p:cNvPr>
          <p:cNvSpPr txBox="1">
            <a:spLocks noGrp="1"/>
          </p:cNvSpPr>
          <p:nvPr>
            <p:ph type="title"/>
          </p:nvPr>
        </p:nvSpPr>
        <p:spPr>
          <a:xfrm>
            <a:off x="687005" y="903927"/>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Multipath</a:t>
            </a:r>
            <a:endParaRPr dirty="0"/>
          </a:p>
        </p:txBody>
      </p:sp>
      <p:sp>
        <p:nvSpPr>
          <p:cNvPr id="348" name="Google Shape;348;p33">
            <a:extLst>
              <a:ext uri="{FF2B5EF4-FFF2-40B4-BE49-F238E27FC236}">
                <a16:creationId xmlns:a16="http://schemas.microsoft.com/office/drawing/2014/main" id="{36935063-4834-3E1D-6125-C41A83C4647D}"/>
              </a:ext>
            </a:extLst>
          </p:cNvPr>
          <p:cNvSpPr txBox="1">
            <a:spLocks noGrp="1"/>
          </p:cNvSpPr>
          <p:nvPr>
            <p:ph type="subTitle" idx="1"/>
          </p:nvPr>
        </p:nvSpPr>
        <p:spPr>
          <a:xfrm>
            <a:off x="713225" y="2150301"/>
            <a:ext cx="3789950" cy="2405311"/>
          </a:xfrm>
          <a:prstGeom prst="rect">
            <a:avLst/>
          </a:prstGeom>
        </p:spPr>
        <p:txBody>
          <a:bodyPr spcFirstLastPara="1" wrap="square" lIns="91425" tIns="91425" rIns="91425" bIns="91425" anchor="t" anchorCtr="0">
            <a:noAutofit/>
          </a:bodyPr>
          <a:lstStyle/>
          <a:p>
            <a:pPr marL="0" indent="0"/>
            <a:r>
              <a:rPr lang="it-IT" dirty="0"/>
              <a:t>A </a:t>
            </a:r>
            <a:r>
              <a:rPr lang="it-IT" dirty="0" err="1"/>
              <a:t>signal</a:t>
            </a:r>
            <a:r>
              <a:rPr lang="it-IT" dirty="0"/>
              <a:t> can be </a:t>
            </a:r>
            <a:r>
              <a:rPr lang="it-IT" dirty="0" err="1"/>
              <a:t>reflected</a:t>
            </a:r>
            <a:r>
              <a:rPr lang="it-IT" dirty="0"/>
              <a:t> </a:t>
            </a:r>
            <a:r>
              <a:rPr lang="it-IT" dirty="0" err="1"/>
              <a:t>many</a:t>
            </a:r>
            <a:r>
              <a:rPr lang="it-IT" dirty="0"/>
              <a:t> times </a:t>
            </a:r>
            <a:r>
              <a:rPr lang="it-IT" dirty="0" err="1"/>
              <a:t>before</a:t>
            </a:r>
            <a:r>
              <a:rPr lang="it-IT" dirty="0"/>
              <a:t> </a:t>
            </a:r>
            <a:r>
              <a:rPr lang="it-IT" dirty="0" err="1"/>
              <a:t>reaching</a:t>
            </a:r>
            <a:r>
              <a:rPr lang="it-IT" dirty="0"/>
              <a:t> the </a:t>
            </a:r>
            <a:r>
              <a:rPr lang="it-IT" dirty="0" err="1"/>
              <a:t>receiver</a:t>
            </a:r>
            <a:r>
              <a:rPr lang="it-IT" dirty="0"/>
              <a:t>. </a:t>
            </a:r>
            <a:r>
              <a:rPr lang="it-IT" dirty="0" err="1"/>
              <a:t>Each</a:t>
            </a:r>
            <a:r>
              <a:rPr lang="it-IT" dirty="0"/>
              <a:t> </a:t>
            </a:r>
            <a:r>
              <a:rPr lang="it-IT" dirty="0" err="1"/>
              <a:t>indirect</a:t>
            </a:r>
            <a:r>
              <a:rPr lang="it-IT" dirty="0"/>
              <a:t> </a:t>
            </a:r>
            <a:r>
              <a:rPr lang="it-IT" dirty="0" err="1"/>
              <a:t>path</a:t>
            </a:r>
            <a:r>
              <a:rPr lang="it-IT" dirty="0"/>
              <a:t> can be </a:t>
            </a:r>
            <a:r>
              <a:rPr lang="it-IT" dirty="0" err="1"/>
              <a:t>perturbed</a:t>
            </a:r>
            <a:r>
              <a:rPr lang="it-IT" dirty="0"/>
              <a:t> in </a:t>
            </a:r>
            <a:r>
              <a:rPr lang="it-IT" dirty="0" err="1"/>
              <a:t>several</a:t>
            </a:r>
            <a:r>
              <a:rPr lang="it-IT" dirty="0"/>
              <a:t> ways.</a:t>
            </a:r>
          </a:p>
          <a:p>
            <a:pPr marL="0" lvl="0" indent="0" algn="l" rtl="0">
              <a:spcBef>
                <a:spcPts val="0"/>
              </a:spcBef>
              <a:spcAft>
                <a:spcPts val="0"/>
              </a:spcAft>
              <a:buNone/>
            </a:pPr>
            <a:endParaRPr dirty="0"/>
          </a:p>
        </p:txBody>
      </p:sp>
      <p:sp>
        <p:nvSpPr>
          <p:cNvPr id="18" name="Google Shape;305;p31">
            <a:extLst>
              <a:ext uri="{FF2B5EF4-FFF2-40B4-BE49-F238E27FC236}">
                <a16:creationId xmlns:a16="http://schemas.microsoft.com/office/drawing/2014/main" id="{7C7C1D6B-BD6C-B528-ED8B-92A372209960}"/>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Immagine 23">
            <a:extLst>
              <a:ext uri="{FF2B5EF4-FFF2-40B4-BE49-F238E27FC236}">
                <a16:creationId xmlns:a16="http://schemas.microsoft.com/office/drawing/2014/main" id="{C8EB5EB4-405A-9F62-BF73-93F35A187A80}"/>
              </a:ext>
            </a:extLst>
          </p:cNvPr>
          <p:cNvPicPr>
            <a:picLocks noChangeAspect="1"/>
          </p:cNvPicPr>
          <p:nvPr/>
        </p:nvPicPr>
        <p:blipFill>
          <a:blip r:embed="rId3"/>
          <a:stretch>
            <a:fillRect/>
          </a:stretch>
        </p:blipFill>
        <p:spPr>
          <a:xfrm>
            <a:off x="6875757" y="3383512"/>
            <a:ext cx="590065" cy="590065"/>
          </a:xfrm>
          <a:prstGeom prst="rect">
            <a:avLst/>
          </a:prstGeom>
        </p:spPr>
      </p:pic>
      <p:sp>
        <p:nvSpPr>
          <p:cNvPr id="37" name="Rettangolo 36">
            <a:extLst>
              <a:ext uri="{FF2B5EF4-FFF2-40B4-BE49-F238E27FC236}">
                <a16:creationId xmlns:a16="http://schemas.microsoft.com/office/drawing/2014/main" id="{66299C08-95F8-5157-CCF9-4F8164F982B2}"/>
              </a:ext>
            </a:extLst>
          </p:cNvPr>
          <p:cNvSpPr/>
          <p:nvPr/>
        </p:nvSpPr>
        <p:spPr>
          <a:xfrm>
            <a:off x="8485239" y="2045110"/>
            <a:ext cx="658761" cy="2336800"/>
          </a:xfrm>
          <a:prstGeom prst="rect">
            <a:avLst/>
          </a:prstGeom>
          <a:solidFill>
            <a:schemeClr val="tx1">
              <a:lumMod val="50000"/>
            </a:schemeClr>
          </a:solidFill>
          <a:ln>
            <a:solidFill>
              <a:schemeClr val="tx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igura a mano libera: forma 38">
            <a:extLst>
              <a:ext uri="{FF2B5EF4-FFF2-40B4-BE49-F238E27FC236}">
                <a16:creationId xmlns:a16="http://schemas.microsoft.com/office/drawing/2014/main" id="{1C5D35D1-51FD-584D-E25C-8B977E9A1C8C}"/>
              </a:ext>
            </a:extLst>
          </p:cNvPr>
          <p:cNvSpPr/>
          <p:nvPr/>
        </p:nvSpPr>
        <p:spPr>
          <a:xfrm>
            <a:off x="0" y="3985342"/>
            <a:ext cx="9144000" cy="1158158"/>
          </a:xfrm>
          <a:custGeom>
            <a:avLst/>
            <a:gdLst>
              <a:gd name="connsiteX0" fmla="*/ 6827660 w 9144000"/>
              <a:gd name="connsiteY0" fmla="*/ 0 h 1158158"/>
              <a:gd name="connsiteX1" fmla="*/ 7513918 w 9144000"/>
              <a:gd name="connsiteY1" fmla="*/ 0 h 1158158"/>
              <a:gd name="connsiteX2" fmla="*/ 7613060 w 9144000"/>
              <a:gd name="connsiteY2" fmla="*/ 396568 h 1158158"/>
              <a:gd name="connsiteX3" fmla="*/ 9144000 w 9144000"/>
              <a:gd name="connsiteY3" fmla="*/ 396568 h 1158158"/>
              <a:gd name="connsiteX4" fmla="*/ 9144000 w 9144000"/>
              <a:gd name="connsiteY4" fmla="*/ 1158158 h 1158158"/>
              <a:gd name="connsiteX5" fmla="*/ 0 w 9144000"/>
              <a:gd name="connsiteY5" fmla="*/ 1158158 h 1158158"/>
              <a:gd name="connsiteX6" fmla="*/ 0 w 9144000"/>
              <a:gd name="connsiteY6" fmla="*/ 396568 h 1158158"/>
              <a:gd name="connsiteX7" fmla="*/ 6728518 w 9144000"/>
              <a:gd name="connsiteY7" fmla="*/ 396568 h 115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58158">
                <a:moveTo>
                  <a:pt x="6827660" y="0"/>
                </a:moveTo>
                <a:lnTo>
                  <a:pt x="7513918" y="0"/>
                </a:lnTo>
                <a:lnTo>
                  <a:pt x="7613060" y="396568"/>
                </a:lnTo>
                <a:lnTo>
                  <a:pt x="9144000" y="396568"/>
                </a:lnTo>
                <a:lnTo>
                  <a:pt x="9144000" y="1158158"/>
                </a:lnTo>
                <a:lnTo>
                  <a:pt x="0" y="1158158"/>
                </a:lnTo>
                <a:lnTo>
                  <a:pt x="0" y="396568"/>
                </a:lnTo>
                <a:lnTo>
                  <a:pt x="6728518" y="396568"/>
                </a:lnTo>
                <a:close/>
              </a:path>
            </a:pathLst>
          </a:custGeom>
          <a:solidFill>
            <a:srgbClr val="00221C"/>
          </a:solidFill>
          <a:ln>
            <a:solidFill>
              <a:srgbClr val="000000"/>
            </a:solid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it-IT"/>
          </a:p>
        </p:txBody>
      </p:sp>
      <p:cxnSp>
        <p:nvCxnSpPr>
          <p:cNvPr id="42" name="Connettore 2 41">
            <a:extLst>
              <a:ext uri="{FF2B5EF4-FFF2-40B4-BE49-F238E27FC236}">
                <a16:creationId xmlns:a16="http://schemas.microsoft.com/office/drawing/2014/main" id="{FAEB70DA-EE60-A700-C9D3-3773D38E66FB}"/>
              </a:ext>
            </a:extLst>
          </p:cNvPr>
          <p:cNvCxnSpPr>
            <a:cxnSpLocks/>
          </p:cNvCxnSpPr>
          <p:nvPr/>
        </p:nvCxnSpPr>
        <p:spPr>
          <a:xfrm>
            <a:off x="4685598" y="1552780"/>
            <a:ext cx="2248591" cy="1818967"/>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47F57033-B015-8E8B-AAA6-AC4EB60F8051}"/>
              </a:ext>
            </a:extLst>
          </p:cNvPr>
          <p:cNvCxnSpPr>
            <a:cxnSpLocks/>
          </p:cNvCxnSpPr>
          <p:nvPr/>
        </p:nvCxnSpPr>
        <p:spPr>
          <a:xfrm>
            <a:off x="4440903" y="3213510"/>
            <a:ext cx="1491226" cy="1168400"/>
          </a:xfrm>
          <a:prstGeom prst="straightConnector1">
            <a:avLst/>
          </a:prstGeom>
          <a:ln w="19050">
            <a:solidFill>
              <a:schemeClr val="accent3">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FCACFA3F-3702-8088-CD5F-A142A67F8C2D}"/>
              </a:ext>
            </a:extLst>
          </p:cNvPr>
          <p:cNvCxnSpPr>
            <a:cxnSpLocks/>
            <a:endCxn id="24" idx="1"/>
          </p:cNvCxnSpPr>
          <p:nvPr/>
        </p:nvCxnSpPr>
        <p:spPr>
          <a:xfrm flipV="1">
            <a:off x="5932129" y="3678545"/>
            <a:ext cx="943628" cy="703365"/>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a:extLst>
              <a:ext uri="{FF2B5EF4-FFF2-40B4-BE49-F238E27FC236}">
                <a16:creationId xmlns:a16="http://schemas.microsoft.com/office/drawing/2014/main" id="{BF46A3F2-02DA-3C8D-5839-786225632ABE}"/>
              </a:ext>
            </a:extLst>
          </p:cNvPr>
          <p:cNvCxnSpPr>
            <a:cxnSpLocks/>
          </p:cNvCxnSpPr>
          <p:nvPr/>
        </p:nvCxnSpPr>
        <p:spPr>
          <a:xfrm flipH="1">
            <a:off x="7515123" y="2386203"/>
            <a:ext cx="951815" cy="966753"/>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ttore 2 52">
            <a:extLst>
              <a:ext uri="{FF2B5EF4-FFF2-40B4-BE49-F238E27FC236}">
                <a16:creationId xmlns:a16="http://schemas.microsoft.com/office/drawing/2014/main" id="{8D4122FC-96BF-F6FD-5A3F-4D3C0D1CFDEC}"/>
              </a:ext>
            </a:extLst>
          </p:cNvPr>
          <p:cNvCxnSpPr>
            <a:cxnSpLocks/>
          </p:cNvCxnSpPr>
          <p:nvPr/>
        </p:nvCxnSpPr>
        <p:spPr>
          <a:xfrm>
            <a:off x="6208404" y="555471"/>
            <a:ext cx="2258534" cy="1827675"/>
          </a:xfrm>
          <a:prstGeom prst="straightConnector1">
            <a:avLst/>
          </a:prstGeom>
          <a:ln w="19050">
            <a:solidFill>
              <a:schemeClr val="accent3">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83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1B0716AE-AD5D-23CE-EA5F-E222675BCE25}"/>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CE35AE10-5388-0288-0619-B3CAF209701B}"/>
              </a:ext>
            </a:extLst>
          </p:cNvPr>
          <p:cNvSpPr txBox="1">
            <a:spLocks noGrp="1"/>
          </p:cNvSpPr>
          <p:nvPr>
            <p:ph type="title"/>
          </p:nvPr>
        </p:nvSpPr>
        <p:spPr>
          <a:xfrm>
            <a:off x="687005" y="903927"/>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Monumentation</a:t>
            </a:r>
            <a:endParaRPr dirty="0"/>
          </a:p>
        </p:txBody>
      </p:sp>
      <p:sp>
        <p:nvSpPr>
          <p:cNvPr id="348" name="Google Shape;348;p33">
            <a:extLst>
              <a:ext uri="{FF2B5EF4-FFF2-40B4-BE49-F238E27FC236}">
                <a16:creationId xmlns:a16="http://schemas.microsoft.com/office/drawing/2014/main" id="{8771F3CC-7EE3-F1ED-029B-24ACD358C262}"/>
              </a:ext>
            </a:extLst>
          </p:cNvPr>
          <p:cNvSpPr txBox="1">
            <a:spLocks noGrp="1"/>
          </p:cNvSpPr>
          <p:nvPr>
            <p:ph type="subTitle" idx="1"/>
          </p:nvPr>
        </p:nvSpPr>
        <p:spPr>
          <a:xfrm>
            <a:off x="713225" y="2150301"/>
            <a:ext cx="3789950" cy="2405311"/>
          </a:xfrm>
          <a:prstGeom prst="rect">
            <a:avLst/>
          </a:prstGeom>
        </p:spPr>
        <p:txBody>
          <a:bodyPr spcFirstLastPara="1" wrap="square" lIns="91425" tIns="91425" rIns="91425" bIns="91425" anchor="t" anchorCtr="0">
            <a:noAutofit/>
          </a:bodyPr>
          <a:lstStyle/>
          <a:p>
            <a:pPr marL="0" indent="0"/>
            <a:r>
              <a:rPr lang="it-IT" dirty="0" err="1"/>
              <a:t>Any</a:t>
            </a:r>
            <a:r>
              <a:rPr lang="it-IT" dirty="0"/>
              <a:t> </a:t>
            </a:r>
            <a:r>
              <a:rPr lang="it-IT" dirty="0" err="1"/>
              <a:t>mechanical</a:t>
            </a:r>
            <a:r>
              <a:rPr lang="it-IT" dirty="0"/>
              <a:t> </a:t>
            </a:r>
            <a:r>
              <a:rPr lang="it-IT" dirty="0" err="1"/>
              <a:t>instability</a:t>
            </a:r>
            <a:r>
              <a:rPr lang="it-IT" dirty="0"/>
              <a:t> of the support </a:t>
            </a:r>
            <a:r>
              <a:rPr lang="it-IT" dirty="0" err="1"/>
              <a:t>structure</a:t>
            </a:r>
            <a:r>
              <a:rPr lang="it-IT" dirty="0"/>
              <a:t> and the </a:t>
            </a:r>
            <a:r>
              <a:rPr lang="it-IT" dirty="0" err="1"/>
              <a:t>underlying</a:t>
            </a:r>
            <a:r>
              <a:rPr lang="it-IT" dirty="0"/>
              <a:t> ground can cause </a:t>
            </a:r>
            <a:r>
              <a:rPr lang="it-IT" dirty="0" err="1"/>
              <a:t>unwanted</a:t>
            </a:r>
            <a:r>
              <a:rPr lang="it-IT" dirty="0"/>
              <a:t> shift in the position of the </a:t>
            </a:r>
            <a:r>
              <a:rPr lang="it-IT" dirty="0" err="1"/>
              <a:t>receiver</a:t>
            </a:r>
            <a:r>
              <a:rPr lang="it-IT" dirty="0"/>
              <a:t>. A </a:t>
            </a:r>
            <a:r>
              <a:rPr lang="it-IT" dirty="0" err="1"/>
              <a:t>proper</a:t>
            </a:r>
            <a:r>
              <a:rPr lang="it-IT" dirty="0"/>
              <a:t> </a:t>
            </a:r>
            <a:r>
              <a:rPr lang="it-IT" dirty="0" err="1"/>
              <a:t>installation</a:t>
            </a:r>
            <a:r>
              <a:rPr lang="it-IT" dirty="0"/>
              <a:t> </a:t>
            </a:r>
            <a:r>
              <a:rPr lang="it-IT" dirty="0" err="1"/>
              <a:t>is</a:t>
            </a:r>
            <a:r>
              <a:rPr lang="it-IT" dirty="0"/>
              <a:t> </a:t>
            </a:r>
            <a:r>
              <a:rPr lang="it-IT" dirty="0" err="1"/>
              <a:t>required</a:t>
            </a:r>
            <a:r>
              <a:rPr lang="it-IT" dirty="0"/>
              <a:t> to </a:t>
            </a:r>
            <a:r>
              <a:rPr lang="it-IT" dirty="0" err="1"/>
              <a:t>avoid</a:t>
            </a:r>
            <a:r>
              <a:rPr lang="it-IT" dirty="0"/>
              <a:t> </a:t>
            </a:r>
            <a:r>
              <a:rPr lang="it-IT" dirty="0" err="1"/>
              <a:t>this</a:t>
            </a:r>
            <a:r>
              <a:rPr lang="it-IT" dirty="0"/>
              <a:t> </a:t>
            </a:r>
            <a:r>
              <a:rPr lang="it-IT" dirty="0" err="1"/>
              <a:t>error</a:t>
            </a:r>
            <a:r>
              <a:rPr lang="it-IT" dirty="0"/>
              <a:t>.</a:t>
            </a:r>
          </a:p>
          <a:p>
            <a:pPr marL="0" lvl="0" indent="0" algn="l" rtl="0">
              <a:spcBef>
                <a:spcPts val="0"/>
              </a:spcBef>
              <a:spcAft>
                <a:spcPts val="0"/>
              </a:spcAft>
              <a:buNone/>
            </a:pPr>
            <a:endParaRPr dirty="0"/>
          </a:p>
        </p:txBody>
      </p:sp>
      <p:sp>
        <p:nvSpPr>
          <p:cNvPr id="18" name="Google Shape;305;p31">
            <a:extLst>
              <a:ext uri="{FF2B5EF4-FFF2-40B4-BE49-F238E27FC236}">
                <a16:creationId xmlns:a16="http://schemas.microsoft.com/office/drawing/2014/main" id="{8010B77D-397F-82AE-72EB-085F792899FB}"/>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magine 6">
            <a:extLst>
              <a:ext uri="{FF2B5EF4-FFF2-40B4-BE49-F238E27FC236}">
                <a16:creationId xmlns:a16="http://schemas.microsoft.com/office/drawing/2014/main" id="{0E3205DC-18E0-F894-8E69-A5E426A00985}"/>
              </a:ext>
            </a:extLst>
          </p:cNvPr>
          <p:cNvPicPr>
            <a:picLocks noChangeAspect="1"/>
          </p:cNvPicPr>
          <p:nvPr/>
        </p:nvPicPr>
        <p:blipFill>
          <a:blip r:embed="rId3"/>
          <a:stretch>
            <a:fillRect/>
          </a:stretch>
        </p:blipFill>
        <p:spPr>
          <a:xfrm>
            <a:off x="5456460" y="524894"/>
            <a:ext cx="2735211" cy="4093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1221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a:extLst>
            <a:ext uri="{FF2B5EF4-FFF2-40B4-BE49-F238E27FC236}">
              <a16:creationId xmlns:a16="http://schemas.microsoft.com/office/drawing/2014/main" id="{9BE87098-ADDB-F632-9DC6-560D3FA02A42}"/>
            </a:ext>
          </a:extLst>
        </p:cNvPr>
        <p:cNvGrpSpPr/>
        <p:nvPr/>
      </p:nvGrpSpPr>
      <p:grpSpPr>
        <a:xfrm>
          <a:off x="0" y="0"/>
          <a:ext cx="0" cy="0"/>
          <a:chOff x="0" y="0"/>
          <a:chExt cx="0" cy="0"/>
        </a:xfrm>
      </p:grpSpPr>
      <p:sp>
        <p:nvSpPr>
          <p:cNvPr id="381" name="Google Shape;381;p34">
            <a:extLst>
              <a:ext uri="{FF2B5EF4-FFF2-40B4-BE49-F238E27FC236}">
                <a16:creationId xmlns:a16="http://schemas.microsoft.com/office/drawing/2014/main" id="{00053265-336D-EDF1-EF7A-FB45397342FF}"/>
              </a:ext>
            </a:extLst>
          </p:cNvPr>
          <p:cNvSpPr/>
          <p:nvPr/>
        </p:nvSpPr>
        <p:spPr>
          <a:xfrm>
            <a:off x="2086100" y="4313525"/>
            <a:ext cx="7246225" cy="1043466"/>
          </a:xfrm>
          <a:custGeom>
            <a:avLst/>
            <a:gdLst/>
            <a:ahLst/>
            <a:cxnLst/>
            <a:rect l="l" t="t" r="r" b="b"/>
            <a:pathLst>
              <a:path w="289849" h="46766" extrusionOk="0">
                <a:moveTo>
                  <a:pt x="289849" y="21751"/>
                </a:moveTo>
                <a:cubicBezTo>
                  <a:pt x="280410" y="10219"/>
                  <a:pt x="263816" y="1339"/>
                  <a:pt x="249063" y="3443"/>
                </a:cubicBezTo>
                <a:cubicBezTo>
                  <a:pt x="233481" y="5666"/>
                  <a:pt x="219084" y="16526"/>
                  <a:pt x="203384" y="15406"/>
                </a:cubicBezTo>
                <a:cubicBezTo>
                  <a:pt x="180534" y="13776"/>
                  <a:pt x="141270" y="-4722"/>
                  <a:pt x="134683" y="17219"/>
                </a:cubicBezTo>
                <a:cubicBezTo>
                  <a:pt x="133566" y="20939"/>
                  <a:pt x="134581" y="26232"/>
                  <a:pt x="137764" y="28458"/>
                </a:cubicBezTo>
                <a:cubicBezTo>
                  <a:pt x="144210" y="32966"/>
                  <a:pt x="154169" y="32984"/>
                  <a:pt x="161329" y="29727"/>
                </a:cubicBezTo>
                <a:cubicBezTo>
                  <a:pt x="169681" y="25928"/>
                  <a:pt x="172748" y="5762"/>
                  <a:pt x="164229" y="2355"/>
                </a:cubicBezTo>
                <a:cubicBezTo>
                  <a:pt x="138255" y="-8032"/>
                  <a:pt x="110808" y="19158"/>
                  <a:pt x="84834" y="29545"/>
                </a:cubicBezTo>
                <a:cubicBezTo>
                  <a:pt x="69616" y="35631"/>
                  <a:pt x="51962" y="31040"/>
                  <a:pt x="35891" y="34258"/>
                </a:cubicBezTo>
                <a:cubicBezTo>
                  <a:pt x="23468" y="36745"/>
                  <a:pt x="12424" y="44284"/>
                  <a:pt x="0" y="46766"/>
                </a:cubicBezTo>
              </a:path>
            </a:pathLst>
          </a:custGeom>
          <a:noFill/>
          <a:ln w="9525" cap="flat" cmpd="sng">
            <a:solidFill>
              <a:schemeClr val="dk1"/>
            </a:solidFill>
            <a:prstDash val="dash"/>
            <a:round/>
            <a:headEnd type="none" w="med" len="med"/>
            <a:tailEnd type="none" w="med" len="med"/>
          </a:ln>
        </p:spPr>
      </p:sp>
      <p:sp>
        <p:nvSpPr>
          <p:cNvPr id="382" name="Google Shape;382;p34">
            <a:extLst>
              <a:ext uri="{FF2B5EF4-FFF2-40B4-BE49-F238E27FC236}">
                <a16:creationId xmlns:a16="http://schemas.microsoft.com/office/drawing/2014/main" id="{3CC61933-AF17-2B4E-B9B0-E7015C93AE93}"/>
              </a:ext>
            </a:extLst>
          </p:cNvPr>
          <p:cNvSpPr txBox="1">
            <a:spLocks noGrp="1"/>
          </p:cNvSpPr>
          <p:nvPr>
            <p:ph type="title" idx="2"/>
          </p:nvPr>
        </p:nvSpPr>
        <p:spPr>
          <a:xfrm>
            <a:off x="713225" y="1073800"/>
            <a:ext cx="1287300" cy="8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383" name="Google Shape;383;p34">
            <a:extLst>
              <a:ext uri="{FF2B5EF4-FFF2-40B4-BE49-F238E27FC236}">
                <a16:creationId xmlns:a16="http://schemas.microsoft.com/office/drawing/2014/main" id="{80246EB6-FB20-4B45-714D-A909A107D2C6}"/>
              </a:ext>
            </a:extLst>
          </p:cNvPr>
          <p:cNvSpPr txBox="1">
            <a:spLocks noGrp="1"/>
          </p:cNvSpPr>
          <p:nvPr>
            <p:ph type="title"/>
          </p:nvPr>
        </p:nvSpPr>
        <p:spPr>
          <a:xfrm>
            <a:off x="2143550" y="1073800"/>
            <a:ext cx="5654700" cy="12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Processing Errors</a:t>
            </a:r>
            <a:endParaRPr dirty="0"/>
          </a:p>
        </p:txBody>
      </p:sp>
      <p:grpSp>
        <p:nvGrpSpPr>
          <p:cNvPr id="384" name="Google Shape;384;p34">
            <a:extLst>
              <a:ext uri="{FF2B5EF4-FFF2-40B4-BE49-F238E27FC236}">
                <a16:creationId xmlns:a16="http://schemas.microsoft.com/office/drawing/2014/main" id="{75E76933-9D1F-5C3C-04B7-30CE5ED782E6}"/>
              </a:ext>
            </a:extLst>
          </p:cNvPr>
          <p:cNvGrpSpPr/>
          <p:nvPr/>
        </p:nvGrpSpPr>
        <p:grpSpPr>
          <a:xfrm rot="831067">
            <a:off x="7659309" y="2272447"/>
            <a:ext cx="702089" cy="702149"/>
            <a:chOff x="4228992" y="636527"/>
            <a:chExt cx="546958" cy="547004"/>
          </a:xfrm>
        </p:grpSpPr>
        <p:sp>
          <p:nvSpPr>
            <p:cNvPr id="385" name="Google Shape;385;p34">
              <a:extLst>
                <a:ext uri="{FF2B5EF4-FFF2-40B4-BE49-F238E27FC236}">
                  <a16:creationId xmlns:a16="http://schemas.microsoft.com/office/drawing/2014/main" id="{2F801F4E-5319-8D59-F487-47BD79EE132D}"/>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a:extLst>
                <a:ext uri="{FF2B5EF4-FFF2-40B4-BE49-F238E27FC236}">
                  <a16:creationId xmlns:a16="http://schemas.microsoft.com/office/drawing/2014/main" id="{CC0BE818-8D5F-18BC-025E-6217098DDD18}"/>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a:extLst>
                <a:ext uri="{FF2B5EF4-FFF2-40B4-BE49-F238E27FC236}">
                  <a16:creationId xmlns:a16="http://schemas.microsoft.com/office/drawing/2014/main" id="{01FE5F3D-2470-12AF-89DB-376B906FE2F5}"/>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a:extLst>
                <a:ext uri="{FF2B5EF4-FFF2-40B4-BE49-F238E27FC236}">
                  <a16:creationId xmlns:a16="http://schemas.microsoft.com/office/drawing/2014/main" id="{F349C1D8-546F-6C21-0623-989B070DC95C}"/>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4">
            <a:extLst>
              <a:ext uri="{FF2B5EF4-FFF2-40B4-BE49-F238E27FC236}">
                <a16:creationId xmlns:a16="http://schemas.microsoft.com/office/drawing/2014/main" id="{B6DC4B9E-FD64-FB01-D456-7C8EAAA7C263}"/>
              </a:ext>
            </a:extLst>
          </p:cNvPr>
          <p:cNvGrpSpPr/>
          <p:nvPr/>
        </p:nvGrpSpPr>
        <p:grpSpPr>
          <a:xfrm rot="-840847">
            <a:off x="5826531" y="3069388"/>
            <a:ext cx="1604099" cy="1602693"/>
            <a:chOff x="4360538" y="1647350"/>
            <a:chExt cx="672175" cy="671675"/>
          </a:xfrm>
        </p:grpSpPr>
        <p:sp>
          <p:nvSpPr>
            <p:cNvPr id="390" name="Google Shape;390;p34">
              <a:extLst>
                <a:ext uri="{FF2B5EF4-FFF2-40B4-BE49-F238E27FC236}">
                  <a16:creationId xmlns:a16="http://schemas.microsoft.com/office/drawing/2014/main" id="{F7F20624-31B2-4298-14FF-E3A28B9BC05C}"/>
                </a:ext>
              </a:extLst>
            </p:cNvPr>
            <p:cNvSpPr/>
            <p:nvPr/>
          </p:nvSpPr>
          <p:spPr>
            <a:xfrm>
              <a:off x="4360538" y="1647350"/>
              <a:ext cx="672175" cy="671675"/>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a:extLst>
                <a:ext uri="{FF2B5EF4-FFF2-40B4-BE49-F238E27FC236}">
                  <a16:creationId xmlns:a16="http://schemas.microsoft.com/office/drawing/2014/main" id="{B05EB795-44E2-7D77-5EDF-4310BB3BE032}"/>
                </a:ext>
              </a:extLst>
            </p:cNvPr>
            <p:cNvSpPr/>
            <p:nvPr/>
          </p:nvSpPr>
          <p:spPr>
            <a:xfrm>
              <a:off x="4649275" y="2140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a:extLst>
                <a:ext uri="{FF2B5EF4-FFF2-40B4-BE49-F238E27FC236}">
                  <a16:creationId xmlns:a16="http://schemas.microsoft.com/office/drawing/2014/main" id="{74CB3063-A104-33B9-5B09-46113B95A839}"/>
                </a:ext>
              </a:extLst>
            </p:cNvPr>
            <p:cNvSpPr/>
            <p:nvPr/>
          </p:nvSpPr>
          <p:spPr>
            <a:xfrm>
              <a:off x="4842813" y="2075225"/>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a:extLst>
                <a:ext uri="{FF2B5EF4-FFF2-40B4-BE49-F238E27FC236}">
                  <a16:creationId xmlns:a16="http://schemas.microsoft.com/office/drawing/2014/main" id="{084D0F70-E105-0391-4FDE-E138038289A3}"/>
                </a:ext>
              </a:extLst>
            </p:cNvPr>
            <p:cNvSpPr/>
            <p:nvPr/>
          </p:nvSpPr>
          <p:spPr>
            <a:xfrm>
              <a:off x="4809863" y="1921450"/>
              <a:ext cx="42400" cy="39250"/>
            </a:xfrm>
            <a:custGeom>
              <a:avLst/>
              <a:gdLst/>
              <a:ahLst/>
              <a:cxnLst/>
              <a:rect l="l" t="t" r="r" b="b"/>
              <a:pathLst>
                <a:path w="1696" h="1570" extrusionOk="0">
                  <a:moveTo>
                    <a:pt x="858" y="0"/>
                  </a:moveTo>
                  <a:cubicBezTo>
                    <a:pt x="377" y="0"/>
                    <a:pt x="1" y="356"/>
                    <a:pt x="1" y="795"/>
                  </a:cubicBezTo>
                  <a:cubicBezTo>
                    <a:pt x="1" y="1214"/>
                    <a:pt x="377" y="1569"/>
                    <a:pt x="858" y="1569"/>
                  </a:cubicBezTo>
                  <a:cubicBezTo>
                    <a:pt x="1319" y="1569"/>
                    <a:pt x="1695" y="1214"/>
                    <a:pt x="1695" y="795"/>
                  </a:cubicBezTo>
                  <a:cubicBezTo>
                    <a:pt x="1695" y="356"/>
                    <a:pt x="1319"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a:extLst>
                <a:ext uri="{FF2B5EF4-FFF2-40B4-BE49-F238E27FC236}">
                  <a16:creationId xmlns:a16="http://schemas.microsoft.com/office/drawing/2014/main" id="{737EE165-FFB9-7EA1-5B4A-52A845747B66}"/>
                </a:ext>
              </a:extLst>
            </p:cNvPr>
            <p:cNvSpPr/>
            <p:nvPr/>
          </p:nvSpPr>
          <p:spPr>
            <a:xfrm>
              <a:off x="4696884" y="1647350"/>
              <a:ext cx="335829" cy="671668"/>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a:extLst>
                <a:ext uri="{FF2B5EF4-FFF2-40B4-BE49-F238E27FC236}">
                  <a16:creationId xmlns:a16="http://schemas.microsoft.com/office/drawing/2014/main" id="{2CB6C2DD-4D47-C5F0-09C2-E39F311E6031}"/>
                </a:ext>
              </a:extLst>
            </p:cNvPr>
            <p:cNvSpPr/>
            <p:nvPr/>
          </p:nvSpPr>
          <p:spPr>
            <a:xfrm>
              <a:off x="4927813" y="18921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a:extLst>
                <a:ext uri="{FF2B5EF4-FFF2-40B4-BE49-F238E27FC236}">
                  <a16:creationId xmlns:a16="http://schemas.microsoft.com/office/drawing/2014/main" id="{23483DC7-4353-183C-A053-FCBA990EDA99}"/>
                </a:ext>
              </a:extLst>
            </p:cNvPr>
            <p:cNvSpPr/>
            <p:nvPr/>
          </p:nvSpPr>
          <p:spPr>
            <a:xfrm>
              <a:off x="4738200" y="17417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a:extLst>
                <a:ext uri="{FF2B5EF4-FFF2-40B4-BE49-F238E27FC236}">
                  <a16:creationId xmlns:a16="http://schemas.microsoft.com/office/drawing/2014/main" id="{7964B707-0192-F075-E28C-B3A46F676B5D}"/>
                </a:ext>
              </a:extLst>
            </p:cNvPr>
            <p:cNvSpPr/>
            <p:nvPr/>
          </p:nvSpPr>
          <p:spPr>
            <a:xfrm>
              <a:off x="4424363" y="1990213"/>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a:extLst>
                <a:ext uri="{FF2B5EF4-FFF2-40B4-BE49-F238E27FC236}">
                  <a16:creationId xmlns:a16="http://schemas.microsoft.com/office/drawing/2014/main" id="{C9577125-8CCB-7631-7040-5028334DC218}"/>
                </a:ext>
              </a:extLst>
            </p:cNvPr>
            <p:cNvSpPr/>
            <p:nvPr/>
          </p:nvSpPr>
          <p:spPr>
            <a:xfrm>
              <a:off x="4463588" y="1806875"/>
              <a:ext cx="94700" cy="94700"/>
            </a:xfrm>
            <a:custGeom>
              <a:avLst/>
              <a:gdLst/>
              <a:ahLst/>
              <a:cxnLst/>
              <a:rect l="l" t="t" r="r" b="b"/>
              <a:pathLst>
                <a:path w="3788" h="3788" extrusionOk="0">
                  <a:moveTo>
                    <a:pt x="1883" y="1"/>
                  </a:moveTo>
                  <a:cubicBezTo>
                    <a:pt x="837" y="1"/>
                    <a:pt x="0" y="859"/>
                    <a:pt x="0" y="1905"/>
                  </a:cubicBezTo>
                  <a:cubicBezTo>
                    <a:pt x="0" y="2951"/>
                    <a:pt x="837" y="3788"/>
                    <a:pt x="1883" y="3788"/>
                  </a:cubicBezTo>
                  <a:cubicBezTo>
                    <a:pt x="2929" y="3788"/>
                    <a:pt x="3787" y="2951"/>
                    <a:pt x="3787" y="1905"/>
                  </a:cubicBezTo>
                  <a:cubicBezTo>
                    <a:pt x="3787" y="859"/>
                    <a:pt x="2929" y="1"/>
                    <a:pt x="1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a:extLst>
                <a:ext uri="{FF2B5EF4-FFF2-40B4-BE49-F238E27FC236}">
                  <a16:creationId xmlns:a16="http://schemas.microsoft.com/office/drawing/2014/main" id="{A751F25A-78B4-FACC-B642-92BB8A61BB41}"/>
                </a:ext>
              </a:extLst>
            </p:cNvPr>
            <p:cNvSpPr/>
            <p:nvPr/>
          </p:nvSpPr>
          <p:spPr>
            <a:xfrm>
              <a:off x="4542038" y="2049075"/>
              <a:ext cx="54950" cy="55475"/>
            </a:xfrm>
            <a:custGeom>
              <a:avLst/>
              <a:gdLst/>
              <a:ahLst/>
              <a:cxnLst/>
              <a:rect l="l" t="t" r="r" b="b"/>
              <a:pathLst>
                <a:path w="2198" h="2219" extrusionOk="0">
                  <a:moveTo>
                    <a:pt x="1110" y="0"/>
                  </a:moveTo>
                  <a:cubicBezTo>
                    <a:pt x="482" y="0"/>
                    <a:pt x="1" y="503"/>
                    <a:pt x="1" y="1109"/>
                  </a:cubicBezTo>
                  <a:cubicBezTo>
                    <a:pt x="1" y="1716"/>
                    <a:pt x="482" y="2218"/>
                    <a:pt x="1110" y="2218"/>
                  </a:cubicBezTo>
                  <a:cubicBezTo>
                    <a:pt x="1716" y="2218"/>
                    <a:pt x="2198" y="1716"/>
                    <a:pt x="2198" y="1109"/>
                  </a:cubicBezTo>
                  <a:cubicBezTo>
                    <a:pt x="2198" y="503"/>
                    <a:pt x="1716" y="0"/>
                    <a:pt x="1110"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a:extLst>
                <a:ext uri="{FF2B5EF4-FFF2-40B4-BE49-F238E27FC236}">
                  <a16:creationId xmlns:a16="http://schemas.microsoft.com/office/drawing/2014/main" id="{CE4BCC41-3CBF-D792-79D6-89E019217919}"/>
                </a:ext>
              </a:extLst>
            </p:cNvPr>
            <p:cNvSpPr/>
            <p:nvPr/>
          </p:nvSpPr>
          <p:spPr>
            <a:xfrm>
              <a:off x="4594338" y="1699125"/>
              <a:ext cx="41875" cy="39250"/>
            </a:xfrm>
            <a:custGeom>
              <a:avLst/>
              <a:gdLst/>
              <a:ahLst/>
              <a:cxnLst/>
              <a:rect l="l" t="t" r="r" b="b"/>
              <a:pathLst>
                <a:path w="1675" h="1570" extrusionOk="0">
                  <a:moveTo>
                    <a:pt x="838" y="1"/>
                  </a:moveTo>
                  <a:cubicBezTo>
                    <a:pt x="378" y="1"/>
                    <a:pt x="1" y="356"/>
                    <a:pt x="1" y="796"/>
                  </a:cubicBezTo>
                  <a:cubicBezTo>
                    <a:pt x="1" y="1214"/>
                    <a:pt x="378" y="1570"/>
                    <a:pt x="838" y="1570"/>
                  </a:cubicBezTo>
                  <a:cubicBezTo>
                    <a:pt x="1298" y="1570"/>
                    <a:pt x="1675" y="1214"/>
                    <a:pt x="1675" y="796"/>
                  </a:cubicBezTo>
                  <a:cubicBezTo>
                    <a:pt x="1675" y="356"/>
                    <a:pt x="1298"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a:extLst>
                <a:ext uri="{FF2B5EF4-FFF2-40B4-BE49-F238E27FC236}">
                  <a16:creationId xmlns:a16="http://schemas.microsoft.com/office/drawing/2014/main" id="{CE0B8A2A-C8D2-655E-648E-6846CFDA64FD}"/>
                </a:ext>
              </a:extLst>
            </p:cNvPr>
            <p:cNvSpPr/>
            <p:nvPr/>
          </p:nvSpPr>
          <p:spPr>
            <a:xfrm>
              <a:off x="4626788" y="1885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34">
            <a:extLst>
              <a:ext uri="{FF2B5EF4-FFF2-40B4-BE49-F238E27FC236}">
                <a16:creationId xmlns:a16="http://schemas.microsoft.com/office/drawing/2014/main" id="{81759C2A-20E2-402D-D3D0-31CDFD36C5B7}"/>
              </a:ext>
            </a:extLst>
          </p:cNvPr>
          <p:cNvSpPr/>
          <p:nvPr/>
        </p:nvSpPr>
        <p:spPr>
          <a:xfrm rot="1320575">
            <a:off x="2827466" y="2882867"/>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a:extLst>
              <a:ext uri="{FF2B5EF4-FFF2-40B4-BE49-F238E27FC236}">
                <a16:creationId xmlns:a16="http://schemas.microsoft.com/office/drawing/2014/main" id="{EE0EED46-AB83-4F94-89E5-802F073E944C}"/>
              </a:ext>
            </a:extLst>
          </p:cNvPr>
          <p:cNvSpPr/>
          <p:nvPr/>
        </p:nvSpPr>
        <p:spPr>
          <a:xfrm rot="-1193401">
            <a:off x="5289586" y="373460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a:extLst>
              <a:ext uri="{FF2B5EF4-FFF2-40B4-BE49-F238E27FC236}">
                <a16:creationId xmlns:a16="http://schemas.microsoft.com/office/drawing/2014/main" id="{8146D8C5-1D30-D5FF-4321-AEA681E64454}"/>
              </a:ext>
            </a:extLst>
          </p:cNvPr>
          <p:cNvSpPr/>
          <p:nvPr/>
        </p:nvSpPr>
        <p:spPr>
          <a:xfrm rot="-1194561">
            <a:off x="6593766" y="2530782"/>
            <a:ext cx="298650" cy="283938"/>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a:extLst>
              <a:ext uri="{FF2B5EF4-FFF2-40B4-BE49-F238E27FC236}">
                <a16:creationId xmlns:a16="http://schemas.microsoft.com/office/drawing/2014/main" id="{B0DA58F8-12D0-E475-81F4-78B9069A48C6}"/>
              </a:ext>
            </a:extLst>
          </p:cNvPr>
          <p:cNvSpPr/>
          <p:nvPr/>
        </p:nvSpPr>
        <p:spPr>
          <a:xfrm rot="1320575">
            <a:off x="613566" y="3873079"/>
            <a:ext cx="199327" cy="189355"/>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a:extLst>
              <a:ext uri="{FF2B5EF4-FFF2-40B4-BE49-F238E27FC236}">
                <a16:creationId xmlns:a16="http://schemas.microsoft.com/office/drawing/2014/main" id="{3813EFE4-BCF2-7439-70BA-9444BEA0F54D}"/>
              </a:ext>
            </a:extLst>
          </p:cNvPr>
          <p:cNvSpPr/>
          <p:nvPr/>
        </p:nvSpPr>
        <p:spPr>
          <a:xfrm>
            <a:off x="2902150" y="-981000"/>
            <a:ext cx="6765850" cy="1876125"/>
          </a:xfrm>
          <a:custGeom>
            <a:avLst/>
            <a:gdLst/>
            <a:ahLst/>
            <a:cxnLst/>
            <a:rect l="l" t="t" r="r" b="b"/>
            <a:pathLst>
              <a:path w="270634" h="75045" extrusionOk="0">
                <a:moveTo>
                  <a:pt x="0" y="0"/>
                </a:moveTo>
                <a:cubicBezTo>
                  <a:pt x="9568" y="0"/>
                  <a:pt x="17172" y="8492"/>
                  <a:pt x="25377" y="13414"/>
                </a:cubicBezTo>
                <a:cubicBezTo>
                  <a:pt x="38906" y="21530"/>
                  <a:pt x="67116" y="32592"/>
                  <a:pt x="72507" y="17765"/>
                </a:cubicBezTo>
                <a:cubicBezTo>
                  <a:pt x="73377" y="15371"/>
                  <a:pt x="71935" y="11729"/>
                  <a:pt x="69607" y="10695"/>
                </a:cubicBezTo>
                <a:cubicBezTo>
                  <a:pt x="64313" y="8343"/>
                  <a:pt x="56406" y="10954"/>
                  <a:pt x="52930" y="15589"/>
                </a:cubicBezTo>
                <a:cubicBezTo>
                  <a:pt x="48814" y="21077"/>
                  <a:pt x="53222" y="31938"/>
                  <a:pt x="59275" y="35166"/>
                </a:cubicBezTo>
                <a:cubicBezTo>
                  <a:pt x="89261" y="51157"/>
                  <a:pt x="127687" y="35536"/>
                  <a:pt x="160966" y="42417"/>
                </a:cubicBezTo>
                <a:cubicBezTo>
                  <a:pt x="173597" y="45029"/>
                  <a:pt x="186649" y="46442"/>
                  <a:pt x="198670" y="51118"/>
                </a:cubicBezTo>
                <a:cubicBezTo>
                  <a:pt x="222229" y="60283"/>
                  <a:pt x="245355" y="75045"/>
                  <a:pt x="270634" y="75045"/>
                </a:cubicBezTo>
              </a:path>
            </a:pathLst>
          </a:custGeom>
          <a:noFill/>
          <a:ln w="9525" cap="flat" cmpd="sng">
            <a:solidFill>
              <a:schemeClr val="dk1"/>
            </a:solidFill>
            <a:prstDash val="dash"/>
            <a:round/>
            <a:headEnd type="none" w="med" len="med"/>
            <a:tailEnd type="none" w="med" len="med"/>
          </a:ln>
        </p:spPr>
      </p:sp>
      <p:grpSp>
        <p:nvGrpSpPr>
          <p:cNvPr id="407" name="Google Shape;407;p34">
            <a:extLst>
              <a:ext uri="{FF2B5EF4-FFF2-40B4-BE49-F238E27FC236}">
                <a16:creationId xmlns:a16="http://schemas.microsoft.com/office/drawing/2014/main" id="{D57022BD-5757-6A89-6F33-0443397070D3}"/>
              </a:ext>
            </a:extLst>
          </p:cNvPr>
          <p:cNvGrpSpPr/>
          <p:nvPr/>
        </p:nvGrpSpPr>
        <p:grpSpPr>
          <a:xfrm rot="7282391">
            <a:off x="1059315" y="2777027"/>
            <a:ext cx="1475410" cy="2196048"/>
            <a:chOff x="3065550" y="1439825"/>
            <a:chExt cx="546933" cy="814099"/>
          </a:xfrm>
        </p:grpSpPr>
        <p:sp>
          <p:nvSpPr>
            <p:cNvPr id="408" name="Google Shape;408;p34">
              <a:extLst>
                <a:ext uri="{FF2B5EF4-FFF2-40B4-BE49-F238E27FC236}">
                  <a16:creationId xmlns:a16="http://schemas.microsoft.com/office/drawing/2014/main" id="{F592571E-02C3-E6D6-B692-B61466783E92}"/>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a:extLst>
                <a:ext uri="{FF2B5EF4-FFF2-40B4-BE49-F238E27FC236}">
                  <a16:creationId xmlns:a16="http://schemas.microsoft.com/office/drawing/2014/main" id="{2CF098C5-BD19-F20D-4DBE-7D9D645B603C}"/>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a:extLst>
                <a:ext uri="{FF2B5EF4-FFF2-40B4-BE49-F238E27FC236}">
                  <a16:creationId xmlns:a16="http://schemas.microsoft.com/office/drawing/2014/main" id="{100FFACC-C4F4-C4FC-237A-8BE3C0A38B55}"/>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34">
            <a:extLst>
              <a:ext uri="{FF2B5EF4-FFF2-40B4-BE49-F238E27FC236}">
                <a16:creationId xmlns:a16="http://schemas.microsoft.com/office/drawing/2014/main" id="{813BEEF1-E146-00F6-075C-7AAC5EAAB31B}"/>
              </a:ext>
            </a:extLst>
          </p:cNvPr>
          <p:cNvSpPr/>
          <p:nvPr/>
        </p:nvSpPr>
        <p:spPr>
          <a:xfrm rot="1320575">
            <a:off x="6068841" y="26102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0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B6B7CB31-13E4-3AAF-B57D-7EE7FB8B7819}"/>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6C17D935-EA0B-20E5-0B6B-0EBCB520A7F8}"/>
              </a:ext>
            </a:extLst>
          </p:cNvPr>
          <p:cNvSpPr txBox="1">
            <a:spLocks noGrp="1"/>
          </p:cNvSpPr>
          <p:nvPr>
            <p:ph type="title"/>
          </p:nvPr>
        </p:nvSpPr>
        <p:spPr>
          <a:xfrm>
            <a:off x="687005" y="903927"/>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t>Processing Software and </a:t>
            </a:r>
            <a:r>
              <a:rPr lang="it-IT" dirty="0" err="1"/>
              <a:t>Mitigation</a:t>
            </a:r>
            <a:r>
              <a:rPr lang="it-IT" dirty="0"/>
              <a:t> Strategies</a:t>
            </a:r>
            <a:endParaRPr dirty="0"/>
          </a:p>
        </p:txBody>
      </p:sp>
      <p:sp>
        <p:nvSpPr>
          <p:cNvPr id="348" name="Google Shape;348;p33">
            <a:extLst>
              <a:ext uri="{FF2B5EF4-FFF2-40B4-BE49-F238E27FC236}">
                <a16:creationId xmlns:a16="http://schemas.microsoft.com/office/drawing/2014/main" id="{4B24FAE7-50A9-F650-CC49-562D61EEF545}"/>
              </a:ext>
            </a:extLst>
          </p:cNvPr>
          <p:cNvSpPr txBox="1">
            <a:spLocks noGrp="1"/>
          </p:cNvSpPr>
          <p:nvPr>
            <p:ph type="subTitle" idx="1"/>
          </p:nvPr>
        </p:nvSpPr>
        <p:spPr>
          <a:xfrm>
            <a:off x="713225" y="2150301"/>
            <a:ext cx="3789950" cy="2405311"/>
          </a:xfrm>
          <a:prstGeom prst="rect">
            <a:avLst/>
          </a:prstGeom>
        </p:spPr>
        <p:txBody>
          <a:bodyPr spcFirstLastPara="1" wrap="square" lIns="91425" tIns="91425" rIns="91425" bIns="91425" anchor="t" anchorCtr="0">
            <a:noAutofit/>
          </a:bodyPr>
          <a:lstStyle/>
          <a:p>
            <a:pPr marL="0" indent="0"/>
            <a:r>
              <a:rPr lang="it-IT" dirty="0"/>
              <a:t>The </a:t>
            </a:r>
            <a:r>
              <a:rPr lang="it-IT" dirty="0" err="1"/>
              <a:t>accuracy</a:t>
            </a:r>
            <a:r>
              <a:rPr lang="it-IT" dirty="0"/>
              <a:t> of the </a:t>
            </a:r>
            <a:r>
              <a:rPr lang="it-IT" dirty="0" err="1"/>
              <a:t>measures</a:t>
            </a:r>
            <a:r>
              <a:rPr lang="it-IT" dirty="0"/>
              <a:t> </a:t>
            </a:r>
            <a:r>
              <a:rPr lang="it-IT" dirty="0" err="1"/>
              <a:t>is</a:t>
            </a:r>
            <a:r>
              <a:rPr lang="it-IT" dirty="0"/>
              <a:t> </a:t>
            </a:r>
            <a:r>
              <a:rPr lang="it-IT" dirty="0" err="1"/>
              <a:t>both</a:t>
            </a:r>
            <a:r>
              <a:rPr lang="it-IT" dirty="0"/>
              <a:t> </a:t>
            </a:r>
            <a:r>
              <a:rPr lang="it-IT" dirty="0" err="1"/>
              <a:t>dependent</a:t>
            </a:r>
            <a:r>
              <a:rPr lang="it-IT" dirty="0"/>
              <a:t> on the </a:t>
            </a:r>
            <a:r>
              <a:rPr lang="it-IT" b="1" dirty="0" err="1"/>
              <a:t>scientific</a:t>
            </a:r>
            <a:r>
              <a:rPr lang="it-IT" b="1" dirty="0"/>
              <a:t>/commercial </a:t>
            </a:r>
            <a:r>
              <a:rPr lang="it-IT" b="1" dirty="0" err="1"/>
              <a:t>application</a:t>
            </a:r>
            <a:r>
              <a:rPr lang="it-IT" dirty="0"/>
              <a:t> </a:t>
            </a:r>
            <a:r>
              <a:rPr lang="it-IT" dirty="0" err="1"/>
              <a:t>employed</a:t>
            </a:r>
            <a:r>
              <a:rPr lang="it-IT" dirty="0"/>
              <a:t> to </a:t>
            </a:r>
            <a:r>
              <a:rPr lang="it-IT" dirty="0" err="1"/>
              <a:t>process</a:t>
            </a:r>
            <a:r>
              <a:rPr lang="it-IT" dirty="0"/>
              <a:t> the </a:t>
            </a:r>
            <a:r>
              <a:rPr lang="it-IT" dirty="0" err="1"/>
              <a:t>measures</a:t>
            </a:r>
            <a:r>
              <a:rPr lang="it-IT" dirty="0"/>
              <a:t> and the </a:t>
            </a:r>
            <a:r>
              <a:rPr lang="it-IT" b="1" dirty="0" err="1"/>
              <a:t>mitigation</a:t>
            </a:r>
            <a:r>
              <a:rPr lang="it-IT" b="1" dirty="0"/>
              <a:t> strategies </a:t>
            </a:r>
            <a:r>
              <a:rPr lang="it-IT" dirty="0" err="1"/>
              <a:t>adopted</a:t>
            </a:r>
            <a:r>
              <a:rPr lang="it-IT" dirty="0"/>
              <a:t> to reduce the </a:t>
            </a:r>
            <a:r>
              <a:rPr lang="it-IT" dirty="0" err="1"/>
              <a:t>aforementioned</a:t>
            </a:r>
            <a:r>
              <a:rPr lang="it-IT" dirty="0"/>
              <a:t> </a:t>
            </a:r>
            <a:r>
              <a:rPr lang="it-IT" dirty="0" err="1"/>
              <a:t>errors</a:t>
            </a:r>
            <a:r>
              <a:rPr lang="it-IT" dirty="0"/>
              <a:t>.</a:t>
            </a:r>
          </a:p>
          <a:p>
            <a:pPr marL="0" lvl="0" indent="0" algn="l" rtl="0">
              <a:spcBef>
                <a:spcPts val="0"/>
              </a:spcBef>
              <a:spcAft>
                <a:spcPts val="0"/>
              </a:spcAft>
              <a:buNone/>
            </a:pPr>
            <a:endParaRPr dirty="0"/>
          </a:p>
        </p:txBody>
      </p:sp>
      <p:sp>
        <p:nvSpPr>
          <p:cNvPr id="18" name="Google Shape;305;p31">
            <a:extLst>
              <a:ext uri="{FF2B5EF4-FFF2-40B4-BE49-F238E27FC236}">
                <a16:creationId xmlns:a16="http://schemas.microsoft.com/office/drawing/2014/main" id="{33BA0A94-18F9-5B91-81C6-5629E4F447FB}"/>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677;p58">
            <a:extLst>
              <a:ext uri="{FF2B5EF4-FFF2-40B4-BE49-F238E27FC236}">
                <a16:creationId xmlns:a16="http://schemas.microsoft.com/office/drawing/2014/main" id="{AC7890B1-6AB8-38AA-1B09-7FEDB4773FB6}"/>
              </a:ext>
            </a:extLst>
          </p:cNvPr>
          <p:cNvGrpSpPr/>
          <p:nvPr/>
        </p:nvGrpSpPr>
        <p:grpSpPr>
          <a:xfrm>
            <a:off x="5706021" y="2571750"/>
            <a:ext cx="2233159" cy="1181016"/>
            <a:chOff x="5159450" y="1919950"/>
            <a:chExt cx="1541050" cy="862500"/>
          </a:xfrm>
        </p:grpSpPr>
        <p:sp>
          <p:nvSpPr>
            <p:cNvPr id="3" name="Google Shape;4678;p58">
              <a:extLst>
                <a:ext uri="{FF2B5EF4-FFF2-40B4-BE49-F238E27FC236}">
                  <a16:creationId xmlns:a16="http://schemas.microsoft.com/office/drawing/2014/main" id="{7689F9BC-943B-25BD-39B1-5EAB97886C58}"/>
                </a:ext>
              </a:extLst>
            </p:cNvPr>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chemeClr val="accent6">
                  <a:lumMod val="40000"/>
                  <a:lumOff val="60000"/>
                </a:schemeClr>
              </a:solidFill>
              <a:prstDash val="solid"/>
              <a:round/>
              <a:headEnd type="oval" w="med" len="med"/>
              <a:tailEnd type="oval" w="med" len="med"/>
            </a:ln>
          </p:spPr>
        </p:sp>
        <p:grpSp>
          <p:nvGrpSpPr>
            <p:cNvPr id="4" name="Google Shape;4679;p58">
              <a:extLst>
                <a:ext uri="{FF2B5EF4-FFF2-40B4-BE49-F238E27FC236}">
                  <a16:creationId xmlns:a16="http://schemas.microsoft.com/office/drawing/2014/main" id="{EED71933-5C47-5011-6628-E16870746723}"/>
                </a:ext>
              </a:extLst>
            </p:cNvPr>
            <p:cNvGrpSpPr/>
            <p:nvPr/>
          </p:nvGrpSpPr>
          <p:grpSpPr>
            <a:xfrm>
              <a:off x="5159450" y="1919950"/>
              <a:ext cx="1541050" cy="862500"/>
              <a:chOff x="5159450" y="1919950"/>
              <a:chExt cx="1541050" cy="862500"/>
            </a:xfrm>
          </p:grpSpPr>
          <p:cxnSp>
            <p:nvCxnSpPr>
              <p:cNvPr id="5" name="Google Shape;4680;p58">
                <a:extLst>
                  <a:ext uri="{FF2B5EF4-FFF2-40B4-BE49-F238E27FC236}">
                    <a16:creationId xmlns:a16="http://schemas.microsoft.com/office/drawing/2014/main" id="{3AE672F3-9B3B-BE62-97B4-B17D64D60F9E}"/>
                  </a:ext>
                </a:extLst>
              </p:cNvPr>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6" name="Google Shape;4681;p58">
                <a:extLst>
                  <a:ext uri="{FF2B5EF4-FFF2-40B4-BE49-F238E27FC236}">
                    <a16:creationId xmlns:a16="http://schemas.microsoft.com/office/drawing/2014/main" id="{0056A4FE-AC25-C603-B39E-5B138A0FCDE8}"/>
                  </a:ext>
                </a:extLst>
              </p:cNvPr>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spTree>
    <p:extLst>
      <p:ext uri="{BB962C8B-B14F-4D97-AF65-F5344CB8AC3E}">
        <p14:creationId xmlns:p14="http://schemas.microsoft.com/office/powerpoint/2010/main" val="4761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a:extLst>
            <a:ext uri="{FF2B5EF4-FFF2-40B4-BE49-F238E27FC236}">
              <a16:creationId xmlns:a16="http://schemas.microsoft.com/office/drawing/2014/main" id="{41987BAA-FD9D-443B-CAF7-F96AFE0961F5}"/>
            </a:ext>
          </a:extLst>
        </p:cNvPr>
        <p:cNvGrpSpPr/>
        <p:nvPr/>
      </p:nvGrpSpPr>
      <p:grpSpPr>
        <a:xfrm>
          <a:off x="0" y="0"/>
          <a:ext cx="0" cy="0"/>
          <a:chOff x="0" y="0"/>
          <a:chExt cx="0" cy="0"/>
        </a:xfrm>
      </p:grpSpPr>
      <p:sp>
        <p:nvSpPr>
          <p:cNvPr id="381" name="Google Shape;381;p34">
            <a:extLst>
              <a:ext uri="{FF2B5EF4-FFF2-40B4-BE49-F238E27FC236}">
                <a16:creationId xmlns:a16="http://schemas.microsoft.com/office/drawing/2014/main" id="{F8EDA0B1-61DA-9382-F668-1A6EB8919363}"/>
              </a:ext>
            </a:extLst>
          </p:cNvPr>
          <p:cNvSpPr/>
          <p:nvPr/>
        </p:nvSpPr>
        <p:spPr>
          <a:xfrm>
            <a:off x="2086100" y="4313525"/>
            <a:ext cx="7246225" cy="1043466"/>
          </a:xfrm>
          <a:custGeom>
            <a:avLst/>
            <a:gdLst/>
            <a:ahLst/>
            <a:cxnLst/>
            <a:rect l="l" t="t" r="r" b="b"/>
            <a:pathLst>
              <a:path w="289849" h="46766" extrusionOk="0">
                <a:moveTo>
                  <a:pt x="289849" y="21751"/>
                </a:moveTo>
                <a:cubicBezTo>
                  <a:pt x="280410" y="10219"/>
                  <a:pt x="263816" y="1339"/>
                  <a:pt x="249063" y="3443"/>
                </a:cubicBezTo>
                <a:cubicBezTo>
                  <a:pt x="233481" y="5666"/>
                  <a:pt x="219084" y="16526"/>
                  <a:pt x="203384" y="15406"/>
                </a:cubicBezTo>
                <a:cubicBezTo>
                  <a:pt x="180534" y="13776"/>
                  <a:pt x="141270" y="-4722"/>
                  <a:pt x="134683" y="17219"/>
                </a:cubicBezTo>
                <a:cubicBezTo>
                  <a:pt x="133566" y="20939"/>
                  <a:pt x="134581" y="26232"/>
                  <a:pt x="137764" y="28458"/>
                </a:cubicBezTo>
                <a:cubicBezTo>
                  <a:pt x="144210" y="32966"/>
                  <a:pt x="154169" y="32984"/>
                  <a:pt x="161329" y="29727"/>
                </a:cubicBezTo>
                <a:cubicBezTo>
                  <a:pt x="169681" y="25928"/>
                  <a:pt x="172748" y="5762"/>
                  <a:pt x="164229" y="2355"/>
                </a:cubicBezTo>
                <a:cubicBezTo>
                  <a:pt x="138255" y="-8032"/>
                  <a:pt x="110808" y="19158"/>
                  <a:pt x="84834" y="29545"/>
                </a:cubicBezTo>
                <a:cubicBezTo>
                  <a:pt x="69616" y="35631"/>
                  <a:pt x="51962" y="31040"/>
                  <a:pt x="35891" y="34258"/>
                </a:cubicBezTo>
                <a:cubicBezTo>
                  <a:pt x="23468" y="36745"/>
                  <a:pt x="12424" y="44284"/>
                  <a:pt x="0" y="46766"/>
                </a:cubicBezTo>
              </a:path>
            </a:pathLst>
          </a:custGeom>
          <a:noFill/>
          <a:ln w="9525" cap="flat" cmpd="sng">
            <a:solidFill>
              <a:schemeClr val="dk1"/>
            </a:solidFill>
            <a:prstDash val="dash"/>
            <a:round/>
            <a:headEnd type="none" w="med" len="med"/>
            <a:tailEnd type="none" w="med" len="med"/>
          </a:ln>
        </p:spPr>
      </p:sp>
      <p:sp>
        <p:nvSpPr>
          <p:cNvPr id="382" name="Google Shape;382;p34">
            <a:extLst>
              <a:ext uri="{FF2B5EF4-FFF2-40B4-BE49-F238E27FC236}">
                <a16:creationId xmlns:a16="http://schemas.microsoft.com/office/drawing/2014/main" id="{561DE6A6-E612-68BF-F13F-A71C08E62DC9}"/>
              </a:ext>
            </a:extLst>
          </p:cNvPr>
          <p:cNvSpPr txBox="1">
            <a:spLocks noGrp="1"/>
          </p:cNvSpPr>
          <p:nvPr>
            <p:ph type="title" idx="2"/>
          </p:nvPr>
        </p:nvSpPr>
        <p:spPr>
          <a:xfrm>
            <a:off x="713225" y="1073800"/>
            <a:ext cx="1287300" cy="8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04</a:t>
            </a:r>
            <a:endParaRPr dirty="0"/>
          </a:p>
        </p:txBody>
      </p:sp>
      <p:sp>
        <p:nvSpPr>
          <p:cNvPr id="383" name="Google Shape;383;p34">
            <a:extLst>
              <a:ext uri="{FF2B5EF4-FFF2-40B4-BE49-F238E27FC236}">
                <a16:creationId xmlns:a16="http://schemas.microsoft.com/office/drawing/2014/main" id="{823BF3F2-906B-ABEC-D877-A517895F0BE9}"/>
              </a:ext>
            </a:extLst>
          </p:cNvPr>
          <p:cNvSpPr txBox="1">
            <a:spLocks noGrp="1"/>
          </p:cNvSpPr>
          <p:nvPr>
            <p:ph type="title"/>
          </p:nvPr>
        </p:nvSpPr>
        <p:spPr>
          <a:xfrm>
            <a:off x="2143550" y="1073800"/>
            <a:ext cx="5654700" cy="12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Error Correction</a:t>
            </a:r>
            <a:endParaRPr dirty="0"/>
          </a:p>
        </p:txBody>
      </p:sp>
      <p:grpSp>
        <p:nvGrpSpPr>
          <p:cNvPr id="384" name="Google Shape;384;p34">
            <a:extLst>
              <a:ext uri="{FF2B5EF4-FFF2-40B4-BE49-F238E27FC236}">
                <a16:creationId xmlns:a16="http://schemas.microsoft.com/office/drawing/2014/main" id="{AB54E01D-62CE-EECE-0EA2-D99DE004A683}"/>
              </a:ext>
            </a:extLst>
          </p:cNvPr>
          <p:cNvGrpSpPr/>
          <p:nvPr/>
        </p:nvGrpSpPr>
        <p:grpSpPr>
          <a:xfrm rot="831067">
            <a:off x="7659309" y="2272447"/>
            <a:ext cx="702089" cy="702149"/>
            <a:chOff x="4228992" y="636527"/>
            <a:chExt cx="546958" cy="547004"/>
          </a:xfrm>
        </p:grpSpPr>
        <p:sp>
          <p:nvSpPr>
            <p:cNvPr id="385" name="Google Shape;385;p34">
              <a:extLst>
                <a:ext uri="{FF2B5EF4-FFF2-40B4-BE49-F238E27FC236}">
                  <a16:creationId xmlns:a16="http://schemas.microsoft.com/office/drawing/2014/main" id="{103822DD-4C8D-D2F9-A273-338456F3AA48}"/>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a:extLst>
                <a:ext uri="{FF2B5EF4-FFF2-40B4-BE49-F238E27FC236}">
                  <a16:creationId xmlns:a16="http://schemas.microsoft.com/office/drawing/2014/main" id="{5071F1EF-C84B-32E7-31DF-1A2395C4828A}"/>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a:extLst>
                <a:ext uri="{FF2B5EF4-FFF2-40B4-BE49-F238E27FC236}">
                  <a16:creationId xmlns:a16="http://schemas.microsoft.com/office/drawing/2014/main" id="{C1010D3B-2813-BF22-B5FD-112FAF84F31A}"/>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a:extLst>
                <a:ext uri="{FF2B5EF4-FFF2-40B4-BE49-F238E27FC236}">
                  <a16:creationId xmlns:a16="http://schemas.microsoft.com/office/drawing/2014/main" id="{B0145121-14CA-6EC3-BCCF-2C5909C64DC4}"/>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4">
            <a:extLst>
              <a:ext uri="{FF2B5EF4-FFF2-40B4-BE49-F238E27FC236}">
                <a16:creationId xmlns:a16="http://schemas.microsoft.com/office/drawing/2014/main" id="{176FC7C5-CE51-0142-603D-18D557BBC2A4}"/>
              </a:ext>
            </a:extLst>
          </p:cNvPr>
          <p:cNvGrpSpPr/>
          <p:nvPr/>
        </p:nvGrpSpPr>
        <p:grpSpPr>
          <a:xfrm rot="-840847">
            <a:off x="5826531" y="3069388"/>
            <a:ext cx="1604099" cy="1602693"/>
            <a:chOff x="4360538" y="1647350"/>
            <a:chExt cx="672175" cy="671675"/>
          </a:xfrm>
        </p:grpSpPr>
        <p:sp>
          <p:nvSpPr>
            <p:cNvPr id="390" name="Google Shape;390;p34">
              <a:extLst>
                <a:ext uri="{FF2B5EF4-FFF2-40B4-BE49-F238E27FC236}">
                  <a16:creationId xmlns:a16="http://schemas.microsoft.com/office/drawing/2014/main" id="{1A46436A-2BB8-2F95-6B5D-47EE37048DCE}"/>
                </a:ext>
              </a:extLst>
            </p:cNvPr>
            <p:cNvSpPr/>
            <p:nvPr/>
          </p:nvSpPr>
          <p:spPr>
            <a:xfrm>
              <a:off x="4360538" y="1647350"/>
              <a:ext cx="672175" cy="671675"/>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a:extLst>
                <a:ext uri="{FF2B5EF4-FFF2-40B4-BE49-F238E27FC236}">
                  <a16:creationId xmlns:a16="http://schemas.microsoft.com/office/drawing/2014/main" id="{BBF0CD4B-8DA6-408C-391D-5F2338D05F25}"/>
                </a:ext>
              </a:extLst>
            </p:cNvPr>
            <p:cNvSpPr/>
            <p:nvPr/>
          </p:nvSpPr>
          <p:spPr>
            <a:xfrm>
              <a:off x="4649275" y="2140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a:extLst>
                <a:ext uri="{FF2B5EF4-FFF2-40B4-BE49-F238E27FC236}">
                  <a16:creationId xmlns:a16="http://schemas.microsoft.com/office/drawing/2014/main" id="{B0AC3A5B-EF90-C291-AD7E-53D19A3F3893}"/>
                </a:ext>
              </a:extLst>
            </p:cNvPr>
            <p:cNvSpPr/>
            <p:nvPr/>
          </p:nvSpPr>
          <p:spPr>
            <a:xfrm>
              <a:off x="4842813" y="2075225"/>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a:extLst>
                <a:ext uri="{FF2B5EF4-FFF2-40B4-BE49-F238E27FC236}">
                  <a16:creationId xmlns:a16="http://schemas.microsoft.com/office/drawing/2014/main" id="{0B74FC21-A780-65CF-B664-8F78A29F8D9B}"/>
                </a:ext>
              </a:extLst>
            </p:cNvPr>
            <p:cNvSpPr/>
            <p:nvPr/>
          </p:nvSpPr>
          <p:spPr>
            <a:xfrm>
              <a:off x="4809863" y="1921450"/>
              <a:ext cx="42400" cy="39250"/>
            </a:xfrm>
            <a:custGeom>
              <a:avLst/>
              <a:gdLst/>
              <a:ahLst/>
              <a:cxnLst/>
              <a:rect l="l" t="t" r="r" b="b"/>
              <a:pathLst>
                <a:path w="1696" h="1570" extrusionOk="0">
                  <a:moveTo>
                    <a:pt x="858" y="0"/>
                  </a:moveTo>
                  <a:cubicBezTo>
                    <a:pt x="377" y="0"/>
                    <a:pt x="1" y="356"/>
                    <a:pt x="1" y="795"/>
                  </a:cubicBezTo>
                  <a:cubicBezTo>
                    <a:pt x="1" y="1214"/>
                    <a:pt x="377" y="1569"/>
                    <a:pt x="858" y="1569"/>
                  </a:cubicBezTo>
                  <a:cubicBezTo>
                    <a:pt x="1319" y="1569"/>
                    <a:pt x="1695" y="1214"/>
                    <a:pt x="1695" y="795"/>
                  </a:cubicBezTo>
                  <a:cubicBezTo>
                    <a:pt x="1695" y="356"/>
                    <a:pt x="1319"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a:extLst>
                <a:ext uri="{FF2B5EF4-FFF2-40B4-BE49-F238E27FC236}">
                  <a16:creationId xmlns:a16="http://schemas.microsoft.com/office/drawing/2014/main" id="{6CF260D4-5E97-E66A-5CD7-3E24FC614FA8}"/>
                </a:ext>
              </a:extLst>
            </p:cNvPr>
            <p:cNvSpPr/>
            <p:nvPr/>
          </p:nvSpPr>
          <p:spPr>
            <a:xfrm>
              <a:off x="4696884" y="1647350"/>
              <a:ext cx="335829" cy="671668"/>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a:extLst>
                <a:ext uri="{FF2B5EF4-FFF2-40B4-BE49-F238E27FC236}">
                  <a16:creationId xmlns:a16="http://schemas.microsoft.com/office/drawing/2014/main" id="{09BF7690-49BD-D60F-C35F-F64E1798B8EF}"/>
                </a:ext>
              </a:extLst>
            </p:cNvPr>
            <p:cNvSpPr/>
            <p:nvPr/>
          </p:nvSpPr>
          <p:spPr>
            <a:xfrm>
              <a:off x="4927813" y="18921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a:extLst>
                <a:ext uri="{FF2B5EF4-FFF2-40B4-BE49-F238E27FC236}">
                  <a16:creationId xmlns:a16="http://schemas.microsoft.com/office/drawing/2014/main" id="{9A12B11E-3510-D6C0-C3F6-A84D98E959DB}"/>
                </a:ext>
              </a:extLst>
            </p:cNvPr>
            <p:cNvSpPr/>
            <p:nvPr/>
          </p:nvSpPr>
          <p:spPr>
            <a:xfrm>
              <a:off x="4738200" y="17417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a:extLst>
                <a:ext uri="{FF2B5EF4-FFF2-40B4-BE49-F238E27FC236}">
                  <a16:creationId xmlns:a16="http://schemas.microsoft.com/office/drawing/2014/main" id="{674AA7D8-A6A4-EFB1-6F70-545606AB1274}"/>
                </a:ext>
              </a:extLst>
            </p:cNvPr>
            <p:cNvSpPr/>
            <p:nvPr/>
          </p:nvSpPr>
          <p:spPr>
            <a:xfrm>
              <a:off x="4424363" y="1990213"/>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a:extLst>
                <a:ext uri="{FF2B5EF4-FFF2-40B4-BE49-F238E27FC236}">
                  <a16:creationId xmlns:a16="http://schemas.microsoft.com/office/drawing/2014/main" id="{D9E4B191-99A0-8A62-4CDD-96293035C349}"/>
                </a:ext>
              </a:extLst>
            </p:cNvPr>
            <p:cNvSpPr/>
            <p:nvPr/>
          </p:nvSpPr>
          <p:spPr>
            <a:xfrm>
              <a:off x="4463588" y="1806875"/>
              <a:ext cx="94700" cy="94700"/>
            </a:xfrm>
            <a:custGeom>
              <a:avLst/>
              <a:gdLst/>
              <a:ahLst/>
              <a:cxnLst/>
              <a:rect l="l" t="t" r="r" b="b"/>
              <a:pathLst>
                <a:path w="3788" h="3788" extrusionOk="0">
                  <a:moveTo>
                    <a:pt x="1883" y="1"/>
                  </a:moveTo>
                  <a:cubicBezTo>
                    <a:pt x="837" y="1"/>
                    <a:pt x="0" y="859"/>
                    <a:pt x="0" y="1905"/>
                  </a:cubicBezTo>
                  <a:cubicBezTo>
                    <a:pt x="0" y="2951"/>
                    <a:pt x="837" y="3788"/>
                    <a:pt x="1883" y="3788"/>
                  </a:cubicBezTo>
                  <a:cubicBezTo>
                    <a:pt x="2929" y="3788"/>
                    <a:pt x="3787" y="2951"/>
                    <a:pt x="3787" y="1905"/>
                  </a:cubicBezTo>
                  <a:cubicBezTo>
                    <a:pt x="3787" y="859"/>
                    <a:pt x="2929" y="1"/>
                    <a:pt x="1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a:extLst>
                <a:ext uri="{FF2B5EF4-FFF2-40B4-BE49-F238E27FC236}">
                  <a16:creationId xmlns:a16="http://schemas.microsoft.com/office/drawing/2014/main" id="{50CA7F24-0848-B002-BAD3-0B7ECE43FA88}"/>
                </a:ext>
              </a:extLst>
            </p:cNvPr>
            <p:cNvSpPr/>
            <p:nvPr/>
          </p:nvSpPr>
          <p:spPr>
            <a:xfrm>
              <a:off x="4542038" y="2049075"/>
              <a:ext cx="54950" cy="55475"/>
            </a:xfrm>
            <a:custGeom>
              <a:avLst/>
              <a:gdLst/>
              <a:ahLst/>
              <a:cxnLst/>
              <a:rect l="l" t="t" r="r" b="b"/>
              <a:pathLst>
                <a:path w="2198" h="2219" extrusionOk="0">
                  <a:moveTo>
                    <a:pt x="1110" y="0"/>
                  </a:moveTo>
                  <a:cubicBezTo>
                    <a:pt x="482" y="0"/>
                    <a:pt x="1" y="503"/>
                    <a:pt x="1" y="1109"/>
                  </a:cubicBezTo>
                  <a:cubicBezTo>
                    <a:pt x="1" y="1716"/>
                    <a:pt x="482" y="2218"/>
                    <a:pt x="1110" y="2218"/>
                  </a:cubicBezTo>
                  <a:cubicBezTo>
                    <a:pt x="1716" y="2218"/>
                    <a:pt x="2198" y="1716"/>
                    <a:pt x="2198" y="1109"/>
                  </a:cubicBezTo>
                  <a:cubicBezTo>
                    <a:pt x="2198" y="503"/>
                    <a:pt x="1716" y="0"/>
                    <a:pt x="1110"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a:extLst>
                <a:ext uri="{FF2B5EF4-FFF2-40B4-BE49-F238E27FC236}">
                  <a16:creationId xmlns:a16="http://schemas.microsoft.com/office/drawing/2014/main" id="{8129106E-132A-5A58-8972-03BADC6AB2F5}"/>
                </a:ext>
              </a:extLst>
            </p:cNvPr>
            <p:cNvSpPr/>
            <p:nvPr/>
          </p:nvSpPr>
          <p:spPr>
            <a:xfrm>
              <a:off x="4594338" y="1699125"/>
              <a:ext cx="41875" cy="39250"/>
            </a:xfrm>
            <a:custGeom>
              <a:avLst/>
              <a:gdLst/>
              <a:ahLst/>
              <a:cxnLst/>
              <a:rect l="l" t="t" r="r" b="b"/>
              <a:pathLst>
                <a:path w="1675" h="1570" extrusionOk="0">
                  <a:moveTo>
                    <a:pt x="838" y="1"/>
                  </a:moveTo>
                  <a:cubicBezTo>
                    <a:pt x="378" y="1"/>
                    <a:pt x="1" y="356"/>
                    <a:pt x="1" y="796"/>
                  </a:cubicBezTo>
                  <a:cubicBezTo>
                    <a:pt x="1" y="1214"/>
                    <a:pt x="378" y="1570"/>
                    <a:pt x="838" y="1570"/>
                  </a:cubicBezTo>
                  <a:cubicBezTo>
                    <a:pt x="1298" y="1570"/>
                    <a:pt x="1675" y="1214"/>
                    <a:pt x="1675" y="796"/>
                  </a:cubicBezTo>
                  <a:cubicBezTo>
                    <a:pt x="1675" y="356"/>
                    <a:pt x="1298"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a:extLst>
                <a:ext uri="{FF2B5EF4-FFF2-40B4-BE49-F238E27FC236}">
                  <a16:creationId xmlns:a16="http://schemas.microsoft.com/office/drawing/2014/main" id="{8B64A191-F997-01A8-864E-119EB9D8E258}"/>
                </a:ext>
              </a:extLst>
            </p:cNvPr>
            <p:cNvSpPr/>
            <p:nvPr/>
          </p:nvSpPr>
          <p:spPr>
            <a:xfrm>
              <a:off x="4626788" y="1885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34">
            <a:extLst>
              <a:ext uri="{FF2B5EF4-FFF2-40B4-BE49-F238E27FC236}">
                <a16:creationId xmlns:a16="http://schemas.microsoft.com/office/drawing/2014/main" id="{1E684685-71CD-4207-9B40-69A0C0DF4711}"/>
              </a:ext>
            </a:extLst>
          </p:cNvPr>
          <p:cNvSpPr/>
          <p:nvPr/>
        </p:nvSpPr>
        <p:spPr>
          <a:xfrm rot="1320575">
            <a:off x="2827466" y="2882867"/>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a:extLst>
              <a:ext uri="{FF2B5EF4-FFF2-40B4-BE49-F238E27FC236}">
                <a16:creationId xmlns:a16="http://schemas.microsoft.com/office/drawing/2014/main" id="{E1A10F91-DC46-717F-05DF-84D0D7AFE84B}"/>
              </a:ext>
            </a:extLst>
          </p:cNvPr>
          <p:cNvSpPr/>
          <p:nvPr/>
        </p:nvSpPr>
        <p:spPr>
          <a:xfrm rot="-1193401">
            <a:off x="5289586" y="373460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a:extLst>
              <a:ext uri="{FF2B5EF4-FFF2-40B4-BE49-F238E27FC236}">
                <a16:creationId xmlns:a16="http://schemas.microsoft.com/office/drawing/2014/main" id="{36878078-E433-9093-D5FE-A257AF419639}"/>
              </a:ext>
            </a:extLst>
          </p:cNvPr>
          <p:cNvSpPr/>
          <p:nvPr/>
        </p:nvSpPr>
        <p:spPr>
          <a:xfrm rot="-1194561">
            <a:off x="6593766" y="2530782"/>
            <a:ext cx="298650" cy="283938"/>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a:extLst>
              <a:ext uri="{FF2B5EF4-FFF2-40B4-BE49-F238E27FC236}">
                <a16:creationId xmlns:a16="http://schemas.microsoft.com/office/drawing/2014/main" id="{52761FD0-84FB-EE03-4D39-55FA80BB88F4}"/>
              </a:ext>
            </a:extLst>
          </p:cNvPr>
          <p:cNvSpPr/>
          <p:nvPr/>
        </p:nvSpPr>
        <p:spPr>
          <a:xfrm rot="1320575">
            <a:off x="613566" y="3873079"/>
            <a:ext cx="199327" cy="189355"/>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a:extLst>
              <a:ext uri="{FF2B5EF4-FFF2-40B4-BE49-F238E27FC236}">
                <a16:creationId xmlns:a16="http://schemas.microsoft.com/office/drawing/2014/main" id="{14B54922-4CF3-CD02-D9C4-F0ED265FDE04}"/>
              </a:ext>
            </a:extLst>
          </p:cNvPr>
          <p:cNvSpPr/>
          <p:nvPr/>
        </p:nvSpPr>
        <p:spPr>
          <a:xfrm>
            <a:off x="2902150" y="-981000"/>
            <a:ext cx="6765850" cy="1876125"/>
          </a:xfrm>
          <a:custGeom>
            <a:avLst/>
            <a:gdLst/>
            <a:ahLst/>
            <a:cxnLst/>
            <a:rect l="l" t="t" r="r" b="b"/>
            <a:pathLst>
              <a:path w="270634" h="75045" extrusionOk="0">
                <a:moveTo>
                  <a:pt x="0" y="0"/>
                </a:moveTo>
                <a:cubicBezTo>
                  <a:pt x="9568" y="0"/>
                  <a:pt x="17172" y="8492"/>
                  <a:pt x="25377" y="13414"/>
                </a:cubicBezTo>
                <a:cubicBezTo>
                  <a:pt x="38906" y="21530"/>
                  <a:pt x="67116" y="32592"/>
                  <a:pt x="72507" y="17765"/>
                </a:cubicBezTo>
                <a:cubicBezTo>
                  <a:pt x="73377" y="15371"/>
                  <a:pt x="71935" y="11729"/>
                  <a:pt x="69607" y="10695"/>
                </a:cubicBezTo>
                <a:cubicBezTo>
                  <a:pt x="64313" y="8343"/>
                  <a:pt x="56406" y="10954"/>
                  <a:pt x="52930" y="15589"/>
                </a:cubicBezTo>
                <a:cubicBezTo>
                  <a:pt x="48814" y="21077"/>
                  <a:pt x="53222" y="31938"/>
                  <a:pt x="59275" y="35166"/>
                </a:cubicBezTo>
                <a:cubicBezTo>
                  <a:pt x="89261" y="51157"/>
                  <a:pt x="127687" y="35536"/>
                  <a:pt x="160966" y="42417"/>
                </a:cubicBezTo>
                <a:cubicBezTo>
                  <a:pt x="173597" y="45029"/>
                  <a:pt x="186649" y="46442"/>
                  <a:pt x="198670" y="51118"/>
                </a:cubicBezTo>
                <a:cubicBezTo>
                  <a:pt x="222229" y="60283"/>
                  <a:pt x="245355" y="75045"/>
                  <a:pt x="270634" y="75045"/>
                </a:cubicBezTo>
              </a:path>
            </a:pathLst>
          </a:custGeom>
          <a:noFill/>
          <a:ln w="9525" cap="flat" cmpd="sng">
            <a:solidFill>
              <a:schemeClr val="dk1"/>
            </a:solidFill>
            <a:prstDash val="dash"/>
            <a:round/>
            <a:headEnd type="none" w="med" len="med"/>
            <a:tailEnd type="none" w="med" len="med"/>
          </a:ln>
        </p:spPr>
      </p:sp>
      <p:grpSp>
        <p:nvGrpSpPr>
          <p:cNvPr id="407" name="Google Shape;407;p34">
            <a:extLst>
              <a:ext uri="{FF2B5EF4-FFF2-40B4-BE49-F238E27FC236}">
                <a16:creationId xmlns:a16="http://schemas.microsoft.com/office/drawing/2014/main" id="{D0C7640D-1A50-2E68-0E9B-C57D09C30278}"/>
              </a:ext>
            </a:extLst>
          </p:cNvPr>
          <p:cNvGrpSpPr/>
          <p:nvPr/>
        </p:nvGrpSpPr>
        <p:grpSpPr>
          <a:xfrm rot="7282391">
            <a:off x="1059315" y="2777027"/>
            <a:ext cx="1475410" cy="2196048"/>
            <a:chOff x="3065550" y="1439825"/>
            <a:chExt cx="546933" cy="814099"/>
          </a:xfrm>
        </p:grpSpPr>
        <p:sp>
          <p:nvSpPr>
            <p:cNvPr id="408" name="Google Shape;408;p34">
              <a:extLst>
                <a:ext uri="{FF2B5EF4-FFF2-40B4-BE49-F238E27FC236}">
                  <a16:creationId xmlns:a16="http://schemas.microsoft.com/office/drawing/2014/main" id="{A718E6EF-C6B6-CDEC-61FA-8D4A7022C305}"/>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a:extLst>
                <a:ext uri="{FF2B5EF4-FFF2-40B4-BE49-F238E27FC236}">
                  <a16:creationId xmlns:a16="http://schemas.microsoft.com/office/drawing/2014/main" id="{E4FC05D1-AAE8-EEEA-D363-D802D6415395}"/>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a:extLst>
                <a:ext uri="{FF2B5EF4-FFF2-40B4-BE49-F238E27FC236}">
                  <a16:creationId xmlns:a16="http://schemas.microsoft.com/office/drawing/2014/main" id="{18E727E8-58F5-332E-5671-39003AA3DCD0}"/>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34">
            <a:extLst>
              <a:ext uri="{FF2B5EF4-FFF2-40B4-BE49-F238E27FC236}">
                <a16:creationId xmlns:a16="http://schemas.microsoft.com/office/drawing/2014/main" id="{CB63316E-697D-0E7B-0E83-6BD85C831691}"/>
              </a:ext>
            </a:extLst>
          </p:cNvPr>
          <p:cNvSpPr/>
          <p:nvPr/>
        </p:nvSpPr>
        <p:spPr>
          <a:xfrm rot="1320575">
            <a:off x="6068841" y="26102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8414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741">
          <a:extLst>
            <a:ext uri="{FF2B5EF4-FFF2-40B4-BE49-F238E27FC236}">
              <a16:creationId xmlns:a16="http://schemas.microsoft.com/office/drawing/2014/main" id="{739122A2-A33A-7712-B922-FD9F11C7A5B9}"/>
            </a:ext>
          </a:extLst>
        </p:cNvPr>
        <p:cNvGrpSpPr/>
        <p:nvPr/>
      </p:nvGrpSpPr>
      <p:grpSpPr>
        <a:xfrm>
          <a:off x="0" y="0"/>
          <a:ext cx="0" cy="0"/>
          <a:chOff x="0" y="0"/>
          <a:chExt cx="0" cy="0"/>
        </a:xfrm>
      </p:grpSpPr>
      <p:sp>
        <p:nvSpPr>
          <p:cNvPr id="15" name="Rettangolo 14">
            <a:extLst>
              <a:ext uri="{FF2B5EF4-FFF2-40B4-BE49-F238E27FC236}">
                <a16:creationId xmlns:a16="http://schemas.microsoft.com/office/drawing/2014/main" id="{2931FAD4-EF0E-3805-DDBF-D252BF9154F2}"/>
              </a:ext>
            </a:extLst>
          </p:cNvPr>
          <p:cNvSpPr/>
          <p:nvPr/>
        </p:nvSpPr>
        <p:spPr>
          <a:xfrm>
            <a:off x="0" y="3092057"/>
            <a:ext cx="9144000" cy="2051443"/>
          </a:xfrm>
          <a:prstGeom prst="rect">
            <a:avLst/>
          </a:prstGeom>
          <a:solidFill>
            <a:srgbClr val="0022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3" name="Google Shape;743;p45">
            <a:extLst>
              <a:ext uri="{FF2B5EF4-FFF2-40B4-BE49-F238E27FC236}">
                <a16:creationId xmlns:a16="http://schemas.microsoft.com/office/drawing/2014/main" id="{E814E33A-6120-5096-3CCF-E4D58C4EF083}"/>
              </a:ext>
            </a:extLst>
          </p:cNvPr>
          <p:cNvSpPr txBox="1">
            <a:spLocks noGrp="1"/>
          </p:cNvSpPr>
          <p:nvPr>
            <p:ph type="title"/>
          </p:nvPr>
        </p:nvSpPr>
        <p:spPr>
          <a:xfrm>
            <a:off x="720000" y="539500"/>
            <a:ext cx="7704000" cy="12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Single Differences</a:t>
            </a:r>
            <a:endParaRPr dirty="0"/>
          </a:p>
        </p:txBody>
      </p:sp>
      <p:cxnSp>
        <p:nvCxnSpPr>
          <p:cNvPr id="3" name="Connettore diritto 2">
            <a:extLst>
              <a:ext uri="{FF2B5EF4-FFF2-40B4-BE49-F238E27FC236}">
                <a16:creationId xmlns:a16="http://schemas.microsoft.com/office/drawing/2014/main" id="{B4C1FE85-692A-207E-79A3-CEC6FBF8F754}"/>
              </a:ext>
            </a:extLst>
          </p:cNvPr>
          <p:cNvCxnSpPr>
            <a:cxnSpLocks/>
          </p:cNvCxnSpPr>
          <p:nvPr/>
        </p:nvCxnSpPr>
        <p:spPr>
          <a:xfrm>
            <a:off x="4493343" y="1330405"/>
            <a:ext cx="0" cy="17009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 name="Google Shape;407;p34">
            <a:extLst>
              <a:ext uri="{FF2B5EF4-FFF2-40B4-BE49-F238E27FC236}">
                <a16:creationId xmlns:a16="http://schemas.microsoft.com/office/drawing/2014/main" id="{A342AC14-25A1-4B2B-3A25-9308DB0E5288}"/>
              </a:ext>
            </a:extLst>
          </p:cNvPr>
          <p:cNvGrpSpPr/>
          <p:nvPr/>
        </p:nvGrpSpPr>
        <p:grpSpPr>
          <a:xfrm rot="12790281">
            <a:off x="540512" y="1433305"/>
            <a:ext cx="523081" cy="704962"/>
            <a:chOff x="3065550" y="1439825"/>
            <a:chExt cx="546933" cy="814099"/>
          </a:xfrm>
        </p:grpSpPr>
        <p:sp>
          <p:nvSpPr>
            <p:cNvPr id="7" name="Google Shape;408;p34">
              <a:extLst>
                <a:ext uri="{FF2B5EF4-FFF2-40B4-BE49-F238E27FC236}">
                  <a16:creationId xmlns:a16="http://schemas.microsoft.com/office/drawing/2014/main" id="{8EF30247-F48B-FC1A-0015-BE916D277457}"/>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9;p34">
              <a:extLst>
                <a:ext uri="{FF2B5EF4-FFF2-40B4-BE49-F238E27FC236}">
                  <a16:creationId xmlns:a16="http://schemas.microsoft.com/office/drawing/2014/main" id="{810A698C-AA7C-074C-069B-A6958B41D1C2}"/>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0;p34">
              <a:extLst>
                <a:ext uri="{FF2B5EF4-FFF2-40B4-BE49-F238E27FC236}">
                  <a16:creationId xmlns:a16="http://schemas.microsoft.com/office/drawing/2014/main" id="{4DA1812E-79EA-4304-E469-23C6A52767D2}"/>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407;p34">
            <a:extLst>
              <a:ext uri="{FF2B5EF4-FFF2-40B4-BE49-F238E27FC236}">
                <a16:creationId xmlns:a16="http://schemas.microsoft.com/office/drawing/2014/main" id="{634EEEF2-7F42-A5D6-D94C-65209D88E288}"/>
              </a:ext>
            </a:extLst>
          </p:cNvPr>
          <p:cNvGrpSpPr/>
          <p:nvPr/>
        </p:nvGrpSpPr>
        <p:grpSpPr>
          <a:xfrm rot="17100356">
            <a:off x="3049376" y="1423897"/>
            <a:ext cx="523081" cy="704962"/>
            <a:chOff x="3065550" y="1439825"/>
            <a:chExt cx="546933" cy="814099"/>
          </a:xfrm>
        </p:grpSpPr>
        <p:sp>
          <p:nvSpPr>
            <p:cNvPr id="11" name="Google Shape;408;p34">
              <a:extLst>
                <a:ext uri="{FF2B5EF4-FFF2-40B4-BE49-F238E27FC236}">
                  <a16:creationId xmlns:a16="http://schemas.microsoft.com/office/drawing/2014/main" id="{032C2A94-79A4-C891-6394-B5AF512A0270}"/>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9;p34">
              <a:extLst>
                <a:ext uri="{FF2B5EF4-FFF2-40B4-BE49-F238E27FC236}">
                  <a16:creationId xmlns:a16="http://schemas.microsoft.com/office/drawing/2014/main" id="{B5687E1F-18A0-156B-3B90-21C3771FF361}"/>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0;p34">
              <a:extLst>
                <a:ext uri="{FF2B5EF4-FFF2-40B4-BE49-F238E27FC236}">
                  <a16:creationId xmlns:a16="http://schemas.microsoft.com/office/drawing/2014/main" id="{1C45C434-9619-9049-59F3-FCFD17C15E72}"/>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Immagine 13">
            <a:extLst>
              <a:ext uri="{FF2B5EF4-FFF2-40B4-BE49-F238E27FC236}">
                <a16:creationId xmlns:a16="http://schemas.microsoft.com/office/drawing/2014/main" id="{6EA66AE8-CCF7-7FE7-5E1B-BC38531D33E6}"/>
              </a:ext>
            </a:extLst>
          </p:cNvPr>
          <p:cNvPicPr>
            <a:picLocks noChangeAspect="1"/>
          </p:cNvPicPr>
          <p:nvPr/>
        </p:nvPicPr>
        <p:blipFill>
          <a:blip r:embed="rId3"/>
          <a:stretch>
            <a:fillRect/>
          </a:stretch>
        </p:blipFill>
        <p:spPr>
          <a:xfrm>
            <a:off x="1777049" y="2671182"/>
            <a:ext cx="420875" cy="420875"/>
          </a:xfrm>
          <a:prstGeom prst="rect">
            <a:avLst/>
          </a:prstGeom>
        </p:spPr>
      </p:pic>
      <p:pic>
        <p:nvPicPr>
          <p:cNvPr id="18" name="Immagine 17">
            <a:extLst>
              <a:ext uri="{FF2B5EF4-FFF2-40B4-BE49-F238E27FC236}">
                <a16:creationId xmlns:a16="http://schemas.microsoft.com/office/drawing/2014/main" id="{673A6DE7-BAAA-6CDC-07A7-9B5CD30AC432}"/>
              </a:ext>
            </a:extLst>
          </p:cNvPr>
          <p:cNvPicPr>
            <a:picLocks noChangeAspect="1"/>
          </p:cNvPicPr>
          <p:nvPr/>
        </p:nvPicPr>
        <p:blipFill>
          <a:blip r:embed="rId3"/>
          <a:stretch>
            <a:fillRect/>
          </a:stretch>
        </p:blipFill>
        <p:spPr>
          <a:xfrm>
            <a:off x="5374492" y="2671182"/>
            <a:ext cx="420875" cy="420875"/>
          </a:xfrm>
          <a:prstGeom prst="rect">
            <a:avLst/>
          </a:prstGeom>
        </p:spPr>
      </p:pic>
      <p:pic>
        <p:nvPicPr>
          <p:cNvPr id="19" name="Immagine 18">
            <a:extLst>
              <a:ext uri="{FF2B5EF4-FFF2-40B4-BE49-F238E27FC236}">
                <a16:creationId xmlns:a16="http://schemas.microsoft.com/office/drawing/2014/main" id="{CA4A9F5C-9180-0578-DFA3-525E045D5167}"/>
              </a:ext>
            </a:extLst>
          </p:cNvPr>
          <p:cNvPicPr>
            <a:picLocks noChangeAspect="1"/>
          </p:cNvPicPr>
          <p:nvPr/>
        </p:nvPicPr>
        <p:blipFill>
          <a:blip r:embed="rId3"/>
          <a:stretch>
            <a:fillRect/>
          </a:stretch>
        </p:blipFill>
        <p:spPr>
          <a:xfrm flipH="1">
            <a:off x="8092282" y="2671181"/>
            <a:ext cx="420872" cy="420875"/>
          </a:xfrm>
          <a:prstGeom prst="rect">
            <a:avLst/>
          </a:prstGeom>
        </p:spPr>
      </p:pic>
      <p:grpSp>
        <p:nvGrpSpPr>
          <p:cNvPr id="20" name="Google Shape;407;p34">
            <a:extLst>
              <a:ext uri="{FF2B5EF4-FFF2-40B4-BE49-F238E27FC236}">
                <a16:creationId xmlns:a16="http://schemas.microsoft.com/office/drawing/2014/main" id="{DF0C2E10-234E-2025-E713-7065758E1508}"/>
              </a:ext>
            </a:extLst>
          </p:cNvPr>
          <p:cNvGrpSpPr/>
          <p:nvPr/>
        </p:nvGrpSpPr>
        <p:grpSpPr>
          <a:xfrm rot="17100356">
            <a:off x="6698782" y="1295397"/>
            <a:ext cx="523081" cy="704962"/>
            <a:chOff x="3065550" y="1439825"/>
            <a:chExt cx="546933" cy="814099"/>
          </a:xfrm>
        </p:grpSpPr>
        <p:sp>
          <p:nvSpPr>
            <p:cNvPr id="21" name="Google Shape;408;p34">
              <a:extLst>
                <a:ext uri="{FF2B5EF4-FFF2-40B4-BE49-F238E27FC236}">
                  <a16:creationId xmlns:a16="http://schemas.microsoft.com/office/drawing/2014/main" id="{CA84CC3F-27F1-5EF6-F375-AF4EED8D0056}"/>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9;p34">
              <a:extLst>
                <a:ext uri="{FF2B5EF4-FFF2-40B4-BE49-F238E27FC236}">
                  <a16:creationId xmlns:a16="http://schemas.microsoft.com/office/drawing/2014/main" id="{97BBA454-93BC-3722-2B06-727DFE51F89B}"/>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0;p34">
              <a:extLst>
                <a:ext uri="{FF2B5EF4-FFF2-40B4-BE49-F238E27FC236}">
                  <a16:creationId xmlns:a16="http://schemas.microsoft.com/office/drawing/2014/main" id="{B238526D-B0BA-3C19-4B79-CE42E7FD0D43}"/>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31E47094-9838-F047-BDA1-BE9716609DE8}"/>
                  </a:ext>
                </a:extLst>
              </p:cNvPr>
              <p:cNvSpPr txBox="1"/>
              <p:nvPr/>
            </p:nvSpPr>
            <p:spPr>
              <a:xfrm>
                <a:off x="154641" y="3556384"/>
                <a:ext cx="2994025" cy="26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900" b="0" i="1" smtClean="0">
                              <a:solidFill>
                                <a:schemeClr val="tx1"/>
                              </a:solidFill>
                              <a:latin typeface="Cambria Math" panose="02040503050406030204" pitchFamily="18" charset="0"/>
                            </a:rPr>
                          </m:ctrlPr>
                        </m:fPr>
                        <m:num>
                          <m:r>
                            <a:rPr lang="it-IT" sz="900" b="0" i="1" smtClean="0">
                              <a:solidFill>
                                <a:schemeClr val="tx1"/>
                              </a:solidFill>
                              <a:latin typeface="Cambria Math" panose="02040503050406030204" pitchFamily="18" charset="0"/>
                            </a:rPr>
                            <m:t>𝑓</m:t>
                          </m:r>
                        </m:num>
                        <m:den>
                          <m:r>
                            <a:rPr lang="it-IT" sz="900" b="0" i="1" smtClean="0">
                              <a:solidFill>
                                <a:schemeClr val="tx1"/>
                              </a:solidFill>
                              <a:latin typeface="Cambria Math" panose="02040503050406030204" pitchFamily="18" charset="0"/>
                            </a:rPr>
                            <m:t>𝑐</m:t>
                          </m:r>
                        </m:den>
                      </m:f>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𝑎</m:t>
                          </m:r>
                        </m:sub>
                        <m:sup>
                          <m:r>
                            <a:rPr lang="it-IT" sz="900" b="0" i="1" smtClean="0">
                              <a:solidFill>
                                <a:schemeClr val="tx1"/>
                              </a:solidFill>
                              <a:latin typeface="Cambria Math" panose="02040503050406030204" pitchFamily="18" charset="0"/>
                            </a:rPr>
                            <m:t>(1)</m:t>
                          </m:r>
                        </m:sup>
                      </m:sSubSup>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𝑓</m:t>
                      </m:r>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𝛿</m:t>
                          </m:r>
                          <m:sSub>
                            <m:sSubPr>
                              <m:ctrlPr>
                                <a:rPr lang="it-IT" sz="900" b="0" i="1" smtClean="0">
                                  <a:solidFill>
                                    <a:schemeClr val="tx1"/>
                                  </a:solidFill>
                                  <a:latin typeface="Cambria Math" panose="02040503050406030204" pitchFamily="18" charset="0"/>
                                </a:rPr>
                              </m:ctrlPr>
                            </m:sSubPr>
                            <m:e>
                              <m:r>
                                <a:rPr lang="it-IT" sz="900" b="0" i="1" smtClean="0">
                                  <a:solidFill>
                                    <a:schemeClr val="tx1"/>
                                  </a:solidFill>
                                  <a:latin typeface="Cambria Math" panose="02040503050406030204" pitchFamily="18" charset="0"/>
                                </a:rPr>
                                <m:t>𝑡</m:t>
                              </m:r>
                            </m:e>
                            <m:sub>
                              <m:r>
                                <a:rPr lang="it-IT" sz="900" b="0" i="1" smtClean="0">
                                  <a:solidFill>
                                    <a:schemeClr val="tx1"/>
                                  </a:solidFill>
                                  <a:latin typeface="Cambria Math" panose="02040503050406030204" pitchFamily="18" charset="0"/>
                                </a:rPr>
                                <m:t>𝑎</m:t>
                              </m:r>
                            </m:sub>
                          </m:sSub>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𝛿</m:t>
                          </m:r>
                          <m:sSup>
                            <m:sSupPr>
                              <m:ctrlPr>
                                <a:rPr lang="it-IT" sz="900" b="0" i="1" smtClean="0">
                                  <a:solidFill>
                                    <a:schemeClr val="tx1"/>
                                  </a:solidFill>
                                  <a:latin typeface="Cambria Math" panose="02040503050406030204" pitchFamily="18" charset="0"/>
                                </a:rPr>
                              </m:ctrlPr>
                            </m:sSupPr>
                            <m:e>
                              <m:r>
                                <a:rPr lang="it-IT" sz="900" b="0" i="1" smtClean="0">
                                  <a:solidFill>
                                    <a:schemeClr val="tx1"/>
                                  </a:solidFill>
                                  <a:latin typeface="Cambria Math" panose="02040503050406030204" pitchFamily="18" charset="0"/>
                                </a:rPr>
                                <m:t>𝑡</m:t>
                              </m:r>
                            </m:e>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p>
                        </m:e>
                      </m:d>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i="1">
                              <a:solidFill>
                                <a:schemeClr val="tx1"/>
                              </a:solidFill>
                              <a:latin typeface="Cambria Math" panose="02040503050406030204" pitchFamily="18" charset="0"/>
                            </a:rPr>
                            <m:t>𝛿</m:t>
                          </m:r>
                        </m:e>
                        <m:sub>
                          <m:r>
                            <a:rPr lang="it-IT" sz="900" b="0" i="1" smtClean="0">
                              <a:solidFill>
                                <a:schemeClr val="tx1"/>
                              </a:solidFill>
                              <a:latin typeface="Cambria Math" panose="02040503050406030204" pitchFamily="18" charset="0"/>
                            </a:rPr>
                            <m:t>𝑎</m:t>
                          </m:r>
                        </m:sub>
                        <m:sup>
                          <m:r>
                            <a:rPr lang="it-IT" sz="900" b="0" i="1" smtClean="0">
                              <a:solidFill>
                                <a:schemeClr val="tx1"/>
                              </a:solidFill>
                              <a:latin typeface="Cambria Math" panose="02040503050406030204" pitchFamily="18" charset="0"/>
                            </a:rPr>
                            <m:t>(1)</m:t>
                          </m:r>
                        </m:sup>
                      </m:sSubSup>
                      <m:r>
                        <a:rPr lang="it-IT" sz="900" i="1">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𝐼𝑂𝑁</m:t>
                      </m:r>
                      <m:r>
                        <a:rPr lang="it-IT" sz="900" i="1">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𝛿</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𝑇𝑅𝑂𝑃</m:t>
                      </m:r>
                      <m:r>
                        <a:rPr lang="it-IT" sz="900" b="0" i="1" smtClean="0">
                          <a:solidFill>
                            <a:schemeClr val="tx1"/>
                          </a:solidFill>
                          <a:latin typeface="Cambria Math" panose="02040503050406030204" pitchFamily="18" charset="0"/>
                        </a:rPr>
                        <m:t>)−</m:t>
                      </m:r>
                    </m:oMath>
                  </m:oMathPara>
                </a14:m>
                <a:endParaRPr lang="it-IT" sz="900" dirty="0">
                  <a:solidFill>
                    <a:schemeClr val="tx1"/>
                  </a:solidFill>
                </a:endParaRPr>
              </a:p>
            </p:txBody>
          </p:sp>
        </mc:Choice>
        <mc:Fallback xmlns="">
          <p:sp>
            <p:nvSpPr>
              <p:cNvPr id="24" name="CasellaDiTesto 23">
                <a:extLst>
                  <a:ext uri="{FF2B5EF4-FFF2-40B4-BE49-F238E27FC236}">
                    <a16:creationId xmlns:a16="http://schemas.microsoft.com/office/drawing/2014/main" id="{31E47094-9838-F047-BDA1-BE9716609DE8}"/>
                  </a:ext>
                </a:extLst>
              </p:cNvPr>
              <p:cNvSpPr txBox="1">
                <a:spLocks noRot="1" noChangeAspect="1" noMove="1" noResize="1" noEditPoints="1" noAdjustHandles="1" noChangeArrowheads="1" noChangeShapeType="1" noTextEdit="1"/>
              </p:cNvSpPr>
              <p:nvPr/>
            </p:nvSpPr>
            <p:spPr>
              <a:xfrm>
                <a:off x="154641" y="3556384"/>
                <a:ext cx="2994025" cy="263342"/>
              </a:xfrm>
              <a:prstGeom prst="rect">
                <a:avLst/>
              </a:prstGeom>
              <a:blipFill>
                <a:blip r:embed="rId4"/>
                <a:stretch>
                  <a:fillRect l="-813" t="-2273" b="-90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CA0AD060-BD3E-486F-D2E1-9483E8627F65}"/>
                  </a:ext>
                </a:extLst>
              </p:cNvPr>
              <p:cNvSpPr txBox="1"/>
              <p:nvPr/>
            </p:nvSpPr>
            <p:spPr>
              <a:xfrm>
                <a:off x="142009" y="4117486"/>
                <a:ext cx="3067443" cy="26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900" b="0" i="1" smtClean="0">
                              <a:solidFill>
                                <a:schemeClr val="tx1"/>
                              </a:solidFill>
                              <a:latin typeface="Cambria Math" panose="02040503050406030204" pitchFamily="18" charset="0"/>
                            </a:rPr>
                          </m:ctrlPr>
                        </m:fPr>
                        <m:num>
                          <m:r>
                            <a:rPr lang="it-IT" sz="900" b="0" i="1" smtClean="0">
                              <a:solidFill>
                                <a:schemeClr val="tx1"/>
                              </a:solidFill>
                              <a:latin typeface="Cambria Math" panose="02040503050406030204" pitchFamily="18" charset="0"/>
                            </a:rPr>
                            <m:t>𝑓</m:t>
                          </m:r>
                        </m:num>
                        <m:den>
                          <m:r>
                            <a:rPr lang="it-IT" sz="900" b="0" i="1" smtClean="0">
                              <a:solidFill>
                                <a:schemeClr val="tx1"/>
                              </a:solidFill>
                              <a:latin typeface="Cambria Math" panose="02040503050406030204" pitchFamily="18" charset="0"/>
                            </a:rPr>
                            <m:t>𝑐</m:t>
                          </m:r>
                        </m:den>
                      </m:f>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𝑎</m:t>
                          </m:r>
                        </m:sub>
                        <m:sup>
                          <m:r>
                            <a:rPr lang="it-IT" sz="900" b="0" i="1" smtClean="0">
                              <a:solidFill>
                                <a:schemeClr val="tx1"/>
                              </a:solidFill>
                              <a:latin typeface="Cambria Math" panose="02040503050406030204" pitchFamily="18" charset="0"/>
                            </a:rPr>
                            <m:t>(2)</m:t>
                          </m:r>
                        </m:sup>
                      </m:sSubSup>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𝑓</m:t>
                      </m:r>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𝛿</m:t>
                          </m:r>
                          <m:sSub>
                            <m:sSubPr>
                              <m:ctrlPr>
                                <a:rPr lang="it-IT" sz="900" b="0" i="1" smtClean="0">
                                  <a:solidFill>
                                    <a:schemeClr val="tx1"/>
                                  </a:solidFill>
                                  <a:latin typeface="Cambria Math" panose="02040503050406030204" pitchFamily="18" charset="0"/>
                                </a:rPr>
                              </m:ctrlPr>
                            </m:sSubPr>
                            <m:e>
                              <m:r>
                                <a:rPr lang="it-IT" sz="900" b="0" i="1" smtClean="0">
                                  <a:solidFill>
                                    <a:schemeClr val="tx1"/>
                                  </a:solidFill>
                                  <a:latin typeface="Cambria Math" panose="02040503050406030204" pitchFamily="18" charset="0"/>
                                </a:rPr>
                                <m:t>𝑡</m:t>
                              </m:r>
                            </m:e>
                            <m:sub>
                              <m:r>
                                <a:rPr lang="it-IT" sz="900" b="0" i="1" smtClean="0">
                                  <a:solidFill>
                                    <a:schemeClr val="tx1"/>
                                  </a:solidFill>
                                  <a:latin typeface="Cambria Math" panose="02040503050406030204" pitchFamily="18" charset="0"/>
                                </a:rPr>
                                <m:t>𝑎</m:t>
                              </m:r>
                            </m:sub>
                          </m:sSub>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𝛿</m:t>
                          </m:r>
                          <m:sSup>
                            <m:sSupPr>
                              <m:ctrlPr>
                                <a:rPr lang="it-IT" sz="900" b="0" i="1" smtClean="0">
                                  <a:solidFill>
                                    <a:schemeClr val="tx1"/>
                                  </a:solidFill>
                                  <a:latin typeface="Cambria Math" panose="02040503050406030204" pitchFamily="18" charset="0"/>
                                </a:rPr>
                              </m:ctrlPr>
                            </m:sSupPr>
                            <m:e>
                              <m:r>
                                <a:rPr lang="it-IT" sz="900" b="0" i="1" smtClean="0">
                                  <a:solidFill>
                                    <a:schemeClr val="tx1"/>
                                  </a:solidFill>
                                  <a:latin typeface="Cambria Math" panose="02040503050406030204" pitchFamily="18" charset="0"/>
                                </a:rPr>
                                <m:t>𝑡</m:t>
                              </m:r>
                            </m:e>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2</m:t>
                                  </m:r>
                                </m:e>
                              </m:d>
                            </m:sup>
                          </m:sSup>
                        </m:e>
                      </m:d>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2</m:t>
                              </m:r>
                            </m:e>
                          </m:d>
                        </m:sup>
                      </m:sSubSup>
                      <m:r>
                        <a:rPr lang="it-IT" sz="900" b="0" i="1" smtClean="0">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𝛿</m:t>
                          </m:r>
                        </m:e>
                        <m:sub>
                          <m:r>
                            <a:rPr lang="it-IT" sz="900" i="1">
                              <a:solidFill>
                                <a:schemeClr val="tx1"/>
                              </a:solidFill>
                              <a:latin typeface="Cambria Math" panose="02040503050406030204" pitchFamily="18" charset="0"/>
                            </a:rPr>
                            <m:t>𝑎</m:t>
                          </m:r>
                        </m:sub>
                        <m:sup>
                          <m:r>
                            <a:rPr lang="it-IT" sz="900" i="1">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2</m:t>
                          </m:r>
                          <m:r>
                            <a:rPr lang="it-IT" sz="900" i="1">
                              <a:solidFill>
                                <a:schemeClr val="tx1"/>
                              </a:solidFill>
                              <a:latin typeface="Cambria Math" panose="02040503050406030204" pitchFamily="18" charset="0"/>
                            </a:rPr>
                            <m:t>)</m:t>
                          </m:r>
                        </m:sup>
                      </m:sSubSup>
                      <m:r>
                        <a:rPr lang="it-IT" sz="900" i="1">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𝐼𝑂𝑁</m:t>
                      </m:r>
                      <m:r>
                        <a:rPr lang="it-IT" sz="900" i="1">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𝛿</m:t>
                          </m:r>
                        </m:e>
                        <m:sub>
                          <m:r>
                            <a:rPr lang="it-IT" sz="900" i="1">
                              <a:solidFill>
                                <a:schemeClr val="tx1"/>
                              </a:solidFill>
                              <a:latin typeface="Cambria Math" panose="02040503050406030204" pitchFamily="18" charset="0"/>
                            </a:rPr>
                            <m:t>𝑎</m:t>
                          </m:r>
                        </m:sub>
                        <m:sup>
                          <m:d>
                            <m:dPr>
                              <m:ctrlPr>
                                <a:rPr lang="it-IT" sz="900" i="1">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2</m:t>
                              </m:r>
                            </m:e>
                          </m:d>
                        </m:sup>
                      </m:sSubSup>
                      <m:r>
                        <a:rPr lang="it-IT" sz="900" i="1">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𝑇𝑅𝑂𝑃</m:t>
                      </m:r>
                      <m:r>
                        <a:rPr lang="it-IT" sz="900" i="1">
                          <a:solidFill>
                            <a:schemeClr val="tx1"/>
                          </a:solidFill>
                          <a:latin typeface="Cambria Math" panose="02040503050406030204" pitchFamily="18" charset="0"/>
                        </a:rPr>
                        <m:t>)=</m:t>
                      </m:r>
                    </m:oMath>
                  </m:oMathPara>
                </a14:m>
                <a:endParaRPr lang="it-IT" sz="900" dirty="0">
                  <a:solidFill>
                    <a:schemeClr val="tx1"/>
                  </a:solidFill>
                </a:endParaRPr>
              </a:p>
            </p:txBody>
          </p:sp>
        </mc:Choice>
        <mc:Fallback xmlns="">
          <p:sp>
            <p:nvSpPr>
              <p:cNvPr id="25" name="CasellaDiTesto 24">
                <a:extLst>
                  <a:ext uri="{FF2B5EF4-FFF2-40B4-BE49-F238E27FC236}">
                    <a16:creationId xmlns:a16="http://schemas.microsoft.com/office/drawing/2014/main" id="{CA0AD060-BD3E-486F-D2E1-9483E8627F65}"/>
                  </a:ext>
                </a:extLst>
              </p:cNvPr>
              <p:cNvSpPr txBox="1">
                <a:spLocks noRot="1" noChangeAspect="1" noMove="1" noResize="1" noEditPoints="1" noAdjustHandles="1" noChangeArrowheads="1" noChangeShapeType="1" noTextEdit="1"/>
              </p:cNvSpPr>
              <p:nvPr/>
            </p:nvSpPr>
            <p:spPr>
              <a:xfrm>
                <a:off x="142009" y="4117486"/>
                <a:ext cx="3067443" cy="263342"/>
              </a:xfrm>
              <a:prstGeom prst="rect">
                <a:avLst/>
              </a:prstGeom>
              <a:blipFill>
                <a:blip r:embed="rId5"/>
                <a:stretch>
                  <a:fillRect t="-2273" b="-90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5205E62C-1A15-B7CF-0FE1-1855E26602D7}"/>
                  </a:ext>
                </a:extLst>
              </p:cNvPr>
              <p:cNvSpPr txBox="1"/>
              <p:nvPr/>
            </p:nvSpPr>
            <p:spPr>
              <a:xfrm>
                <a:off x="142009" y="4678588"/>
                <a:ext cx="4129977" cy="26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900" b="0" i="1" smtClean="0">
                              <a:solidFill>
                                <a:schemeClr val="tx1"/>
                              </a:solidFill>
                              <a:latin typeface="Cambria Math" panose="02040503050406030204" pitchFamily="18" charset="0"/>
                            </a:rPr>
                          </m:ctrlPr>
                        </m:fPr>
                        <m:num>
                          <m:r>
                            <a:rPr lang="it-IT" sz="900" b="0" i="1" smtClean="0">
                              <a:solidFill>
                                <a:schemeClr val="tx1"/>
                              </a:solidFill>
                              <a:latin typeface="Cambria Math" panose="02040503050406030204" pitchFamily="18" charset="0"/>
                            </a:rPr>
                            <m:t>𝑓</m:t>
                          </m:r>
                        </m:num>
                        <m:den>
                          <m:r>
                            <a:rPr lang="it-IT" sz="900" b="0" i="1" smtClean="0">
                              <a:solidFill>
                                <a:schemeClr val="tx1"/>
                              </a:solidFill>
                              <a:latin typeface="Cambria Math" panose="02040503050406030204" pitchFamily="18" charset="0"/>
                            </a:rPr>
                            <m:t>𝑐</m:t>
                          </m:r>
                        </m:den>
                      </m:f>
                      <m:d>
                        <m:dPr>
                          <m:ctrlPr>
                            <a:rPr lang="it-IT" sz="900" b="0" i="1" smtClean="0">
                              <a:solidFill>
                                <a:schemeClr val="tx1"/>
                              </a:solidFill>
                              <a:latin typeface="Cambria Math" panose="02040503050406030204" pitchFamily="18" charset="0"/>
                            </a:rPr>
                          </m:ctrlPr>
                        </m:dPr>
                        <m:e>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2</m:t>
                                  </m:r>
                                </m:e>
                              </m:d>
                            </m:sup>
                          </m:sSubSup>
                        </m:e>
                      </m:d>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𝑓</m:t>
                      </m:r>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𝛿</m:t>
                          </m:r>
                          <m:sSup>
                            <m:sSupPr>
                              <m:ctrlPr>
                                <a:rPr lang="it-IT" sz="900" b="0" i="1" smtClean="0">
                                  <a:solidFill>
                                    <a:schemeClr val="tx1"/>
                                  </a:solidFill>
                                  <a:latin typeface="Cambria Math" panose="02040503050406030204" pitchFamily="18" charset="0"/>
                                </a:rPr>
                              </m:ctrlPr>
                            </m:sSupPr>
                            <m:e>
                              <m:r>
                                <a:rPr lang="it-IT" sz="900" b="0" i="1" smtClean="0">
                                  <a:solidFill>
                                    <a:schemeClr val="tx1"/>
                                  </a:solidFill>
                                  <a:latin typeface="Cambria Math" panose="02040503050406030204" pitchFamily="18" charset="0"/>
                                </a:rPr>
                                <m:t>𝑡</m:t>
                              </m:r>
                            </m:e>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p>
                          <m:r>
                            <a:rPr lang="it-IT" sz="900" b="0" i="1" smtClean="0">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𝛿</m:t>
                          </m:r>
                          <m:sSup>
                            <m:sSupPr>
                              <m:ctrlPr>
                                <a:rPr lang="it-IT" sz="900" i="1">
                                  <a:solidFill>
                                    <a:schemeClr val="tx1"/>
                                  </a:solidFill>
                                  <a:latin typeface="Cambria Math" panose="02040503050406030204" pitchFamily="18" charset="0"/>
                                </a:rPr>
                              </m:ctrlPr>
                            </m:sSupPr>
                            <m:e>
                              <m:r>
                                <a:rPr lang="it-IT" sz="900" i="1">
                                  <a:solidFill>
                                    <a:schemeClr val="tx1"/>
                                  </a:solidFill>
                                  <a:latin typeface="Cambria Math" panose="02040503050406030204" pitchFamily="18" charset="0"/>
                                </a:rPr>
                                <m:t>𝑡</m:t>
                              </m:r>
                            </m:e>
                            <m:sup>
                              <m:d>
                                <m:dPr>
                                  <m:ctrlPr>
                                    <a:rPr lang="it-IT" sz="900" i="1">
                                      <a:solidFill>
                                        <a:schemeClr val="tx1"/>
                                      </a:solidFill>
                                      <a:latin typeface="Cambria Math" panose="02040503050406030204" pitchFamily="18" charset="0"/>
                                    </a:rPr>
                                  </m:ctrlPr>
                                </m:dPr>
                                <m:e>
                                  <m:r>
                                    <a:rPr lang="it-IT" sz="900" i="1">
                                      <a:solidFill>
                                        <a:schemeClr val="tx1"/>
                                      </a:solidFill>
                                      <a:latin typeface="Cambria Math" panose="02040503050406030204" pitchFamily="18" charset="0"/>
                                    </a:rPr>
                                    <m:t>2</m:t>
                                  </m:r>
                                </m:e>
                              </m:d>
                            </m:sup>
                          </m:sSup>
                        </m:e>
                      </m:d>
                      <m:r>
                        <a:rPr lang="it-IT" sz="900" b="0" i="1" smtClean="0">
                          <a:solidFill>
                            <a:schemeClr val="tx1"/>
                          </a:solidFill>
                          <a:latin typeface="Cambria Math" panose="02040503050406030204" pitchFamily="18" charset="0"/>
                        </a:rPr>
                        <m:t>+</m:t>
                      </m:r>
                      <m:d>
                        <m:dPr>
                          <m:ctrlPr>
                            <a:rPr lang="it-IT" sz="900" b="0" i="1" smtClean="0">
                              <a:solidFill>
                                <a:schemeClr val="tx1"/>
                              </a:solidFill>
                              <a:latin typeface="Cambria Math" panose="02040503050406030204" pitchFamily="18" charset="0"/>
                            </a:rPr>
                          </m:ctrlPr>
                        </m:dPr>
                        <m:e>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2</m:t>
                                  </m:r>
                                </m:e>
                              </m:d>
                            </m:sup>
                          </m:sSubSup>
                        </m:e>
                      </m:d>
                      <m:r>
                        <a:rPr lang="it-IT" sz="900" b="0" i="1" smtClean="0">
                          <a:solidFill>
                            <a:schemeClr val="tx1"/>
                          </a:solidFill>
                          <a:latin typeface="Cambria Math" panose="02040503050406030204" pitchFamily="18" charset="0"/>
                        </a:rPr>
                        <m:t>+</m:t>
                      </m:r>
                      <m:r>
                        <m:rPr>
                          <m:sty m:val="p"/>
                        </m:rPr>
                        <a:rPr lang="it-IT" sz="900" b="0" i="0"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𝛿</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1,2</m:t>
                              </m:r>
                            </m:e>
                          </m:d>
                        </m:sup>
                      </m:sSub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𝐼𝑂𝑁</m:t>
                          </m:r>
                        </m:e>
                      </m:d>
                      <m:r>
                        <a:rPr lang="it-IT" sz="900" b="0" i="1" smtClean="0">
                          <a:solidFill>
                            <a:schemeClr val="tx1"/>
                          </a:solidFill>
                          <a:latin typeface="Cambria Math" panose="02040503050406030204" pitchFamily="18" charset="0"/>
                        </a:rPr>
                        <m:t>+</m:t>
                      </m:r>
                      <m:r>
                        <m:rPr>
                          <m:sty m:val="p"/>
                        </m:rPr>
                        <a:rPr lang="it-IT" sz="900">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𝛿</m:t>
                          </m:r>
                        </m:e>
                        <m:sub>
                          <m:r>
                            <a:rPr lang="it-IT" sz="900" i="1">
                              <a:solidFill>
                                <a:schemeClr val="tx1"/>
                              </a:solidFill>
                              <a:latin typeface="Cambria Math" panose="02040503050406030204" pitchFamily="18" charset="0"/>
                            </a:rPr>
                            <m:t>𝑎</m:t>
                          </m:r>
                        </m:sub>
                        <m:sup>
                          <m:d>
                            <m:dPr>
                              <m:ctrlPr>
                                <a:rPr lang="it-IT" sz="900" i="1">
                                  <a:solidFill>
                                    <a:schemeClr val="tx1"/>
                                  </a:solidFill>
                                  <a:latin typeface="Cambria Math" panose="02040503050406030204" pitchFamily="18" charset="0"/>
                                </a:rPr>
                              </m:ctrlPr>
                            </m:dPr>
                            <m:e>
                              <m:r>
                                <a:rPr lang="it-IT" sz="900" i="1">
                                  <a:solidFill>
                                    <a:schemeClr val="tx1"/>
                                  </a:solidFill>
                                  <a:latin typeface="Cambria Math" panose="02040503050406030204" pitchFamily="18" charset="0"/>
                                </a:rPr>
                                <m:t>1,2</m:t>
                              </m:r>
                            </m:e>
                          </m:d>
                        </m:sup>
                      </m:sSubSup>
                      <m:d>
                        <m:dPr>
                          <m:ctrlPr>
                            <a:rPr lang="it-IT" sz="900" i="1">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𝑇𝑅𝑂𝑃</m:t>
                          </m:r>
                        </m:e>
                      </m:d>
                    </m:oMath>
                  </m:oMathPara>
                </a14:m>
                <a:endParaRPr lang="it-IT" sz="900" dirty="0">
                  <a:solidFill>
                    <a:schemeClr val="tx1"/>
                  </a:solidFill>
                </a:endParaRPr>
              </a:p>
            </p:txBody>
          </p:sp>
        </mc:Choice>
        <mc:Fallback xmlns="">
          <p:sp>
            <p:nvSpPr>
              <p:cNvPr id="26" name="CasellaDiTesto 25">
                <a:extLst>
                  <a:ext uri="{FF2B5EF4-FFF2-40B4-BE49-F238E27FC236}">
                    <a16:creationId xmlns:a16="http://schemas.microsoft.com/office/drawing/2014/main" id="{5205E62C-1A15-B7CF-0FE1-1855E26602D7}"/>
                  </a:ext>
                </a:extLst>
              </p:cNvPr>
              <p:cNvSpPr txBox="1">
                <a:spLocks noRot="1" noChangeAspect="1" noMove="1" noResize="1" noEditPoints="1" noAdjustHandles="1" noChangeArrowheads="1" noChangeShapeType="1" noTextEdit="1"/>
              </p:cNvSpPr>
              <p:nvPr/>
            </p:nvSpPr>
            <p:spPr>
              <a:xfrm>
                <a:off x="142009" y="4678588"/>
                <a:ext cx="4129977" cy="263342"/>
              </a:xfrm>
              <a:prstGeom prst="rect">
                <a:avLst/>
              </a:prstGeom>
              <a:blipFill>
                <a:blip r:embed="rId6"/>
                <a:stretch>
                  <a:fillRect l="-442" t="-2273" b="-90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858D229A-27A2-6CA8-1CA9-B9EAC2F53DC4}"/>
                  </a:ext>
                </a:extLst>
              </p:cNvPr>
              <p:cNvSpPr txBox="1"/>
              <p:nvPr/>
            </p:nvSpPr>
            <p:spPr>
              <a:xfrm>
                <a:off x="1842731" y="3207672"/>
                <a:ext cx="490199"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1100" b="0" i="0" smtClean="0">
                          <a:solidFill>
                            <a:schemeClr val="tx1"/>
                          </a:solidFill>
                          <a:latin typeface="Cambria Math" panose="02040503050406030204" pitchFamily="18" charset="0"/>
                        </a:rPr>
                        <m:t>∇</m:t>
                      </m:r>
                      <m:sSup>
                        <m:sSupPr>
                          <m:ctrlPr>
                            <a:rPr lang="it-IT" sz="1100" b="0" i="1" smtClean="0">
                              <a:solidFill>
                                <a:schemeClr val="tx1"/>
                              </a:solidFill>
                              <a:latin typeface="Cambria Math" panose="02040503050406030204" pitchFamily="18" charset="0"/>
                            </a:rPr>
                          </m:ctrlPr>
                        </m:sSupPr>
                        <m:e>
                          <m:r>
                            <a:rPr lang="it-IT" sz="1100" b="0" i="1" smtClean="0">
                              <a:solidFill>
                                <a:schemeClr val="tx1"/>
                              </a:solidFill>
                              <a:latin typeface="Cambria Math" panose="02040503050406030204" pitchFamily="18" charset="0"/>
                            </a:rPr>
                            <m:t>𝜙</m:t>
                          </m:r>
                        </m:e>
                        <m:sup>
                          <m:r>
                            <a:rPr lang="it-IT" sz="1100" b="0" i="1" smtClean="0">
                              <a:solidFill>
                                <a:schemeClr val="tx1"/>
                              </a:solidFill>
                              <a:latin typeface="Cambria Math" panose="02040503050406030204" pitchFamily="18" charset="0"/>
                            </a:rPr>
                            <m:t>12</m:t>
                          </m:r>
                        </m:sup>
                      </m:sSup>
                      <m:r>
                        <a:rPr lang="it-IT" sz="1100" b="0" i="1" smtClean="0">
                          <a:solidFill>
                            <a:schemeClr val="tx1"/>
                          </a:solidFill>
                          <a:latin typeface="Cambria Math" panose="02040503050406030204" pitchFamily="18" charset="0"/>
                        </a:rPr>
                        <m:t>=</m:t>
                      </m:r>
                    </m:oMath>
                  </m:oMathPara>
                </a14:m>
                <a:endParaRPr lang="it-IT" sz="1100" dirty="0">
                  <a:solidFill>
                    <a:schemeClr val="tx1"/>
                  </a:solidFill>
                </a:endParaRPr>
              </a:p>
            </p:txBody>
          </p:sp>
        </mc:Choice>
        <mc:Fallback xmlns="">
          <p:sp>
            <p:nvSpPr>
              <p:cNvPr id="27" name="CasellaDiTesto 26">
                <a:extLst>
                  <a:ext uri="{FF2B5EF4-FFF2-40B4-BE49-F238E27FC236}">
                    <a16:creationId xmlns:a16="http://schemas.microsoft.com/office/drawing/2014/main" id="{858D229A-27A2-6CA8-1CA9-B9EAC2F53DC4}"/>
                  </a:ext>
                </a:extLst>
              </p:cNvPr>
              <p:cNvSpPr txBox="1">
                <a:spLocks noRot="1" noChangeAspect="1" noMove="1" noResize="1" noEditPoints="1" noAdjustHandles="1" noChangeArrowheads="1" noChangeShapeType="1" noTextEdit="1"/>
              </p:cNvSpPr>
              <p:nvPr/>
            </p:nvSpPr>
            <p:spPr>
              <a:xfrm>
                <a:off x="1842731" y="3207672"/>
                <a:ext cx="490199" cy="169277"/>
              </a:xfrm>
              <a:prstGeom prst="rect">
                <a:avLst/>
              </a:prstGeom>
              <a:blipFill>
                <a:blip r:embed="rId7"/>
                <a:stretch>
                  <a:fillRect l="-6173" r="-2469" b="-357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2BECD9EA-6BB1-22E8-D7D1-E23320CB6BF8}"/>
                  </a:ext>
                </a:extLst>
              </p:cNvPr>
              <p:cNvSpPr txBox="1"/>
              <p:nvPr/>
            </p:nvSpPr>
            <p:spPr>
              <a:xfrm>
                <a:off x="5533625" y="3512931"/>
                <a:ext cx="2994025" cy="26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900" b="0" i="1" smtClean="0">
                              <a:solidFill>
                                <a:schemeClr val="tx1"/>
                              </a:solidFill>
                              <a:latin typeface="Cambria Math" panose="02040503050406030204" pitchFamily="18" charset="0"/>
                            </a:rPr>
                          </m:ctrlPr>
                        </m:fPr>
                        <m:num>
                          <m:r>
                            <a:rPr lang="it-IT" sz="900" b="0" i="1" smtClean="0">
                              <a:solidFill>
                                <a:schemeClr val="tx1"/>
                              </a:solidFill>
                              <a:latin typeface="Cambria Math" panose="02040503050406030204" pitchFamily="18" charset="0"/>
                            </a:rPr>
                            <m:t>𝑓</m:t>
                          </m:r>
                        </m:num>
                        <m:den>
                          <m:r>
                            <a:rPr lang="it-IT" sz="900" b="0" i="1" smtClean="0">
                              <a:solidFill>
                                <a:schemeClr val="tx1"/>
                              </a:solidFill>
                              <a:latin typeface="Cambria Math" panose="02040503050406030204" pitchFamily="18" charset="0"/>
                            </a:rPr>
                            <m:t>𝑐</m:t>
                          </m:r>
                        </m:den>
                      </m:f>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𝑎</m:t>
                          </m:r>
                        </m:sub>
                        <m:sup>
                          <m:r>
                            <a:rPr lang="it-IT" sz="900" b="0" i="1" smtClean="0">
                              <a:solidFill>
                                <a:schemeClr val="tx1"/>
                              </a:solidFill>
                              <a:latin typeface="Cambria Math" panose="02040503050406030204" pitchFamily="18" charset="0"/>
                            </a:rPr>
                            <m:t>(1)</m:t>
                          </m:r>
                        </m:sup>
                      </m:sSubSup>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𝑓</m:t>
                      </m:r>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𝛿</m:t>
                          </m:r>
                          <m:sSub>
                            <m:sSubPr>
                              <m:ctrlPr>
                                <a:rPr lang="it-IT" sz="900" b="0" i="1" smtClean="0">
                                  <a:solidFill>
                                    <a:schemeClr val="tx1"/>
                                  </a:solidFill>
                                  <a:latin typeface="Cambria Math" panose="02040503050406030204" pitchFamily="18" charset="0"/>
                                </a:rPr>
                              </m:ctrlPr>
                            </m:sSubPr>
                            <m:e>
                              <m:r>
                                <a:rPr lang="it-IT" sz="900" b="0" i="1" smtClean="0">
                                  <a:solidFill>
                                    <a:schemeClr val="tx1"/>
                                  </a:solidFill>
                                  <a:latin typeface="Cambria Math" panose="02040503050406030204" pitchFamily="18" charset="0"/>
                                </a:rPr>
                                <m:t>𝑡</m:t>
                              </m:r>
                            </m:e>
                            <m:sub>
                              <m:r>
                                <a:rPr lang="it-IT" sz="900" b="0" i="1" smtClean="0">
                                  <a:solidFill>
                                    <a:schemeClr val="tx1"/>
                                  </a:solidFill>
                                  <a:latin typeface="Cambria Math" panose="02040503050406030204" pitchFamily="18" charset="0"/>
                                </a:rPr>
                                <m:t>𝑎</m:t>
                              </m:r>
                            </m:sub>
                          </m:sSub>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𝛿</m:t>
                          </m:r>
                          <m:sSup>
                            <m:sSupPr>
                              <m:ctrlPr>
                                <a:rPr lang="it-IT" sz="900" b="0" i="1" smtClean="0">
                                  <a:solidFill>
                                    <a:schemeClr val="tx1"/>
                                  </a:solidFill>
                                  <a:latin typeface="Cambria Math" panose="02040503050406030204" pitchFamily="18" charset="0"/>
                                </a:rPr>
                              </m:ctrlPr>
                            </m:sSupPr>
                            <m:e>
                              <m:r>
                                <a:rPr lang="it-IT" sz="900" b="0" i="1" smtClean="0">
                                  <a:solidFill>
                                    <a:schemeClr val="tx1"/>
                                  </a:solidFill>
                                  <a:latin typeface="Cambria Math" panose="02040503050406030204" pitchFamily="18" charset="0"/>
                                </a:rPr>
                                <m:t>𝑡</m:t>
                              </m:r>
                            </m:e>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p>
                        </m:e>
                      </m:d>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r>
                        <a:rPr lang="it-IT" sz="900" i="1">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i="1">
                              <a:solidFill>
                                <a:schemeClr val="tx1"/>
                              </a:solidFill>
                              <a:latin typeface="Cambria Math" panose="02040503050406030204" pitchFamily="18" charset="0"/>
                            </a:rPr>
                            <m:t>𝛿</m:t>
                          </m:r>
                        </m:e>
                        <m:sub>
                          <m:r>
                            <a:rPr lang="it-IT" sz="900" i="1">
                              <a:solidFill>
                                <a:schemeClr val="tx1"/>
                              </a:solidFill>
                              <a:latin typeface="Cambria Math" panose="02040503050406030204" pitchFamily="18" charset="0"/>
                            </a:rPr>
                            <m:t>𝑎</m:t>
                          </m:r>
                        </m:sub>
                        <m:sup>
                          <m:r>
                            <a:rPr lang="it-IT" sz="900" i="1">
                              <a:solidFill>
                                <a:schemeClr val="tx1"/>
                              </a:solidFill>
                              <a:latin typeface="Cambria Math" panose="02040503050406030204" pitchFamily="18" charset="0"/>
                            </a:rPr>
                            <m:t>(1)</m:t>
                          </m:r>
                        </m:sup>
                      </m:sSubSup>
                      <m:r>
                        <a:rPr lang="it-IT" sz="900" i="1">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𝐼𝑂𝑁</m:t>
                      </m:r>
                      <m:r>
                        <a:rPr lang="it-IT" sz="900" i="1">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i="1">
                              <a:solidFill>
                                <a:schemeClr val="tx1"/>
                              </a:solidFill>
                              <a:latin typeface="Cambria Math" panose="02040503050406030204" pitchFamily="18" charset="0"/>
                            </a:rPr>
                            <m:t>𝛿</m:t>
                          </m:r>
                        </m:e>
                        <m:sub>
                          <m:r>
                            <a:rPr lang="it-IT" sz="900" i="1">
                              <a:solidFill>
                                <a:schemeClr val="tx1"/>
                              </a:solidFill>
                              <a:latin typeface="Cambria Math" panose="02040503050406030204" pitchFamily="18" charset="0"/>
                            </a:rPr>
                            <m:t>𝑎</m:t>
                          </m:r>
                        </m:sub>
                        <m:sup>
                          <m:d>
                            <m:dPr>
                              <m:ctrlPr>
                                <a:rPr lang="it-IT" sz="900" i="1">
                                  <a:solidFill>
                                    <a:schemeClr val="tx1"/>
                                  </a:solidFill>
                                  <a:latin typeface="Cambria Math" panose="02040503050406030204" pitchFamily="18" charset="0"/>
                                </a:rPr>
                              </m:ctrlPr>
                            </m:dPr>
                            <m:e>
                              <m:r>
                                <a:rPr lang="it-IT" sz="900" i="1">
                                  <a:solidFill>
                                    <a:schemeClr val="tx1"/>
                                  </a:solidFill>
                                  <a:latin typeface="Cambria Math" panose="02040503050406030204" pitchFamily="18" charset="0"/>
                                </a:rPr>
                                <m:t>1</m:t>
                              </m:r>
                            </m:e>
                          </m:d>
                        </m:sup>
                      </m:sSubSup>
                      <m:r>
                        <a:rPr lang="it-IT" sz="900" i="1">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𝑇𝑅𝑂𝑃</m:t>
                      </m:r>
                      <m:r>
                        <a:rPr lang="it-IT" sz="900" i="1">
                          <a:solidFill>
                            <a:schemeClr val="tx1"/>
                          </a:solidFill>
                          <a:latin typeface="Cambria Math" panose="02040503050406030204" pitchFamily="18" charset="0"/>
                        </a:rPr>
                        <m:t>)−</m:t>
                      </m:r>
                    </m:oMath>
                  </m:oMathPara>
                </a14:m>
                <a:endParaRPr lang="it-IT" sz="900" dirty="0">
                  <a:solidFill>
                    <a:schemeClr val="tx1"/>
                  </a:solidFill>
                </a:endParaRPr>
              </a:p>
            </p:txBody>
          </p:sp>
        </mc:Choice>
        <mc:Fallback xmlns="">
          <p:sp>
            <p:nvSpPr>
              <p:cNvPr id="32" name="CasellaDiTesto 31">
                <a:extLst>
                  <a:ext uri="{FF2B5EF4-FFF2-40B4-BE49-F238E27FC236}">
                    <a16:creationId xmlns:a16="http://schemas.microsoft.com/office/drawing/2014/main" id="{2BECD9EA-6BB1-22E8-D7D1-E23320CB6BF8}"/>
                  </a:ext>
                </a:extLst>
              </p:cNvPr>
              <p:cNvSpPr txBox="1">
                <a:spLocks noRot="1" noChangeAspect="1" noMove="1" noResize="1" noEditPoints="1" noAdjustHandles="1" noChangeArrowheads="1" noChangeShapeType="1" noTextEdit="1"/>
              </p:cNvSpPr>
              <p:nvPr/>
            </p:nvSpPr>
            <p:spPr>
              <a:xfrm>
                <a:off x="5533625" y="3512931"/>
                <a:ext cx="2994025" cy="263342"/>
              </a:xfrm>
              <a:prstGeom prst="rect">
                <a:avLst/>
              </a:prstGeom>
              <a:blipFill>
                <a:blip r:embed="rId8"/>
                <a:stretch>
                  <a:fillRect l="-815" t="-2326" b="-1162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E6D0CCE8-0908-BF66-30B0-6D1D2C484441}"/>
                  </a:ext>
                </a:extLst>
              </p:cNvPr>
              <p:cNvSpPr txBox="1"/>
              <p:nvPr/>
            </p:nvSpPr>
            <p:spPr>
              <a:xfrm>
                <a:off x="5520993" y="4074033"/>
                <a:ext cx="2997424" cy="26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900" i="1" smtClean="0">
                              <a:solidFill>
                                <a:schemeClr val="tx1"/>
                              </a:solidFill>
                              <a:latin typeface="Cambria Math" panose="02040503050406030204" pitchFamily="18" charset="0"/>
                            </a:rPr>
                          </m:ctrlPr>
                        </m:fPr>
                        <m:num>
                          <m:r>
                            <a:rPr lang="it-IT" sz="900" i="1">
                              <a:solidFill>
                                <a:schemeClr val="tx1"/>
                              </a:solidFill>
                              <a:latin typeface="Cambria Math" panose="02040503050406030204" pitchFamily="18" charset="0"/>
                            </a:rPr>
                            <m:t>𝑓</m:t>
                          </m:r>
                        </m:num>
                        <m:den>
                          <m:r>
                            <a:rPr lang="it-IT" sz="900" i="1">
                              <a:solidFill>
                                <a:schemeClr val="tx1"/>
                              </a:solidFill>
                              <a:latin typeface="Cambria Math" panose="02040503050406030204" pitchFamily="18" charset="0"/>
                            </a:rPr>
                            <m:t>𝑐</m:t>
                          </m:r>
                        </m:den>
                      </m:f>
                      <m:sSubSup>
                        <m:sSubSupPr>
                          <m:ctrlPr>
                            <a:rPr lang="it-IT" sz="900" i="1">
                              <a:solidFill>
                                <a:schemeClr val="tx1"/>
                              </a:solidFill>
                              <a:latin typeface="Cambria Math" panose="02040503050406030204" pitchFamily="18" charset="0"/>
                            </a:rPr>
                          </m:ctrlPr>
                        </m:sSubSupPr>
                        <m:e>
                          <m:r>
                            <a:rPr lang="it-IT" sz="900" i="1">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𝑏</m:t>
                          </m:r>
                        </m:sub>
                        <m:sup>
                          <m:r>
                            <a:rPr lang="it-IT" sz="900" i="1">
                              <a:solidFill>
                                <a:schemeClr val="tx1"/>
                              </a:solidFill>
                              <a:latin typeface="Cambria Math" panose="02040503050406030204" pitchFamily="18" charset="0"/>
                            </a:rPr>
                            <m:t>(1)</m:t>
                          </m:r>
                        </m:sup>
                      </m:sSubSup>
                      <m:r>
                        <a:rPr lang="it-IT" sz="900" i="1">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𝑓</m:t>
                      </m:r>
                      <m:d>
                        <m:dPr>
                          <m:ctrlPr>
                            <a:rPr lang="it-IT" sz="900" i="1">
                              <a:solidFill>
                                <a:schemeClr val="tx1"/>
                              </a:solidFill>
                              <a:latin typeface="Cambria Math" panose="02040503050406030204" pitchFamily="18" charset="0"/>
                            </a:rPr>
                          </m:ctrlPr>
                        </m:dPr>
                        <m:e>
                          <m:r>
                            <a:rPr lang="it-IT" sz="900" i="1">
                              <a:solidFill>
                                <a:schemeClr val="tx1"/>
                              </a:solidFill>
                              <a:latin typeface="Cambria Math" panose="02040503050406030204" pitchFamily="18" charset="0"/>
                            </a:rPr>
                            <m:t>𝛿</m:t>
                          </m:r>
                          <m:sSub>
                            <m:sSubPr>
                              <m:ctrlPr>
                                <a:rPr lang="it-IT" sz="900" i="1" smtClean="0">
                                  <a:solidFill>
                                    <a:schemeClr val="tx1"/>
                                  </a:solidFill>
                                  <a:latin typeface="Cambria Math" panose="02040503050406030204" pitchFamily="18" charset="0"/>
                                </a:rPr>
                              </m:ctrlPr>
                            </m:sSubPr>
                            <m:e>
                              <m:r>
                                <a:rPr lang="it-IT" sz="900" i="1">
                                  <a:solidFill>
                                    <a:schemeClr val="tx1"/>
                                  </a:solidFill>
                                  <a:latin typeface="Cambria Math" panose="02040503050406030204" pitchFamily="18" charset="0"/>
                                </a:rPr>
                                <m:t>𝑡</m:t>
                              </m:r>
                            </m:e>
                            <m:sub>
                              <m:r>
                                <a:rPr lang="it-IT" sz="900" b="0" i="1" smtClean="0">
                                  <a:solidFill>
                                    <a:schemeClr val="tx1"/>
                                  </a:solidFill>
                                  <a:latin typeface="Cambria Math" panose="02040503050406030204" pitchFamily="18" charset="0"/>
                                </a:rPr>
                                <m:t>𝑏</m:t>
                              </m:r>
                            </m:sub>
                          </m:sSub>
                          <m:r>
                            <a:rPr lang="it-IT" sz="900" b="0" i="1" smtClean="0">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𝛿</m:t>
                          </m:r>
                          <m:sSup>
                            <m:sSupPr>
                              <m:ctrlPr>
                                <a:rPr lang="it-IT" sz="900" i="1">
                                  <a:solidFill>
                                    <a:schemeClr val="tx1"/>
                                  </a:solidFill>
                                  <a:latin typeface="Cambria Math" panose="02040503050406030204" pitchFamily="18" charset="0"/>
                                </a:rPr>
                              </m:ctrlPr>
                            </m:sSupPr>
                            <m:e>
                              <m:r>
                                <a:rPr lang="it-IT" sz="900" i="1">
                                  <a:solidFill>
                                    <a:schemeClr val="tx1"/>
                                  </a:solidFill>
                                  <a:latin typeface="Cambria Math" panose="02040503050406030204" pitchFamily="18" charset="0"/>
                                </a:rPr>
                                <m:t>𝑡</m:t>
                              </m:r>
                            </m:e>
                            <m:sup>
                              <m:d>
                                <m:dPr>
                                  <m:ctrlPr>
                                    <a:rPr lang="it-IT" sz="900" i="1">
                                      <a:solidFill>
                                        <a:schemeClr val="tx1"/>
                                      </a:solidFill>
                                      <a:latin typeface="Cambria Math" panose="02040503050406030204" pitchFamily="18" charset="0"/>
                                    </a:rPr>
                                  </m:ctrlPr>
                                </m:dPr>
                                <m:e>
                                  <m:r>
                                    <a:rPr lang="it-IT" sz="900" i="1">
                                      <a:solidFill>
                                        <a:schemeClr val="tx1"/>
                                      </a:solidFill>
                                      <a:latin typeface="Cambria Math" panose="02040503050406030204" pitchFamily="18" charset="0"/>
                                    </a:rPr>
                                    <m:t>1</m:t>
                                  </m:r>
                                </m:e>
                              </m:d>
                            </m:sup>
                          </m:sSup>
                        </m:e>
                      </m:d>
                      <m:r>
                        <a:rPr lang="it-IT" sz="900" i="1">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i="1">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𝑏</m:t>
                          </m:r>
                        </m:sub>
                        <m:sup>
                          <m:d>
                            <m:dPr>
                              <m:ctrlPr>
                                <a:rPr lang="it-IT" sz="900" i="1">
                                  <a:solidFill>
                                    <a:schemeClr val="tx1"/>
                                  </a:solidFill>
                                  <a:latin typeface="Cambria Math" panose="02040503050406030204" pitchFamily="18" charset="0"/>
                                </a:rPr>
                              </m:ctrlPr>
                            </m:dPr>
                            <m:e>
                              <m:r>
                                <a:rPr lang="it-IT" sz="900" i="1">
                                  <a:solidFill>
                                    <a:schemeClr val="tx1"/>
                                  </a:solidFill>
                                  <a:latin typeface="Cambria Math" panose="02040503050406030204" pitchFamily="18" charset="0"/>
                                </a:rPr>
                                <m:t>1</m:t>
                              </m:r>
                            </m:e>
                          </m:d>
                        </m:sup>
                      </m:sSubSup>
                      <m:r>
                        <a:rPr lang="it-IT" sz="900" i="1">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i="1">
                              <a:solidFill>
                                <a:schemeClr val="tx1"/>
                              </a:solidFill>
                              <a:latin typeface="Cambria Math" panose="02040503050406030204" pitchFamily="18" charset="0"/>
                            </a:rPr>
                            <m:t>𝛿</m:t>
                          </m:r>
                        </m:e>
                        <m:sub>
                          <m:r>
                            <a:rPr lang="it-IT" sz="900" b="0" i="1" smtClean="0">
                              <a:solidFill>
                                <a:schemeClr val="tx1"/>
                              </a:solidFill>
                              <a:latin typeface="Cambria Math" panose="02040503050406030204" pitchFamily="18" charset="0"/>
                            </a:rPr>
                            <m:t>𝑏</m:t>
                          </m:r>
                        </m:sub>
                        <m:sup>
                          <m:r>
                            <a:rPr lang="it-IT" sz="900" i="1">
                              <a:solidFill>
                                <a:schemeClr val="tx1"/>
                              </a:solidFill>
                              <a:latin typeface="Cambria Math" panose="02040503050406030204" pitchFamily="18" charset="0"/>
                            </a:rPr>
                            <m:t>(1)</m:t>
                          </m:r>
                        </m:sup>
                      </m:sSubSup>
                      <m:r>
                        <a:rPr lang="it-IT" sz="900" i="1">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𝐼𝑂𝑁</m:t>
                      </m:r>
                      <m:r>
                        <a:rPr lang="it-IT" sz="900" i="1">
                          <a:solidFill>
                            <a:schemeClr val="tx1"/>
                          </a:solidFill>
                          <a:latin typeface="Cambria Math" panose="02040503050406030204" pitchFamily="18" charset="0"/>
                        </a:rPr>
                        <m:t>)+</m:t>
                      </m:r>
                      <m:sSubSup>
                        <m:sSubSupPr>
                          <m:ctrlPr>
                            <a:rPr lang="it-IT" sz="900" i="1">
                              <a:solidFill>
                                <a:schemeClr val="tx1"/>
                              </a:solidFill>
                              <a:latin typeface="Cambria Math" panose="02040503050406030204" pitchFamily="18" charset="0"/>
                            </a:rPr>
                          </m:ctrlPr>
                        </m:sSubSupPr>
                        <m:e>
                          <m:r>
                            <a:rPr lang="it-IT" sz="900" i="1">
                              <a:solidFill>
                                <a:schemeClr val="tx1"/>
                              </a:solidFill>
                              <a:latin typeface="Cambria Math" panose="02040503050406030204" pitchFamily="18" charset="0"/>
                            </a:rPr>
                            <m:t>𝛿</m:t>
                          </m:r>
                        </m:e>
                        <m:sub>
                          <m:r>
                            <a:rPr lang="it-IT" sz="900" b="0" i="1" smtClean="0">
                              <a:solidFill>
                                <a:schemeClr val="tx1"/>
                              </a:solidFill>
                              <a:latin typeface="Cambria Math" panose="02040503050406030204" pitchFamily="18" charset="0"/>
                            </a:rPr>
                            <m:t>𝑏</m:t>
                          </m:r>
                        </m:sub>
                        <m:sup>
                          <m:d>
                            <m:dPr>
                              <m:ctrlPr>
                                <a:rPr lang="it-IT" sz="900" i="1">
                                  <a:solidFill>
                                    <a:schemeClr val="tx1"/>
                                  </a:solidFill>
                                  <a:latin typeface="Cambria Math" panose="02040503050406030204" pitchFamily="18" charset="0"/>
                                </a:rPr>
                              </m:ctrlPr>
                            </m:dPr>
                            <m:e>
                              <m:r>
                                <a:rPr lang="it-IT" sz="900" i="1">
                                  <a:solidFill>
                                    <a:schemeClr val="tx1"/>
                                  </a:solidFill>
                                  <a:latin typeface="Cambria Math" panose="02040503050406030204" pitchFamily="18" charset="0"/>
                                </a:rPr>
                                <m:t>1</m:t>
                              </m:r>
                            </m:e>
                          </m:d>
                        </m:sup>
                      </m:sSubSup>
                      <m:r>
                        <a:rPr lang="it-IT" sz="900" i="1">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𝑇𝑅𝑂𝑃</m:t>
                      </m:r>
                      <m:r>
                        <a:rPr lang="it-IT" sz="900" i="1">
                          <a:solidFill>
                            <a:schemeClr val="tx1"/>
                          </a:solidFill>
                          <a:latin typeface="Cambria Math" panose="02040503050406030204" pitchFamily="18" charset="0"/>
                        </a:rPr>
                        <m:t>)=</m:t>
                      </m:r>
                    </m:oMath>
                  </m:oMathPara>
                </a14:m>
                <a:endParaRPr lang="it-IT" sz="900" dirty="0">
                  <a:solidFill>
                    <a:schemeClr val="tx1"/>
                  </a:solidFill>
                </a:endParaRPr>
              </a:p>
            </p:txBody>
          </p:sp>
        </mc:Choice>
        <mc:Fallback xmlns="">
          <p:sp>
            <p:nvSpPr>
              <p:cNvPr id="33" name="CasellaDiTesto 32">
                <a:extLst>
                  <a:ext uri="{FF2B5EF4-FFF2-40B4-BE49-F238E27FC236}">
                    <a16:creationId xmlns:a16="http://schemas.microsoft.com/office/drawing/2014/main" id="{E6D0CCE8-0908-BF66-30B0-6D1D2C484441}"/>
                  </a:ext>
                </a:extLst>
              </p:cNvPr>
              <p:cNvSpPr txBox="1">
                <a:spLocks noRot="1" noChangeAspect="1" noMove="1" noResize="1" noEditPoints="1" noAdjustHandles="1" noChangeArrowheads="1" noChangeShapeType="1" noTextEdit="1"/>
              </p:cNvSpPr>
              <p:nvPr/>
            </p:nvSpPr>
            <p:spPr>
              <a:xfrm>
                <a:off x="5520993" y="4074033"/>
                <a:ext cx="2997424" cy="263342"/>
              </a:xfrm>
              <a:prstGeom prst="rect">
                <a:avLst/>
              </a:prstGeom>
              <a:blipFill>
                <a:blip r:embed="rId9"/>
                <a:stretch>
                  <a:fillRect l="-815" t="-2273" b="-90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CasellaDiTesto 33">
                <a:extLst>
                  <a:ext uri="{FF2B5EF4-FFF2-40B4-BE49-F238E27FC236}">
                    <a16:creationId xmlns:a16="http://schemas.microsoft.com/office/drawing/2014/main" id="{78F0A13C-9747-6517-7FD4-7C6262B0EAB0}"/>
                  </a:ext>
                </a:extLst>
              </p:cNvPr>
              <p:cNvSpPr txBox="1"/>
              <p:nvPr/>
            </p:nvSpPr>
            <p:spPr>
              <a:xfrm>
                <a:off x="5520993" y="4635135"/>
                <a:ext cx="2333908" cy="263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900" b="0" i="1" smtClean="0">
                              <a:solidFill>
                                <a:schemeClr val="tx1"/>
                              </a:solidFill>
                              <a:latin typeface="Cambria Math" panose="02040503050406030204" pitchFamily="18" charset="0"/>
                            </a:rPr>
                          </m:ctrlPr>
                        </m:fPr>
                        <m:num>
                          <m:r>
                            <a:rPr lang="it-IT" sz="900" b="0" i="1" smtClean="0">
                              <a:solidFill>
                                <a:schemeClr val="tx1"/>
                              </a:solidFill>
                              <a:latin typeface="Cambria Math" panose="02040503050406030204" pitchFamily="18" charset="0"/>
                            </a:rPr>
                            <m:t>𝑓</m:t>
                          </m:r>
                        </m:num>
                        <m:den>
                          <m:r>
                            <a:rPr lang="it-IT" sz="900" b="0" i="1" smtClean="0">
                              <a:solidFill>
                                <a:schemeClr val="tx1"/>
                              </a:solidFill>
                              <a:latin typeface="Cambria Math" panose="02040503050406030204" pitchFamily="18" charset="0"/>
                            </a:rPr>
                            <m:t>𝑐</m:t>
                          </m:r>
                        </m:den>
                      </m:f>
                      <m:d>
                        <m:dPr>
                          <m:ctrlPr>
                            <a:rPr lang="it-IT" sz="900" b="0" i="1" smtClean="0">
                              <a:solidFill>
                                <a:schemeClr val="tx1"/>
                              </a:solidFill>
                              <a:latin typeface="Cambria Math" panose="02040503050406030204" pitchFamily="18" charset="0"/>
                            </a:rPr>
                          </m:ctrlPr>
                        </m:dPr>
                        <m:e>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𝑑</m:t>
                              </m:r>
                            </m:e>
                            <m:sub>
                              <m:r>
                                <a:rPr lang="it-IT" sz="900" b="0" i="1" smtClean="0">
                                  <a:solidFill>
                                    <a:schemeClr val="tx1"/>
                                  </a:solidFill>
                                  <a:latin typeface="Cambria Math" panose="02040503050406030204" pitchFamily="18" charset="0"/>
                                </a:rPr>
                                <m:t>𝑏</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e>
                      </m:d>
                      <m:r>
                        <a:rPr lang="it-IT" sz="900" b="0" i="1" smtClean="0">
                          <a:solidFill>
                            <a:schemeClr val="tx1"/>
                          </a:solidFill>
                          <a:latin typeface="Cambria Math" panose="02040503050406030204" pitchFamily="18" charset="0"/>
                        </a:rPr>
                        <m:t>−</m:t>
                      </m:r>
                      <m:r>
                        <a:rPr lang="it-IT" sz="900" b="0" i="1" smtClean="0">
                          <a:solidFill>
                            <a:schemeClr val="tx1"/>
                          </a:solidFill>
                          <a:latin typeface="Cambria Math" panose="02040503050406030204" pitchFamily="18" charset="0"/>
                        </a:rPr>
                        <m:t>𝑓</m:t>
                      </m:r>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𝛿</m:t>
                          </m:r>
                          <m:sSub>
                            <m:sSubPr>
                              <m:ctrlPr>
                                <a:rPr lang="it-IT" sz="900" b="0" i="1" smtClean="0">
                                  <a:solidFill>
                                    <a:schemeClr val="tx1"/>
                                  </a:solidFill>
                                  <a:latin typeface="Cambria Math" panose="02040503050406030204" pitchFamily="18" charset="0"/>
                                </a:rPr>
                              </m:ctrlPr>
                            </m:sSubPr>
                            <m:e>
                              <m:r>
                                <a:rPr lang="it-IT" sz="900" b="0" i="1" smtClean="0">
                                  <a:solidFill>
                                    <a:schemeClr val="tx1"/>
                                  </a:solidFill>
                                  <a:latin typeface="Cambria Math" panose="02040503050406030204" pitchFamily="18" charset="0"/>
                                </a:rPr>
                                <m:t>𝑡</m:t>
                              </m:r>
                            </m:e>
                            <m:sub>
                              <m:r>
                                <a:rPr lang="it-IT" sz="900" b="0" i="1" smtClean="0">
                                  <a:solidFill>
                                    <a:schemeClr val="tx1"/>
                                  </a:solidFill>
                                  <a:latin typeface="Cambria Math" panose="02040503050406030204" pitchFamily="18" charset="0"/>
                                </a:rPr>
                                <m:t>𝑎</m:t>
                              </m:r>
                            </m:sub>
                          </m:sSub>
                          <m:r>
                            <a:rPr lang="it-IT" sz="900" b="0" i="1" smtClean="0">
                              <a:solidFill>
                                <a:schemeClr val="tx1"/>
                              </a:solidFill>
                              <a:latin typeface="Cambria Math" panose="02040503050406030204" pitchFamily="18" charset="0"/>
                            </a:rPr>
                            <m:t>−</m:t>
                          </m:r>
                          <m:r>
                            <a:rPr lang="it-IT" sz="900" i="1">
                              <a:solidFill>
                                <a:schemeClr val="tx1"/>
                              </a:solidFill>
                              <a:latin typeface="Cambria Math" panose="02040503050406030204" pitchFamily="18" charset="0"/>
                            </a:rPr>
                            <m:t>𝛿</m:t>
                          </m:r>
                          <m:sSub>
                            <m:sSubPr>
                              <m:ctrlPr>
                                <a:rPr lang="it-IT" sz="900" b="0" i="1" smtClean="0">
                                  <a:solidFill>
                                    <a:schemeClr val="tx1"/>
                                  </a:solidFill>
                                  <a:latin typeface="Cambria Math" panose="02040503050406030204" pitchFamily="18" charset="0"/>
                                </a:rPr>
                              </m:ctrlPr>
                            </m:sSubPr>
                            <m:e>
                              <m:r>
                                <a:rPr lang="it-IT" sz="900" b="0" i="1" smtClean="0">
                                  <a:solidFill>
                                    <a:schemeClr val="tx1"/>
                                  </a:solidFill>
                                  <a:latin typeface="Cambria Math" panose="02040503050406030204" pitchFamily="18" charset="0"/>
                                </a:rPr>
                                <m:t>𝑡</m:t>
                              </m:r>
                            </m:e>
                            <m:sub>
                              <m:r>
                                <a:rPr lang="it-IT" sz="900" b="0" i="1" smtClean="0">
                                  <a:solidFill>
                                    <a:schemeClr val="tx1"/>
                                  </a:solidFill>
                                  <a:latin typeface="Cambria Math" panose="02040503050406030204" pitchFamily="18" charset="0"/>
                                </a:rPr>
                                <m:t>𝑏</m:t>
                              </m:r>
                            </m:sub>
                          </m:sSub>
                        </m:e>
                      </m:d>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𝑎</m:t>
                          </m:r>
                        </m:sub>
                        <m:sup>
                          <m:d>
                            <m:dPr>
                              <m:ctrlPr>
                                <a:rPr lang="it-IT" sz="900" b="0" i="1" smtClean="0">
                                  <a:solidFill>
                                    <a:schemeClr val="tx1"/>
                                  </a:solidFill>
                                  <a:latin typeface="Cambria Math" panose="02040503050406030204" pitchFamily="18" charset="0"/>
                                </a:rPr>
                              </m:ctrlPr>
                            </m:dPr>
                            <m:e>
                              <m:r>
                                <a:rPr lang="it-IT" sz="900" b="0" i="1" smtClean="0">
                                  <a:solidFill>
                                    <a:schemeClr val="tx1"/>
                                  </a:solidFill>
                                  <a:latin typeface="Cambria Math" panose="02040503050406030204" pitchFamily="18" charset="0"/>
                                </a:rPr>
                                <m:t>1</m:t>
                              </m:r>
                            </m:e>
                          </m:d>
                        </m:sup>
                      </m:sSubSup>
                      <m:r>
                        <a:rPr lang="it-IT" sz="900" b="0" i="1" smtClean="0">
                          <a:solidFill>
                            <a:schemeClr val="tx1"/>
                          </a:solidFill>
                          <a:latin typeface="Cambria Math" panose="02040503050406030204" pitchFamily="18" charset="0"/>
                        </a:rPr>
                        <m:t>−</m:t>
                      </m:r>
                      <m:sSubSup>
                        <m:sSubSupPr>
                          <m:ctrlPr>
                            <a:rPr lang="it-IT" sz="900" b="0" i="1" smtClean="0">
                              <a:solidFill>
                                <a:schemeClr val="tx1"/>
                              </a:solidFill>
                              <a:latin typeface="Cambria Math" panose="02040503050406030204" pitchFamily="18" charset="0"/>
                            </a:rPr>
                          </m:ctrlPr>
                        </m:sSubSupPr>
                        <m:e>
                          <m:r>
                            <a:rPr lang="it-IT" sz="900" b="0" i="1" smtClean="0">
                              <a:solidFill>
                                <a:schemeClr val="tx1"/>
                              </a:solidFill>
                              <a:latin typeface="Cambria Math" panose="02040503050406030204" pitchFamily="18" charset="0"/>
                            </a:rPr>
                            <m:t>𝑁</m:t>
                          </m:r>
                        </m:e>
                        <m:sub>
                          <m:r>
                            <a:rPr lang="it-IT" sz="900" b="0" i="1" smtClean="0">
                              <a:solidFill>
                                <a:schemeClr val="tx1"/>
                              </a:solidFill>
                              <a:latin typeface="Cambria Math" panose="02040503050406030204" pitchFamily="18" charset="0"/>
                            </a:rPr>
                            <m:t>𝑏</m:t>
                          </m:r>
                        </m:sub>
                        <m:sup>
                          <m:r>
                            <a:rPr lang="it-IT" sz="900" b="0" i="1" smtClean="0">
                              <a:solidFill>
                                <a:schemeClr val="tx1"/>
                              </a:solidFill>
                              <a:latin typeface="Cambria Math" panose="02040503050406030204" pitchFamily="18" charset="0"/>
                            </a:rPr>
                            <m:t>(1)</m:t>
                          </m:r>
                        </m:sup>
                      </m:sSubSup>
                      <m:r>
                        <a:rPr lang="it-IT" sz="900" b="0" i="1" smtClean="0">
                          <a:solidFill>
                            <a:schemeClr val="tx1"/>
                          </a:solidFill>
                          <a:latin typeface="Cambria Math" panose="02040503050406030204" pitchFamily="18" charset="0"/>
                        </a:rPr>
                        <m:t>)</m:t>
                      </m:r>
                    </m:oMath>
                  </m:oMathPara>
                </a14:m>
                <a:endParaRPr lang="it-IT" sz="900" dirty="0">
                  <a:solidFill>
                    <a:schemeClr val="tx1"/>
                  </a:solidFill>
                </a:endParaRPr>
              </a:p>
            </p:txBody>
          </p:sp>
        </mc:Choice>
        <mc:Fallback xmlns="">
          <p:sp>
            <p:nvSpPr>
              <p:cNvPr id="34" name="CasellaDiTesto 33">
                <a:extLst>
                  <a:ext uri="{FF2B5EF4-FFF2-40B4-BE49-F238E27FC236}">
                    <a16:creationId xmlns:a16="http://schemas.microsoft.com/office/drawing/2014/main" id="{78F0A13C-9747-6517-7FD4-7C6262B0EAB0}"/>
                  </a:ext>
                </a:extLst>
              </p:cNvPr>
              <p:cNvSpPr txBox="1">
                <a:spLocks noRot="1" noChangeAspect="1" noMove="1" noResize="1" noEditPoints="1" noAdjustHandles="1" noChangeArrowheads="1" noChangeShapeType="1" noTextEdit="1"/>
              </p:cNvSpPr>
              <p:nvPr/>
            </p:nvSpPr>
            <p:spPr>
              <a:xfrm>
                <a:off x="5520993" y="4635135"/>
                <a:ext cx="2333908" cy="263342"/>
              </a:xfrm>
              <a:prstGeom prst="rect">
                <a:avLst/>
              </a:prstGeom>
              <a:blipFill>
                <a:blip r:embed="rId10"/>
                <a:stretch>
                  <a:fillRect l="-1305" t="-2273" r="-1305" b="-90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16330080-4F70-D99B-BA8B-9CC8668CB168}"/>
                  </a:ext>
                </a:extLst>
              </p:cNvPr>
              <p:cNvSpPr txBox="1"/>
              <p:nvPr/>
            </p:nvSpPr>
            <p:spPr>
              <a:xfrm>
                <a:off x="6815532" y="3217855"/>
                <a:ext cx="496611" cy="169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1100" b="0" i="0" smtClean="0">
                          <a:solidFill>
                            <a:schemeClr val="tx1"/>
                          </a:solidFill>
                          <a:latin typeface="Cambria Math" panose="02040503050406030204" pitchFamily="18" charset="0"/>
                        </a:rPr>
                        <m:t>Δ</m:t>
                      </m:r>
                      <m:sSub>
                        <m:sSubPr>
                          <m:ctrlPr>
                            <a:rPr lang="it-IT" sz="1100" b="0" i="1" smtClean="0">
                              <a:solidFill>
                                <a:schemeClr val="tx1"/>
                              </a:solidFill>
                              <a:latin typeface="Cambria Math" panose="02040503050406030204" pitchFamily="18" charset="0"/>
                            </a:rPr>
                          </m:ctrlPr>
                        </m:sSubPr>
                        <m:e>
                          <m:r>
                            <a:rPr lang="it-IT" sz="1100" b="0" i="1" smtClean="0">
                              <a:solidFill>
                                <a:schemeClr val="tx1"/>
                              </a:solidFill>
                              <a:latin typeface="Cambria Math" panose="02040503050406030204" pitchFamily="18" charset="0"/>
                            </a:rPr>
                            <m:t>𝜙</m:t>
                          </m:r>
                        </m:e>
                        <m:sub>
                          <m:r>
                            <a:rPr lang="it-IT" sz="1100" b="0" i="1" smtClean="0">
                              <a:solidFill>
                                <a:schemeClr val="tx1"/>
                              </a:solidFill>
                              <a:latin typeface="Cambria Math" panose="02040503050406030204" pitchFamily="18" charset="0"/>
                            </a:rPr>
                            <m:t>𝑎𝑏</m:t>
                          </m:r>
                        </m:sub>
                      </m:sSub>
                      <m:r>
                        <a:rPr lang="it-IT" sz="1100" b="0" i="1" smtClean="0">
                          <a:solidFill>
                            <a:schemeClr val="tx1"/>
                          </a:solidFill>
                          <a:latin typeface="Cambria Math" panose="02040503050406030204" pitchFamily="18" charset="0"/>
                        </a:rPr>
                        <m:t>=</m:t>
                      </m:r>
                    </m:oMath>
                  </m:oMathPara>
                </a14:m>
                <a:endParaRPr lang="it-IT" sz="1100" dirty="0">
                  <a:solidFill>
                    <a:schemeClr val="tx1"/>
                  </a:solidFill>
                </a:endParaRPr>
              </a:p>
            </p:txBody>
          </p:sp>
        </mc:Choice>
        <mc:Fallback xmlns="">
          <p:sp>
            <p:nvSpPr>
              <p:cNvPr id="35" name="CasellaDiTesto 34">
                <a:extLst>
                  <a:ext uri="{FF2B5EF4-FFF2-40B4-BE49-F238E27FC236}">
                    <a16:creationId xmlns:a16="http://schemas.microsoft.com/office/drawing/2014/main" id="{16330080-4F70-D99B-BA8B-9CC8668CB168}"/>
                  </a:ext>
                </a:extLst>
              </p:cNvPr>
              <p:cNvSpPr txBox="1">
                <a:spLocks noRot="1" noChangeAspect="1" noMove="1" noResize="1" noEditPoints="1" noAdjustHandles="1" noChangeArrowheads="1" noChangeShapeType="1" noTextEdit="1"/>
              </p:cNvSpPr>
              <p:nvPr/>
            </p:nvSpPr>
            <p:spPr>
              <a:xfrm>
                <a:off x="6815532" y="3217855"/>
                <a:ext cx="496611" cy="169277"/>
              </a:xfrm>
              <a:prstGeom prst="rect">
                <a:avLst/>
              </a:prstGeom>
              <a:blipFill>
                <a:blip r:embed="rId11"/>
                <a:stretch>
                  <a:fillRect l="-6173" r="-3704" b="-35714"/>
                </a:stretch>
              </a:blipFill>
            </p:spPr>
            <p:txBody>
              <a:bodyPr/>
              <a:lstStyle/>
              <a:p>
                <a:r>
                  <a:rPr lang="it-IT">
                    <a:noFill/>
                  </a:rPr>
                  <a:t> </a:t>
                </a:r>
              </a:p>
            </p:txBody>
          </p:sp>
        </mc:Fallback>
      </mc:AlternateContent>
      <p:sp>
        <p:nvSpPr>
          <p:cNvPr id="36" name="CasellaDiTesto 35">
            <a:extLst>
              <a:ext uri="{FF2B5EF4-FFF2-40B4-BE49-F238E27FC236}">
                <a16:creationId xmlns:a16="http://schemas.microsoft.com/office/drawing/2014/main" id="{C467533D-15B8-720B-3865-6637A5A59CF7}"/>
              </a:ext>
            </a:extLst>
          </p:cNvPr>
          <p:cNvSpPr txBox="1"/>
          <p:nvPr/>
        </p:nvSpPr>
        <p:spPr>
          <a:xfrm>
            <a:off x="297324" y="1231316"/>
            <a:ext cx="284052" cy="307777"/>
          </a:xfrm>
          <a:prstGeom prst="rect">
            <a:avLst/>
          </a:prstGeom>
          <a:noFill/>
        </p:spPr>
        <p:txBody>
          <a:bodyPr wrap="none" rtlCol="0">
            <a:spAutoFit/>
          </a:bodyPr>
          <a:lstStyle/>
          <a:p>
            <a:r>
              <a:rPr lang="it-IT" b="1" dirty="0">
                <a:solidFill>
                  <a:schemeClr val="tx1"/>
                </a:solidFill>
              </a:rPr>
              <a:t>1</a:t>
            </a:r>
          </a:p>
        </p:txBody>
      </p:sp>
      <p:sp>
        <p:nvSpPr>
          <p:cNvPr id="37" name="CasellaDiTesto 36">
            <a:extLst>
              <a:ext uri="{FF2B5EF4-FFF2-40B4-BE49-F238E27FC236}">
                <a16:creationId xmlns:a16="http://schemas.microsoft.com/office/drawing/2014/main" id="{A764B4FF-2922-6E37-00E3-2B12C921634F}"/>
              </a:ext>
            </a:extLst>
          </p:cNvPr>
          <p:cNvSpPr txBox="1"/>
          <p:nvPr/>
        </p:nvSpPr>
        <p:spPr>
          <a:xfrm>
            <a:off x="2760711" y="1193756"/>
            <a:ext cx="284052" cy="307777"/>
          </a:xfrm>
          <a:prstGeom prst="rect">
            <a:avLst/>
          </a:prstGeom>
          <a:noFill/>
        </p:spPr>
        <p:txBody>
          <a:bodyPr wrap="none" rtlCol="0">
            <a:spAutoFit/>
          </a:bodyPr>
          <a:lstStyle/>
          <a:p>
            <a:r>
              <a:rPr lang="it-IT" b="1" dirty="0">
                <a:solidFill>
                  <a:schemeClr val="tx1"/>
                </a:solidFill>
              </a:rPr>
              <a:t>2</a:t>
            </a:r>
          </a:p>
        </p:txBody>
      </p:sp>
      <p:sp>
        <p:nvSpPr>
          <p:cNvPr id="38" name="CasellaDiTesto 37">
            <a:extLst>
              <a:ext uri="{FF2B5EF4-FFF2-40B4-BE49-F238E27FC236}">
                <a16:creationId xmlns:a16="http://schemas.microsoft.com/office/drawing/2014/main" id="{B84093EF-393F-4047-5CB9-5046AC2E7DE3}"/>
              </a:ext>
            </a:extLst>
          </p:cNvPr>
          <p:cNvSpPr txBox="1"/>
          <p:nvPr/>
        </p:nvSpPr>
        <p:spPr>
          <a:xfrm>
            <a:off x="6319290" y="1149550"/>
            <a:ext cx="284052" cy="307777"/>
          </a:xfrm>
          <a:prstGeom prst="rect">
            <a:avLst/>
          </a:prstGeom>
          <a:noFill/>
        </p:spPr>
        <p:txBody>
          <a:bodyPr wrap="none" rtlCol="0">
            <a:spAutoFit/>
          </a:bodyPr>
          <a:lstStyle/>
          <a:p>
            <a:r>
              <a:rPr lang="it-IT" b="1" dirty="0">
                <a:solidFill>
                  <a:schemeClr val="tx1"/>
                </a:solidFill>
              </a:rPr>
              <a:t>1</a:t>
            </a:r>
          </a:p>
        </p:txBody>
      </p:sp>
      <p:sp>
        <p:nvSpPr>
          <p:cNvPr id="39" name="CasellaDiTesto 38">
            <a:extLst>
              <a:ext uri="{FF2B5EF4-FFF2-40B4-BE49-F238E27FC236}">
                <a16:creationId xmlns:a16="http://schemas.microsoft.com/office/drawing/2014/main" id="{B392A8B3-A65D-E5EC-B1DE-0C6B25EF03ED}"/>
              </a:ext>
            </a:extLst>
          </p:cNvPr>
          <p:cNvSpPr txBox="1"/>
          <p:nvPr/>
        </p:nvSpPr>
        <p:spPr>
          <a:xfrm>
            <a:off x="1492997" y="2540674"/>
            <a:ext cx="284052" cy="307777"/>
          </a:xfrm>
          <a:prstGeom prst="rect">
            <a:avLst/>
          </a:prstGeom>
          <a:noFill/>
        </p:spPr>
        <p:txBody>
          <a:bodyPr wrap="none" rtlCol="0">
            <a:spAutoFit/>
          </a:bodyPr>
          <a:lstStyle/>
          <a:p>
            <a:r>
              <a:rPr lang="it-IT" b="1" dirty="0">
                <a:solidFill>
                  <a:schemeClr val="tx1"/>
                </a:solidFill>
              </a:rPr>
              <a:t>a</a:t>
            </a:r>
          </a:p>
        </p:txBody>
      </p:sp>
      <p:sp>
        <p:nvSpPr>
          <p:cNvPr id="40" name="CasellaDiTesto 39">
            <a:extLst>
              <a:ext uri="{FF2B5EF4-FFF2-40B4-BE49-F238E27FC236}">
                <a16:creationId xmlns:a16="http://schemas.microsoft.com/office/drawing/2014/main" id="{ACCF062A-5986-F1B7-7073-56D345D470FB}"/>
              </a:ext>
            </a:extLst>
          </p:cNvPr>
          <p:cNvSpPr txBox="1"/>
          <p:nvPr/>
        </p:nvSpPr>
        <p:spPr>
          <a:xfrm>
            <a:off x="5107209" y="2463855"/>
            <a:ext cx="284052" cy="307777"/>
          </a:xfrm>
          <a:prstGeom prst="rect">
            <a:avLst/>
          </a:prstGeom>
          <a:noFill/>
        </p:spPr>
        <p:txBody>
          <a:bodyPr wrap="none" rtlCol="0">
            <a:spAutoFit/>
          </a:bodyPr>
          <a:lstStyle/>
          <a:p>
            <a:r>
              <a:rPr lang="it-IT" b="1">
                <a:solidFill>
                  <a:schemeClr val="tx1"/>
                </a:solidFill>
              </a:rPr>
              <a:t>a</a:t>
            </a:r>
            <a:endParaRPr lang="it-IT" b="1" dirty="0">
              <a:solidFill>
                <a:schemeClr val="tx1"/>
              </a:solidFill>
            </a:endParaRPr>
          </a:p>
        </p:txBody>
      </p:sp>
      <p:sp>
        <p:nvSpPr>
          <p:cNvPr id="41" name="CasellaDiTesto 40">
            <a:extLst>
              <a:ext uri="{FF2B5EF4-FFF2-40B4-BE49-F238E27FC236}">
                <a16:creationId xmlns:a16="http://schemas.microsoft.com/office/drawing/2014/main" id="{E9C8F276-988D-D92D-5E25-4549A1168BC2}"/>
              </a:ext>
            </a:extLst>
          </p:cNvPr>
          <p:cNvSpPr txBox="1"/>
          <p:nvPr/>
        </p:nvSpPr>
        <p:spPr>
          <a:xfrm>
            <a:off x="7798612" y="2463855"/>
            <a:ext cx="293670" cy="307777"/>
          </a:xfrm>
          <a:prstGeom prst="rect">
            <a:avLst/>
          </a:prstGeom>
          <a:noFill/>
        </p:spPr>
        <p:txBody>
          <a:bodyPr wrap="none" rtlCol="0">
            <a:spAutoFit/>
          </a:bodyPr>
          <a:lstStyle/>
          <a:p>
            <a:r>
              <a:rPr lang="it-IT" b="1" dirty="0">
                <a:solidFill>
                  <a:schemeClr val="tx1"/>
                </a:solidFill>
              </a:rPr>
              <a:t>b</a:t>
            </a:r>
          </a:p>
        </p:txBody>
      </p:sp>
      <p:cxnSp>
        <p:nvCxnSpPr>
          <p:cNvPr id="42" name="Connettore 2 41">
            <a:extLst>
              <a:ext uri="{FF2B5EF4-FFF2-40B4-BE49-F238E27FC236}">
                <a16:creationId xmlns:a16="http://schemas.microsoft.com/office/drawing/2014/main" id="{6C2DB82C-2E93-48AC-7353-5D198A5CF740}"/>
              </a:ext>
            </a:extLst>
          </p:cNvPr>
          <p:cNvCxnSpPr>
            <a:cxnSpLocks/>
          </p:cNvCxnSpPr>
          <p:nvPr/>
        </p:nvCxnSpPr>
        <p:spPr>
          <a:xfrm flipH="1">
            <a:off x="2197924" y="1974532"/>
            <a:ext cx="950742" cy="696649"/>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20B4A43D-6CF6-DBF6-3875-B3593A442A29}"/>
              </a:ext>
            </a:extLst>
          </p:cNvPr>
          <p:cNvCxnSpPr>
            <a:cxnSpLocks/>
          </p:cNvCxnSpPr>
          <p:nvPr/>
        </p:nvCxnSpPr>
        <p:spPr>
          <a:xfrm>
            <a:off x="994249" y="1991931"/>
            <a:ext cx="1013519" cy="572591"/>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A70928A1-BCE1-6858-BC11-CA82CBC3A265}"/>
              </a:ext>
            </a:extLst>
          </p:cNvPr>
          <p:cNvCxnSpPr>
            <a:cxnSpLocks/>
          </p:cNvCxnSpPr>
          <p:nvPr/>
        </p:nvCxnSpPr>
        <p:spPr>
          <a:xfrm flipH="1">
            <a:off x="5864960" y="1844903"/>
            <a:ext cx="975226" cy="762945"/>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a:extLst>
              <a:ext uri="{FF2B5EF4-FFF2-40B4-BE49-F238E27FC236}">
                <a16:creationId xmlns:a16="http://schemas.microsoft.com/office/drawing/2014/main" id="{6F88DE4D-B2E2-3711-DB4B-C1B05CFFD613}"/>
              </a:ext>
            </a:extLst>
          </p:cNvPr>
          <p:cNvCxnSpPr>
            <a:cxnSpLocks/>
          </p:cNvCxnSpPr>
          <p:nvPr/>
        </p:nvCxnSpPr>
        <p:spPr>
          <a:xfrm>
            <a:off x="6887505" y="1906436"/>
            <a:ext cx="853760" cy="658086"/>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95F4B4F8-0CAA-3245-DA5A-1DD0D2D58655}"/>
              </a:ext>
            </a:extLst>
          </p:cNvPr>
          <p:cNvCxnSpPr>
            <a:cxnSpLocks/>
          </p:cNvCxnSpPr>
          <p:nvPr/>
        </p:nvCxnSpPr>
        <p:spPr>
          <a:xfrm flipV="1">
            <a:off x="7178772" y="3544728"/>
            <a:ext cx="447783" cy="218683"/>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0839EB95-7A26-EB59-A08D-4513885958A7}"/>
              </a:ext>
            </a:extLst>
          </p:cNvPr>
          <p:cNvCxnSpPr>
            <a:cxnSpLocks/>
          </p:cNvCxnSpPr>
          <p:nvPr/>
        </p:nvCxnSpPr>
        <p:spPr>
          <a:xfrm flipV="1">
            <a:off x="7907998" y="3535047"/>
            <a:ext cx="447783" cy="218683"/>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988B9B3C-4FF5-C518-ACFE-ADDADA59B71B}"/>
              </a:ext>
            </a:extLst>
          </p:cNvPr>
          <p:cNvCxnSpPr>
            <a:cxnSpLocks/>
          </p:cNvCxnSpPr>
          <p:nvPr/>
        </p:nvCxnSpPr>
        <p:spPr>
          <a:xfrm flipV="1">
            <a:off x="7869684" y="4139815"/>
            <a:ext cx="447783" cy="218683"/>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B1D83635-159E-747D-F0F8-EE439828E0E7}"/>
              </a:ext>
            </a:extLst>
          </p:cNvPr>
          <p:cNvCxnSpPr>
            <a:cxnSpLocks/>
          </p:cNvCxnSpPr>
          <p:nvPr/>
        </p:nvCxnSpPr>
        <p:spPr>
          <a:xfrm flipV="1">
            <a:off x="7178771" y="4125599"/>
            <a:ext cx="447783" cy="218683"/>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1D1E5CB7-1E3A-8CE7-04D2-D82EDE8D9D4D}"/>
              </a:ext>
            </a:extLst>
          </p:cNvPr>
          <p:cNvCxnSpPr>
            <a:cxnSpLocks/>
          </p:cNvCxnSpPr>
          <p:nvPr/>
        </p:nvCxnSpPr>
        <p:spPr>
          <a:xfrm flipV="1">
            <a:off x="729071" y="3644388"/>
            <a:ext cx="142610" cy="148375"/>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841E4F3B-D08C-4313-EB2F-994CBEA80522}"/>
              </a:ext>
            </a:extLst>
          </p:cNvPr>
          <p:cNvCxnSpPr>
            <a:cxnSpLocks/>
          </p:cNvCxnSpPr>
          <p:nvPr/>
        </p:nvCxnSpPr>
        <p:spPr>
          <a:xfrm flipV="1">
            <a:off x="719094" y="4195907"/>
            <a:ext cx="142610" cy="148375"/>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2" name="Connettore diritto 1">
            <a:extLst>
              <a:ext uri="{FF2B5EF4-FFF2-40B4-BE49-F238E27FC236}">
                <a16:creationId xmlns:a16="http://schemas.microsoft.com/office/drawing/2014/main" id="{B3002A95-A03A-085E-199A-573A8E1579D6}"/>
              </a:ext>
            </a:extLst>
          </p:cNvPr>
          <p:cNvCxnSpPr>
            <a:cxnSpLocks/>
          </p:cNvCxnSpPr>
          <p:nvPr/>
        </p:nvCxnSpPr>
        <p:spPr>
          <a:xfrm flipV="1">
            <a:off x="6366376" y="3579641"/>
            <a:ext cx="236966" cy="160438"/>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5" name="Connettore diritto 4">
            <a:extLst>
              <a:ext uri="{FF2B5EF4-FFF2-40B4-BE49-F238E27FC236}">
                <a16:creationId xmlns:a16="http://schemas.microsoft.com/office/drawing/2014/main" id="{EB04F0F8-FBBB-9DE9-C8CB-D503101C312B}"/>
              </a:ext>
            </a:extLst>
          </p:cNvPr>
          <p:cNvCxnSpPr>
            <a:cxnSpLocks/>
          </p:cNvCxnSpPr>
          <p:nvPr/>
        </p:nvCxnSpPr>
        <p:spPr>
          <a:xfrm flipV="1">
            <a:off x="6370520" y="4129451"/>
            <a:ext cx="236966" cy="160438"/>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413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1">
          <a:extLst>
            <a:ext uri="{FF2B5EF4-FFF2-40B4-BE49-F238E27FC236}">
              <a16:creationId xmlns:a16="http://schemas.microsoft.com/office/drawing/2014/main" id="{D3E5B79E-ACAD-1628-2934-08A532CE5677}"/>
            </a:ext>
          </a:extLst>
        </p:cNvPr>
        <p:cNvGrpSpPr/>
        <p:nvPr/>
      </p:nvGrpSpPr>
      <p:grpSpPr>
        <a:xfrm>
          <a:off x="0" y="0"/>
          <a:ext cx="0" cy="0"/>
          <a:chOff x="0" y="0"/>
          <a:chExt cx="0" cy="0"/>
        </a:xfrm>
      </p:grpSpPr>
      <p:sp>
        <p:nvSpPr>
          <p:cNvPr id="15" name="Rettangolo 14">
            <a:extLst>
              <a:ext uri="{FF2B5EF4-FFF2-40B4-BE49-F238E27FC236}">
                <a16:creationId xmlns:a16="http://schemas.microsoft.com/office/drawing/2014/main" id="{5AC54137-2D9B-ED9B-CECB-C71E6066ACBA}"/>
              </a:ext>
            </a:extLst>
          </p:cNvPr>
          <p:cNvSpPr/>
          <p:nvPr/>
        </p:nvSpPr>
        <p:spPr>
          <a:xfrm>
            <a:off x="0" y="3092057"/>
            <a:ext cx="9144000" cy="2051443"/>
          </a:xfrm>
          <a:prstGeom prst="rect">
            <a:avLst/>
          </a:prstGeom>
          <a:solidFill>
            <a:srgbClr val="0022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3" name="Google Shape;743;p45">
            <a:extLst>
              <a:ext uri="{FF2B5EF4-FFF2-40B4-BE49-F238E27FC236}">
                <a16:creationId xmlns:a16="http://schemas.microsoft.com/office/drawing/2014/main" id="{052B99F2-9FDD-0A0E-F47F-42D36C46233E}"/>
              </a:ext>
            </a:extLst>
          </p:cNvPr>
          <p:cNvSpPr txBox="1">
            <a:spLocks noGrp="1"/>
          </p:cNvSpPr>
          <p:nvPr>
            <p:ph type="title"/>
          </p:nvPr>
        </p:nvSpPr>
        <p:spPr>
          <a:xfrm>
            <a:off x="720000" y="539500"/>
            <a:ext cx="7704000" cy="12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Double Differences</a:t>
            </a:r>
            <a:endParaRPr dirty="0"/>
          </a:p>
        </p:txBody>
      </p:sp>
      <p:grpSp>
        <p:nvGrpSpPr>
          <p:cNvPr id="6" name="Google Shape;407;p34">
            <a:extLst>
              <a:ext uri="{FF2B5EF4-FFF2-40B4-BE49-F238E27FC236}">
                <a16:creationId xmlns:a16="http://schemas.microsoft.com/office/drawing/2014/main" id="{6C4659BC-453B-8E78-4BA8-F0C5F19E00B6}"/>
              </a:ext>
            </a:extLst>
          </p:cNvPr>
          <p:cNvGrpSpPr/>
          <p:nvPr/>
        </p:nvGrpSpPr>
        <p:grpSpPr>
          <a:xfrm rot="12790281">
            <a:off x="2916641" y="1328429"/>
            <a:ext cx="523081" cy="704962"/>
            <a:chOff x="3065550" y="1439825"/>
            <a:chExt cx="546933" cy="814099"/>
          </a:xfrm>
        </p:grpSpPr>
        <p:sp>
          <p:nvSpPr>
            <p:cNvPr id="7" name="Google Shape;408;p34">
              <a:extLst>
                <a:ext uri="{FF2B5EF4-FFF2-40B4-BE49-F238E27FC236}">
                  <a16:creationId xmlns:a16="http://schemas.microsoft.com/office/drawing/2014/main" id="{86D265D0-1E96-C453-EB96-EC1FCD6D45E6}"/>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9;p34">
              <a:extLst>
                <a:ext uri="{FF2B5EF4-FFF2-40B4-BE49-F238E27FC236}">
                  <a16:creationId xmlns:a16="http://schemas.microsoft.com/office/drawing/2014/main" id="{605F1B10-3BF2-A937-6595-22C6207D22E1}"/>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0;p34">
              <a:extLst>
                <a:ext uri="{FF2B5EF4-FFF2-40B4-BE49-F238E27FC236}">
                  <a16:creationId xmlns:a16="http://schemas.microsoft.com/office/drawing/2014/main" id="{F98278D8-5302-D594-268A-1C3E7A96824B}"/>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407;p34">
            <a:extLst>
              <a:ext uri="{FF2B5EF4-FFF2-40B4-BE49-F238E27FC236}">
                <a16:creationId xmlns:a16="http://schemas.microsoft.com/office/drawing/2014/main" id="{88180DBD-53EC-BE74-B74C-48D9AC52F23A}"/>
              </a:ext>
            </a:extLst>
          </p:cNvPr>
          <p:cNvGrpSpPr/>
          <p:nvPr/>
        </p:nvGrpSpPr>
        <p:grpSpPr>
          <a:xfrm rot="17100356">
            <a:off x="5425505" y="1319021"/>
            <a:ext cx="523081" cy="704962"/>
            <a:chOff x="3065550" y="1439825"/>
            <a:chExt cx="546933" cy="814099"/>
          </a:xfrm>
        </p:grpSpPr>
        <p:sp>
          <p:nvSpPr>
            <p:cNvPr id="11" name="Google Shape;408;p34">
              <a:extLst>
                <a:ext uri="{FF2B5EF4-FFF2-40B4-BE49-F238E27FC236}">
                  <a16:creationId xmlns:a16="http://schemas.microsoft.com/office/drawing/2014/main" id="{ABCBEFD1-B80E-DDAD-7E0F-C3685A8D0E57}"/>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9;p34">
              <a:extLst>
                <a:ext uri="{FF2B5EF4-FFF2-40B4-BE49-F238E27FC236}">
                  <a16:creationId xmlns:a16="http://schemas.microsoft.com/office/drawing/2014/main" id="{0FCEDC5C-6690-5E05-A05B-E5C8AE2F64A8}"/>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0;p34">
              <a:extLst>
                <a:ext uri="{FF2B5EF4-FFF2-40B4-BE49-F238E27FC236}">
                  <a16:creationId xmlns:a16="http://schemas.microsoft.com/office/drawing/2014/main" id="{990A7D9E-52D3-1E30-20A7-D3835E4014E7}"/>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Immagine 17">
            <a:extLst>
              <a:ext uri="{FF2B5EF4-FFF2-40B4-BE49-F238E27FC236}">
                <a16:creationId xmlns:a16="http://schemas.microsoft.com/office/drawing/2014/main" id="{70CEBB69-B5AE-08D7-DE14-A615BC598067}"/>
              </a:ext>
            </a:extLst>
          </p:cNvPr>
          <p:cNvPicPr>
            <a:picLocks noChangeAspect="1"/>
          </p:cNvPicPr>
          <p:nvPr/>
        </p:nvPicPr>
        <p:blipFill>
          <a:blip r:embed="rId3"/>
          <a:stretch>
            <a:fillRect/>
          </a:stretch>
        </p:blipFill>
        <p:spPr>
          <a:xfrm>
            <a:off x="2870544" y="2680747"/>
            <a:ext cx="420875" cy="420875"/>
          </a:xfrm>
          <a:prstGeom prst="rect">
            <a:avLst/>
          </a:prstGeom>
        </p:spPr>
      </p:pic>
      <p:pic>
        <p:nvPicPr>
          <p:cNvPr id="19" name="Immagine 18">
            <a:extLst>
              <a:ext uri="{FF2B5EF4-FFF2-40B4-BE49-F238E27FC236}">
                <a16:creationId xmlns:a16="http://schemas.microsoft.com/office/drawing/2014/main" id="{D591E1CF-CE33-BA3E-BF02-2AA89DD39BBE}"/>
              </a:ext>
            </a:extLst>
          </p:cNvPr>
          <p:cNvPicPr>
            <a:picLocks noChangeAspect="1"/>
          </p:cNvPicPr>
          <p:nvPr/>
        </p:nvPicPr>
        <p:blipFill>
          <a:blip r:embed="rId3"/>
          <a:stretch>
            <a:fillRect/>
          </a:stretch>
        </p:blipFill>
        <p:spPr>
          <a:xfrm flipH="1">
            <a:off x="5588334" y="2680746"/>
            <a:ext cx="420872" cy="420875"/>
          </a:xfrm>
          <a:prstGeom prst="rect">
            <a:avLst/>
          </a:prstGeom>
        </p:spPr>
      </p:pic>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6ED61663-B895-5CD5-2FA3-97D278EDC03A}"/>
                  </a:ext>
                </a:extLst>
              </p:cNvPr>
              <p:cNvSpPr txBox="1"/>
              <p:nvPr/>
            </p:nvSpPr>
            <p:spPr>
              <a:xfrm>
                <a:off x="2267591" y="3304478"/>
                <a:ext cx="2052036" cy="2698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mtClean="0">
                          <a:solidFill>
                            <a:schemeClr val="tx1"/>
                          </a:solidFill>
                          <a:latin typeface="Cambria Math" panose="02040503050406030204" pitchFamily="18" charset="0"/>
                        </a:rPr>
                        <m:t>∇Δ</m:t>
                      </m:r>
                      <m:sSubSup>
                        <m:sSubSupPr>
                          <m:ctrlPr>
                            <a:rPr lang="it-IT" b="0" i="1" smtClean="0">
                              <a:solidFill>
                                <a:schemeClr val="tx1"/>
                              </a:solidFill>
                              <a:latin typeface="Cambria Math" panose="02040503050406030204" pitchFamily="18" charset="0"/>
                            </a:rPr>
                          </m:ctrlPr>
                        </m:sSubSupPr>
                        <m:e>
                          <m:r>
                            <a:rPr lang="it-IT" b="0" i="1" smtClean="0">
                              <a:solidFill>
                                <a:schemeClr val="tx1"/>
                              </a:solidFill>
                              <a:latin typeface="Cambria Math" panose="02040503050406030204" pitchFamily="18" charset="0"/>
                            </a:rPr>
                            <m:t>𝜙</m:t>
                          </m:r>
                        </m:e>
                        <m:sub>
                          <m:r>
                            <a:rPr lang="it-IT" b="0" i="1" smtClean="0">
                              <a:solidFill>
                                <a:schemeClr val="tx1"/>
                              </a:solidFill>
                              <a:latin typeface="Cambria Math" panose="02040503050406030204" pitchFamily="18" charset="0"/>
                            </a:rPr>
                            <m:t>𝑎𝑏</m:t>
                          </m:r>
                        </m:sub>
                        <m:sup>
                          <m:r>
                            <a:rPr lang="it-IT" b="0" i="1" smtClean="0">
                              <a:solidFill>
                                <a:schemeClr val="tx1"/>
                              </a:solidFill>
                              <a:latin typeface="Cambria Math" panose="02040503050406030204" pitchFamily="18" charset="0"/>
                            </a:rPr>
                            <m:t>12</m:t>
                          </m:r>
                        </m:sup>
                      </m:sSubSup>
                      <m:r>
                        <a:rPr lang="it-IT" b="0" i="1" smtClean="0">
                          <a:solidFill>
                            <a:schemeClr val="tx1"/>
                          </a:solidFill>
                          <a:latin typeface="Cambria Math" panose="02040503050406030204" pitchFamily="18" charset="0"/>
                        </a:rPr>
                        <m:t>=</m:t>
                      </m:r>
                      <m:r>
                        <m:rPr>
                          <m:sty m:val="p"/>
                        </m:rPr>
                        <a:rPr lang="it-IT">
                          <a:solidFill>
                            <a:schemeClr val="tx1"/>
                          </a:solidFill>
                          <a:latin typeface="Cambria Math" panose="02040503050406030204" pitchFamily="18" charset="0"/>
                        </a:rPr>
                        <m:t>Δ</m:t>
                      </m:r>
                      <m:sSubSup>
                        <m:sSubSupPr>
                          <m:ctrlPr>
                            <a:rPr lang="it-IT" b="0" i="1" smtClean="0">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𝜙</m:t>
                          </m:r>
                        </m:e>
                        <m:sub>
                          <m:r>
                            <a:rPr lang="it-IT" i="1">
                              <a:solidFill>
                                <a:schemeClr val="tx1"/>
                              </a:solidFill>
                              <a:latin typeface="Cambria Math" panose="02040503050406030204" pitchFamily="18" charset="0"/>
                            </a:rPr>
                            <m:t>𝑎𝑏</m:t>
                          </m:r>
                        </m:sub>
                        <m:sup>
                          <m:d>
                            <m:dPr>
                              <m:ctrlPr>
                                <a:rPr lang="it-IT" b="0" i="1" smtClean="0">
                                  <a:solidFill>
                                    <a:schemeClr val="tx1"/>
                                  </a:solidFill>
                                  <a:latin typeface="Cambria Math" panose="02040503050406030204" pitchFamily="18" charset="0"/>
                                </a:rPr>
                              </m:ctrlPr>
                            </m:dPr>
                            <m:e>
                              <m:r>
                                <a:rPr lang="it-IT" b="0" i="1" smtClean="0">
                                  <a:solidFill>
                                    <a:schemeClr val="tx1"/>
                                  </a:solidFill>
                                  <a:latin typeface="Cambria Math" panose="02040503050406030204" pitchFamily="18" charset="0"/>
                                </a:rPr>
                                <m:t>1</m:t>
                              </m:r>
                            </m:e>
                          </m:d>
                        </m:sup>
                      </m:sSubSup>
                      <m:r>
                        <a:rPr lang="it-IT" b="0" i="1" smtClean="0">
                          <a:solidFill>
                            <a:schemeClr val="tx1"/>
                          </a:solidFill>
                          <a:latin typeface="Cambria Math" panose="02040503050406030204" pitchFamily="18" charset="0"/>
                        </a:rPr>
                        <m:t>−</m:t>
                      </m:r>
                      <m:r>
                        <m:rPr>
                          <m:sty m:val="p"/>
                        </m:rPr>
                        <a:rPr lang="it-IT">
                          <a:solidFill>
                            <a:schemeClr val="tx1"/>
                          </a:solidFill>
                          <a:latin typeface="Cambria Math" panose="02040503050406030204" pitchFamily="18" charset="0"/>
                        </a:rPr>
                        <m:t>Δ</m:t>
                      </m:r>
                      <m:sSubSup>
                        <m:sSubSupPr>
                          <m:ctrlPr>
                            <a:rPr lang="it-IT" i="1">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𝜙</m:t>
                          </m:r>
                        </m:e>
                        <m:sub>
                          <m:r>
                            <a:rPr lang="it-IT" i="1">
                              <a:solidFill>
                                <a:schemeClr val="tx1"/>
                              </a:solidFill>
                              <a:latin typeface="Cambria Math" panose="02040503050406030204" pitchFamily="18" charset="0"/>
                            </a:rPr>
                            <m:t>𝑎𝑏</m:t>
                          </m:r>
                        </m:sub>
                        <m:sup>
                          <m:d>
                            <m:dPr>
                              <m:ctrlPr>
                                <a:rPr lang="it-IT" b="0" i="1" smtClean="0">
                                  <a:solidFill>
                                    <a:schemeClr val="tx1"/>
                                  </a:solidFill>
                                  <a:latin typeface="Cambria Math" panose="02040503050406030204" pitchFamily="18" charset="0"/>
                                </a:rPr>
                              </m:ctrlPr>
                            </m:dPr>
                            <m:e>
                              <m:r>
                                <a:rPr lang="it-IT" b="0" i="1" smtClean="0">
                                  <a:solidFill>
                                    <a:schemeClr val="tx1"/>
                                  </a:solidFill>
                                  <a:latin typeface="Cambria Math" panose="02040503050406030204" pitchFamily="18" charset="0"/>
                                </a:rPr>
                                <m:t>2</m:t>
                              </m:r>
                            </m:e>
                          </m:d>
                        </m:sup>
                      </m:sSubSup>
                      <m:r>
                        <a:rPr lang="it-IT" b="0" i="1" smtClean="0">
                          <a:solidFill>
                            <a:schemeClr val="tx1"/>
                          </a:solidFill>
                          <a:latin typeface="Cambria Math" panose="02040503050406030204" pitchFamily="18" charset="0"/>
                        </a:rPr>
                        <m:t>=</m:t>
                      </m:r>
                    </m:oMath>
                  </m:oMathPara>
                </a14:m>
                <a:endParaRPr lang="it-IT" dirty="0">
                  <a:solidFill>
                    <a:schemeClr val="tx1"/>
                  </a:solidFill>
                </a:endParaRPr>
              </a:p>
            </p:txBody>
          </p:sp>
        </mc:Choice>
        <mc:Fallback xmlns="">
          <p:sp>
            <p:nvSpPr>
              <p:cNvPr id="35" name="CasellaDiTesto 34">
                <a:extLst>
                  <a:ext uri="{FF2B5EF4-FFF2-40B4-BE49-F238E27FC236}">
                    <a16:creationId xmlns:a16="http://schemas.microsoft.com/office/drawing/2014/main" id="{6ED61663-B895-5CD5-2FA3-97D278EDC03A}"/>
                  </a:ext>
                </a:extLst>
              </p:cNvPr>
              <p:cNvSpPr txBox="1">
                <a:spLocks noRot="1" noChangeAspect="1" noMove="1" noResize="1" noEditPoints="1" noAdjustHandles="1" noChangeArrowheads="1" noChangeShapeType="1" noTextEdit="1"/>
              </p:cNvSpPr>
              <p:nvPr/>
            </p:nvSpPr>
            <p:spPr>
              <a:xfrm>
                <a:off x="2267591" y="3304478"/>
                <a:ext cx="2052036" cy="269817"/>
              </a:xfrm>
              <a:prstGeom prst="rect">
                <a:avLst/>
              </a:prstGeom>
              <a:blipFill>
                <a:blip r:embed="rId4"/>
                <a:stretch>
                  <a:fillRect l="-1187" b="-25000"/>
                </a:stretch>
              </a:blipFill>
            </p:spPr>
            <p:txBody>
              <a:bodyPr/>
              <a:lstStyle/>
              <a:p>
                <a:r>
                  <a:rPr lang="it-IT">
                    <a:noFill/>
                  </a:rPr>
                  <a:t> </a:t>
                </a:r>
              </a:p>
            </p:txBody>
          </p:sp>
        </mc:Fallback>
      </mc:AlternateContent>
      <p:sp>
        <p:nvSpPr>
          <p:cNvPr id="36" name="CasellaDiTesto 35">
            <a:extLst>
              <a:ext uri="{FF2B5EF4-FFF2-40B4-BE49-F238E27FC236}">
                <a16:creationId xmlns:a16="http://schemas.microsoft.com/office/drawing/2014/main" id="{1DAD0C26-2F04-CD0E-4A2B-0727A7F79123}"/>
              </a:ext>
            </a:extLst>
          </p:cNvPr>
          <p:cNvSpPr txBox="1"/>
          <p:nvPr/>
        </p:nvSpPr>
        <p:spPr>
          <a:xfrm>
            <a:off x="2673453" y="1126440"/>
            <a:ext cx="284052" cy="307777"/>
          </a:xfrm>
          <a:prstGeom prst="rect">
            <a:avLst/>
          </a:prstGeom>
          <a:noFill/>
        </p:spPr>
        <p:txBody>
          <a:bodyPr wrap="none" rtlCol="0">
            <a:spAutoFit/>
          </a:bodyPr>
          <a:lstStyle/>
          <a:p>
            <a:r>
              <a:rPr lang="it-IT" b="1" dirty="0">
                <a:solidFill>
                  <a:schemeClr val="tx1"/>
                </a:solidFill>
              </a:rPr>
              <a:t>1</a:t>
            </a:r>
          </a:p>
        </p:txBody>
      </p:sp>
      <p:sp>
        <p:nvSpPr>
          <p:cNvPr id="37" name="CasellaDiTesto 36">
            <a:extLst>
              <a:ext uri="{FF2B5EF4-FFF2-40B4-BE49-F238E27FC236}">
                <a16:creationId xmlns:a16="http://schemas.microsoft.com/office/drawing/2014/main" id="{C11E2954-3C6B-9353-6490-11919F80A6FE}"/>
              </a:ext>
            </a:extLst>
          </p:cNvPr>
          <p:cNvSpPr txBox="1"/>
          <p:nvPr/>
        </p:nvSpPr>
        <p:spPr>
          <a:xfrm>
            <a:off x="5136840" y="1088880"/>
            <a:ext cx="284052" cy="307777"/>
          </a:xfrm>
          <a:prstGeom prst="rect">
            <a:avLst/>
          </a:prstGeom>
          <a:noFill/>
        </p:spPr>
        <p:txBody>
          <a:bodyPr wrap="none" rtlCol="0">
            <a:spAutoFit/>
          </a:bodyPr>
          <a:lstStyle/>
          <a:p>
            <a:r>
              <a:rPr lang="it-IT" b="1" dirty="0">
                <a:solidFill>
                  <a:schemeClr val="tx1"/>
                </a:solidFill>
              </a:rPr>
              <a:t>2</a:t>
            </a:r>
          </a:p>
        </p:txBody>
      </p:sp>
      <p:sp>
        <p:nvSpPr>
          <p:cNvPr id="40" name="CasellaDiTesto 39">
            <a:extLst>
              <a:ext uri="{FF2B5EF4-FFF2-40B4-BE49-F238E27FC236}">
                <a16:creationId xmlns:a16="http://schemas.microsoft.com/office/drawing/2014/main" id="{9F74C1FF-F714-C275-B348-EFE576D21DA9}"/>
              </a:ext>
            </a:extLst>
          </p:cNvPr>
          <p:cNvSpPr txBox="1"/>
          <p:nvPr/>
        </p:nvSpPr>
        <p:spPr>
          <a:xfrm>
            <a:off x="2603261" y="2473420"/>
            <a:ext cx="284052" cy="307777"/>
          </a:xfrm>
          <a:prstGeom prst="rect">
            <a:avLst/>
          </a:prstGeom>
          <a:noFill/>
        </p:spPr>
        <p:txBody>
          <a:bodyPr wrap="none" rtlCol="0">
            <a:spAutoFit/>
          </a:bodyPr>
          <a:lstStyle/>
          <a:p>
            <a:r>
              <a:rPr lang="it-IT" b="1">
                <a:solidFill>
                  <a:schemeClr val="tx1"/>
                </a:solidFill>
              </a:rPr>
              <a:t>a</a:t>
            </a:r>
            <a:endParaRPr lang="it-IT" b="1" dirty="0">
              <a:solidFill>
                <a:schemeClr val="tx1"/>
              </a:solidFill>
            </a:endParaRPr>
          </a:p>
        </p:txBody>
      </p:sp>
      <p:sp>
        <p:nvSpPr>
          <p:cNvPr id="41" name="CasellaDiTesto 40">
            <a:extLst>
              <a:ext uri="{FF2B5EF4-FFF2-40B4-BE49-F238E27FC236}">
                <a16:creationId xmlns:a16="http://schemas.microsoft.com/office/drawing/2014/main" id="{354A4575-4C6E-60D9-EFDD-21E701E50F52}"/>
              </a:ext>
            </a:extLst>
          </p:cNvPr>
          <p:cNvSpPr txBox="1"/>
          <p:nvPr/>
        </p:nvSpPr>
        <p:spPr>
          <a:xfrm>
            <a:off x="5294664" y="2473420"/>
            <a:ext cx="293670" cy="307777"/>
          </a:xfrm>
          <a:prstGeom prst="rect">
            <a:avLst/>
          </a:prstGeom>
          <a:noFill/>
        </p:spPr>
        <p:txBody>
          <a:bodyPr wrap="none" rtlCol="0">
            <a:spAutoFit/>
          </a:bodyPr>
          <a:lstStyle/>
          <a:p>
            <a:r>
              <a:rPr lang="it-IT" b="1" dirty="0">
                <a:solidFill>
                  <a:schemeClr val="tx1"/>
                </a:solidFill>
              </a:rPr>
              <a:t>b</a:t>
            </a:r>
          </a:p>
        </p:txBody>
      </p:sp>
      <p:cxnSp>
        <p:nvCxnSpPr>
          <p:cNvPr id="2" name="Connettore 2 1">
            <a:extLst>
              <a:ext uri="{FF2B5EF4-FFF2-40B4-BE49-F238E27FC236}">
                <a16:creationId xmlns:a16="http://schemas.microsoft.com/office/drawing/2014/main" id="{8139F488-4468-BFD1-43E6-C5B2C678EFD8}"/>
              </a:ext>
            </a:extLst>
          </p:cNvPr>
          <p:cNvCxnSpPr>
            <a:cxnSpLocks/>
            <a:endCxn id="41" idx="1"/>
          </p:cNvCxnSpPr>
          <p:nvPr/>
        </p:nvCxnSpPr>
        <p:spPr>
          <a:xfrm>
            <a:off x="3365637" y="1895314"/>
            <a:ext cx="1929027" cy="731995"/>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EF428A79-32E3-2A0C-43E6-84563E206B53}"/>
              </a:ext>
            </a:extLst>
          </p:cNvPr>
          <p:cNvCxnSpPr>
            <a:cxnSpLocks/>
          </p:cNvCxnSpPr>
          <p:nvPr/>
        </p:nvCxnSpPr>
        <p:spPr>
          <a:xfrm flipH="1">
            <a:off x="3205084" y="1888025"/>
            <a:ext cx="31491" cy="715309"/>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F3847E1A-EF16-BF37-B15F-522C80155C68}"/>
              </a:ext>
            </a:extLst>
          </p:cNvPr>
          <p:cNvCxnSpPr>
            <a:cxnSpLocks/>
          </p:cNvCxnSpPr>
          <p:nvPr/>
        </p:nvCxnSpPr>
        <p:spPr>
          <a:xfrm flipH="1">
            <a:off x="3320103" y="1847246"/>
            <a:ext cx="2184997" cy="83350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D682437C-8225-A107-5AD9-C60C9661BAD8}"/>
              </a:ext>
            </a:extLst>
          </p:cNvPr>
          <p:cNvCxnSpPr>
            <a:cxnSpLocks/>
          </p:cNvCxnSpPr>
          <p:nvPr/>
        </p:nvCxnSpPr>
        <p:spPr>
          <a:xfrm flipH="1">
            <a:off x="5647126" y="1999646"/>
            <a:ext cx="10374" cy="571998"/>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66645705-5B21-7C76-C53B-AEF57AD240B9}"/>
                  </a:ext>
                </a:extLst>
              </p:cNvPr>
              <p:cNvSpPr txBox="1"/>
              <p:nvPr/>
            </p:nvSpPr>
            <p:spPr>
              <a:xfrm>
                <a:off x="2267590" y="3690376"/>
                <a:ext cx="4608819" cy="39953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it-IT" sz="1050" b="0" i="1" smtClean="0">
                              <a:solidFill>
                                <a:schemeClr val="tx1"/>
                              </a:solidFill>
                              <a:latin typeface="Cambria Math" panose="02040503050406030204" pitchFamily="18" charset="0"/>
                            </a:rPr>
                          </m:ctrlPr>
                        </m:fPr>
                        <m:num>
                          <m:r>
                            <a:rPr lang="it-IT" sz="1050" b="0" i="1" smtClean="0">
                              <a:solidFill>
                                <a:schemeClr val="tx1"/>
                              </a:solidFill>
                              <a:latin typeface="Cambria Math" panose="02040503050406030204" pitchFamily="18" charset="0"/>
                            </a:rPr>
                            <m:t>𝑓</m:t>
                          </m:r>
                        </m:num>
                        <m:den>
                          <m:r>
                            <a:rPr lang="it-IT" sz="1050" b="0" i="1" smtClean="0">
                              <a:solidFill>
                                <a:schemeClr val="tx1"/>
                              </a:solidFill>
                              <a:latin typeface="Cambria Math" panose="02040503050406030204" pitchFamily="18" charset="0"/>
                            </a:rPr>
                            <m:t>𝑐</m:t>
                          </m:r>
                        </m:den>
                      </m:f>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1</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1</m:t>
                                  </m:r>
                                </m:e>
                              </m:d>
                            </m:sup>
                          </m:sSubSup>
                        </m:e>
                      </m:d>
                      <m:r>
                        <a:rPr lang="it-IT" sz="1050" b="0" i="1" smtClean="0">
                          <a:solidFill>
                            <a:schemeClr val="tx1"/>
                          </a:solidFill>
                          <a:latin typeface="Cambria Math" panose="02040503050406030204" pitchFamily="18" charset="0"/>
                        </a:rPr>
                        <m:t>−</m:t>
                      </m:r>
                      <m:r>
                        <a:rPr lang="it-IT" sz="1050" b="0" i="1" smtClean="0">
                          <a:solidFill>
                            <a:schemeClr val="tx1"/>
                          </a:solidFill>
                          <a:latin typeface="Cambria Math" panose="02040503050406030204" pitchFamily="18" charset="0"/>
                        </a:rPr>
                        <m:t>𝑓</m:t>
                      </m:r>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𝛿</m:t>
                          </m:r>
                          <m:sSub>
                            <m:sSubPr>
                              <m:ctrlPr>
                                <a:rPr lang="it-IT" sz="1050" b="0" i="1" smtClean="0">
                                  <a:solidFill>
                                    <a:schemeClr val="tx1"/>
                                  </a:solidFill>
                                  <a:latin typeface="Cambria Math" panose="02040503050406030204" pitchFamily="18" charset="0"/>
                                </a:rPr>
                              </m:ctrlPr>
                            </m:sSubPr>
                            <m:e>
                              <m:r>
                                <a:rPr lang="it-IT" sz="1050" b="0" i="1" smtClean="0">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𝑎</m:t>
                              </m:r>
                            </m:sub>
                          </m:sSub>
                          <m:r>
                            <a:rPr lang="it-IT" sz="1050" b="0" i="1" smtClean="0">
                              <a:solidFill>
                                <a:schemeClr val="tx1"/>
                              </a:solidFill>
                              <a:latin typeface="Cambria Math" panose="02040503050406030204" pitchFamily="18" charset="0"/>
                            </a:rPr>
                            <m:t>−</m:t>
                          </m:r>
                          <m:r>
                            <a:rPr lang="it-IT" sz="1050" i="1">
                              <a:solidFill>
                                <a:schemeClr val="tx1"/>
                              </a:solidFill>
                              <a:latin typeface="Cambria Math" panose="02040503050406030204" pitchFamily="18" charset="0"/>
                            </a:rPr>
                            <m:t>𝛿</m:t>
                          </m:r>
                          <m:sSub>
                            <m:sSubPr>
                              <m:ctrlPr>
                                <a:rPr lang="it-IT" sz="1050" b="0" i="1" smtClean="0">
                                  <a:solidFill>
                                    <a:schemeClr val="tx1"/>
                                  </a:solidFill>
                                  <a:latin typeface="Cambria Math" panose="02040503050406030204" pitchFamily="18" charset="0"/>
                                </a:rPr>
                              </m:ctrlPr>
                            </m:sSubPr>
                            <m:e>
                              <m:r>
                                <a:rPr lang="it-IT" sz="1050" b="0" i="1" smtClean="0">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𝑏</m:t>
                              </m:r>
                            </m:sub>
                          </m:sSub>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1</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1</m:t>
                                  </m:r>
                                </m:e>
                              </m:d>
                            </m:sup>
                          </m:sSubSup>
                        </m:e>
                      </m:d>
                      <m:r>
                        <a:rPr lang="it-IT" sz="1050" b="0" i="1" smtClean="0">
                          <a:solidFill>
                            <a:schemeClr val="tx1"/>
                          </a:solidFill>
                          <a:latin typeface="Cambria Math" panose="02040503050406030204" pitchFamily="18" charset="0"/>
                        </a:rPr>
                        <m:t>−</m:t>
                      </m:r>
                    </m:oMath>
                  </m:oMathPara>
                </a14:m>
                <a:endParaRPr lang="it-IT" sz="1050" dirty="0"/>
              </a:p>
            </p:txBody>
          </p:sp>
        </mc:Choice>
        <mc:Fallback xmlns="">
          <p:sp>
            <p:nvSpPr>
              <p:cNvPr id="43" name="CasellaDiTesto 42">
                <a:extLst>
                  <a:ext uri="{FF2B5EF4-FFF2-40B4-BE49-F238E27FC236}">
                    <a16:creationId xmlns:a16="http://schemas.microsoft.com/office/drawing/2014/main" id="{66645705-5B21-7C76-C53B-AEF57AD240B9}"/>
                  </a:ext>
                </a:extLst>
              </p:cNvPr>
              <p:cNvSpPr txBox="1">
                <a:spLocks noRot="1" noChangeAspect="1" noMove="1" noResize="1" noEditPoints="1" noAdjustHandles="1" noChangeArrowheads="1" noChangeShapeType="1" noTextEdit="1"/>
              </p:cNvSpPr>
              <p:nvPr/>
            </p:nvSpPr>
            <p:spPr>
              <a:xfrm>
                <a:off x="2267590" y="3690376"/>
                <a:ext cx="4608819" cy="399533"/>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4" name="CasellaDiTesto 43">
                <a:extLst>
                  <a:ext uri="{FF2B5EF4-FFF2-40B4-BE49-F238E27FC236}">
                    <a16:creationId xmlns:a16="http://schemas.microsoft.com/office/drawing/2014/main" id="{43F9A18B-98A3-6CB2-C17E-6C31461C1909}"/>
                  </a:ext>
                </a:extLst>
              </p:cNvPr>
              <p:cNvSpPr txBox="1"/>
              <p:nvPr/>
            </p:nvSpPr>
            <p:spPr>
              <a:xfrm>
                <a:off x="2264989" y="4089201"/>
                <a:ext cx="4921044" cy="39953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it-IT" sz="1050" b="0" i="1" smtClean="0">
                              <a:solidFill>
                                <a:schemeClr val="tx1"/>
                              </a:solidFill>
                              <a:latin typeface="Cambria Math" panose="02040503050406030204" pitchFamily="18" charset="0"/>
                            </a:rPr>
                          </m:ctrlPr>
                        </m:fPr>
                        <m:num>
                          <m:r>
                            <a:rPr lang="it-IT" sz="1050" b="0" i="1" smtClean="0">
                              <a:solidFill>
                                <a:schemeClr val="tx1"/>
                              </a:solidFill>
                              <a:latin typeface="Cambria Math" panose="02040503050406030204" pitchFamily="18" charset="0"/>
                            </a:rPr>
                            <m:t>𝑓</m:t>
                          </m:r>
                        </m:num>
                        <m:den>
                          <m:r>
                            <a:rPr lang="it-IT" sz="1050" b="0" i="1" smtClean="0">
                              <a:solidFill>
                                <a:schemeClr val="tx1"/>
                              </a:solidFill>
                              <a:latin typeface="Cambria Math" panose="02040503050406030204" pitchFamily="18" charset="0"/>
                            </a:rPr>
                            <m:t>𝑐</m:t>
                          </m:r>
                        </m:den>
                      </m:f>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e>
                      </m:d>
                      <m:r>
                        <a:rPr lang="it-IT" sz="1050" b="0" i="1" smtClean="0">
                          <a:solidFill>
                            <a:schemeClr val="tx1"/>
                          </a:solidFill>
                          <a:latin typeface="Cambria Math" panose="02040503050406030204" pitchFamily="18" charset="0"/>
                        </a:rPr>
                        <m:t>−</m:t>
                      </m:r>
                      <m:r>
                        <a:rPr lang="it-IT" sz="1050" b="0" i="1" smtClean="0">
                          <a:solidFill>
                            <a:schemeClr val="tx1"/>
                          </a:solidFill>
                          <a:latin typeface="Cambria Math" panose="02040503050406030204" pitchFamily="18" charset="0"/>
                        </a:rPr>
                        <m:t>𝑓</m:t>
                      </m:r>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𝛿</m:t>
                          </m:r>
                          <m:sSub>
                            <m:sSubPr>
                              <m:ctrlPr>
                                <a:rPr lang="it-IT" sz="1050" b="0" i="1" smtClean="0">
                                  <a:solidFill>
                                    <a:schemeClr val="tx1"/>
                                  </a:solidFill>
                                  <a:latin typeface="Cambria Math" panose="02040503050406030204" pitchFamily="18" charset="0"/>
                                </a:rPr>
                              </m:ctrlPr>
                            </m:sSubPr>
                            <m:e>
                              <m:r>
                                <a:rPr lang="it-IT" sz="1050" b="0" i="1" smtClean="0">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𝑎</m:t>
                              </m:r>
                            </m:sub>
                          </m:sSub>
                          <m:r>
                            <a:rPr lang="it-IT" sz="1050" b="0" i="1" smtClean="0">
                              <a:solidFill>
                                <a:schemeClr val="tx1"/>
                              </a:solidFill>
                              <a:latin typeface="Cambria Math" panose="02040503050406030204" pitchFamily="18" charset="0"/>
                            </a:rPr>
                            <m:t>−</m:t>
                          </m:r>
                          <m:r>
                            <a:rPr lang="it-IT" sz="1050" i="1">
                              <a:solidFill>
                                <a:schemeClr val="tx1"/>
                              </a:solidFill>
                              <a:latin typeface="Cambria Math" panose="02040503050406030204" pitchFamily="18" charset="0"/>
                            </a:rPr>
                            <m:t>𝛿</m:t>
                          </m:r>
                          <m:sSub>
                            <m:sSubPr>
                              <m:ctrlPr>
                                <a:rPr lang="it-IT" sz="1050" b="0" i="1" smtClean="0">
                                  <a:solidFill>
                                    <a:schemeClr val="tx1"/>
                                  </a:solidFill>
                                  <a:latin typeface="Cambria Math" panose="02040503050406030204" pitchFamily="18" charset="0"/>
                                </a:rPr>
                              </m:ctrlPr>
                            </m:sSubPr>
                            <m:e>
                              <m:r>
                                <a:rPr lang="it-IT" sz="1050" b="0" i="1" smtClean="0">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𝑏</m:t>
                              </m:r>
                            </m:sub>
                          </m:sSub>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e>
                      </m:d>
                      <m:r>
                        <a:rPr lang="it-IT" sz="1050" b="0" i="1" smtClean="0">
                          <a:solidFill>
                            <a:schemeClr val="tx1"/>
                          </a:solidFill>
                          <a:latin typeface="Cambria Math" panose="02040503050406030204" pitchFamily="18" charset="0"/>
                        </a:rPr>
                        <m:t>=</m:t>
                      </m:r>
                    </m:oMath>
                  </m:oMathPara>
                </a14:m>
                <a:endParaRPr lang="it-IT" sz="1050" dirty="0"/>
              </a:p>
            </p:txBody>
          </p:sp>
        </mc:Choice>
        <mc:Fallback xmlns="">
          <p:sp>
            <p:nvSpPr>
              <p:cNvPr id="44" name="CasellaDiTesto 43">
                <a:extLst>
                  <a:ext uri="{FF2B5EF4-FFF2-40B4-BE49-F238E27FC236}">
                    <a16:creationId xmlns:a16="http://schemas.microsoft.com/office/drawing/2014/main" id="{43F9A18B-98A3-6CB2-C17E-6C31461C1909}"/>
                  </a:ext>
                </a:extLst>
              </p:cNvPr>
              <p:cNvSpPr txBox="1">
                <a:spLocks noRot="1" noChangeAspect="1" noMove="1" noResize="1" noEditPoints="1" noAdjustHandles="1" noChangeArrowheads="1" noChangeShapeType="1" noTextEdit="1"/>
              </p:cNvSpPr>
              <p:nvPr/>
            </p:nvSpPr>
            <p:spPr>
              <a:xfrm>
                <a:off x="2264989" y="4089201"/>
                <a:ext cx="4921044" cy="399533"/>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EFF2B8CE-468A-5372-2B53-601BA3D771FA}"/>
                  </a:ext>
                </a:extLst>
              </p:cNvPr>
              <p:cNvSpPr txBox="1"/>
              <p:nvPr/>
            </p:nvSpPr>
            <p:spPr>
              <a:xfrm>
                <a:off x="2264989" y="4543124"/>
                <a:ext cx="4921044" cy="4029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it-IT" sz="1050" b="0" i="1" smtClean="0">
                              <a:solidFill>
                                <a:schemeClr val="tx1"/>
                              </a:solidFill>
                              <a:latin typeface="Cambria Math" panose="02040503050406030204" pitchFamily="18" charset="0"/>
                            </a:rPr>
                          </m:ctrlPr>
                        </m:fPr>
                        <m:num>
                          <m:r>
                            <a:rPr lang="it-IT" sz="1050" b="0" i="1" smtClean="0">
                              <a:solidFill>
                                <a:schemeClr val="tx1"/>
                              </a:solidFill>
                              <a:latin typeface="Cambria Math" panose="02040503050406030204" pitchFamily="18" charset="0"/>
                            </a:rPr>
                            <m:t>𝑓</m:t>
                          </m:r>
                        </m:num>
                        <m:den>
                          <m:r>
                            <a:rPr lang="it-IT" sz="1050" b="0" i="1" smtClean="0">
                              <a:solidFill>
                                <a:schemeClr val="tx1"/>
                              </a:solidFill>
                              <a:latin typeface="Cambria Math" panose="02040503050406030204" pitchFamily="18" charset="0"/>
                            </a:rPr>
                            <m:t>𝑐</m:t>
                          </m:r>
                        </m:den>
                      </m:f>
                      <m:d>
                        <m:dPr>
                          <m:ctrlPr>
                            <a:rPr lang="it-IT" sz="1050" b="0" i="1" smtClean="0">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e>
                          </m:d>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𝑁</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𝑁</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e>
                          </m:d>
                        </m:e>
                      </m:d>
                    </m:oMath>
                  </m:oMathPara>
                </a14:m>
                <a:endParaRPr lang="it-IT" sz="1050" dirty="0"/>
              </a:p>
            </p:txBody>
          </p:sp>
        </mc:Choice>
        <mc:Fallback xmlns="">
          <p:sp>
            <p:nvSpPr>
              <p:cNvPr id="45" name="CasellaDiTesto 44">
                <a:extLst>
                  <a:ext uri="{FF2B5EF4-FFF2-40B4-BE49-F238E27FC236}">
                    <a16:creationId xmlns:a16="http://schemas.microsoft.com/office/drawing/2014/main" id="{EFF2B8CE-468A-5372-2B53-601BA3D771FA}"/>
                  </a:ext>
                </a:extLst>
              </p:cNvPr>
              <p:cNvSpPr txBox="1">
                <a:spLocks noRot="1" noChangeAspect="1" noMove="1" noResize="1" noEditPoints="1" noAdjustHandles="1" noChangeArrowheads="1" noChangeShapeType="1" noTextEdit="1"/>
              </p:cNvSpPr>
              <p:nvPr/>
            </p:nvSpPr>
            <p:spPr>
              <a:xfrm>
                <a:off x="2264989" y="4543124"/>
                <a:ext cx="4921044" cy="402931"/>
              </a:xfrm>
              <a:prstGeom prst="rect">
                <a:avLst/>
              </a:prstGeom>
              <a:blipFill>
                <a:blip r:embed="rId7"/>
                <a:stretch>
                  <a:fillRect/>
                </a:stretch>
              </a:blipFill>
            </p:spPr>
            <p:txBody>
              <a:bodyPr/>
              <a:lstStyle/>
              <a:p>
                <a:r>
                  <a:rPr lang="it-IT">
                    <a:noFill/>
                  </a:rPr>
                  <a:t> </a:t>
                </a:r>
              </a:p>
            </p:txBody>
          </p:sp>
        </mc:Fallback>
      </mc:AlternateContent>
      <p:cxnSp>
        <p:nvCxnSpPr>
          <p:cNvPr id="47" name="Connettore diritto 46">
            <a:extLst>
              <a:ext uri="{FF2B5EF4-FFF2-40B4-BE49-F238E27FC236}">
                <a16:creationId xmlns:a16="http://schemas.microsoft.com/office/drawing/2014/main" id="{CF31996C-7449-A630-1CDB-924EE5307E7E}"/>
              </a:ext>
            </a:extLst>
          </p:cNvPr>
          <p:cNvCxnSpPr>
            <a:cxnSpLocks/>
          </p:cNvCxnSpPr>
          <p:nvPr/>
        </p:nvCxnSpPr>
        <p:spPr>
          <a:xfrm flipV="1">
            <a:off x="3365637" y="3854245"/>
            <a:ext cx="737692" cy="163871"/>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E452CEDD-933A-20FA-C252-35BCF2ED1CB2}"/>
              </a:ext>
            </a:extLst>
          </p:cNvPr>
          <p:cNvCxnSpPr>
            <a:cxnSpLocks/>
          </p:cNvCxnSpPr>
          <p:nvPr/>
        </p:nvCxnSpPr>
        <p:spPr>
          <a:xfrm flipV="1">
            <a:off x="3329092" y="4254090"/>
            <a:ext cx="774237" cy="140929"/>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4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065B2B2F-2353-2916-F3C3-14EC91CE83B7}"/>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0C4359AD-1DC7-6E03-DA3D-5B186CB77C08}"/>
              </a:ext>
            </a:extLst>
          </p:cNvPr>
          <p:cNvSpPr txBox="1">
            <a:spLocks noGrp="1"/>
          </p:cNvSpPr>
          <p:nvPr>
            <p:ph type="title"/>
          </p:nvPr>
        </p:nvSpPr>
        <p:spPr>
          <a:xfrm>
            <a:off x="713225" y="900650"/>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What</a:t>
            </a:r>
            <a:r>
              <a:rPr lang="it-IT" dirty="0"/>
              <a:t> </a:t>
            </a:r>
            <a:r>
              <a:rPr lang="it-IT" dirty="0" err="1"/>
              <a:t>is</a:t>
            </a:r>
            <a:r>
              <a:rPr lang="it-IT" dirty="0"/>
              <a:t> GPS?</a:t>
            </a:r>
            <a:endParaRPr dirty="0"/>
          </a:p>
        </p:txBody>
      </p:sp>
      <p:sp>
        <p:nvSpPr>
          <p:cNvPr id="348" name="Google Shape;348;p33">
            <a:extLst>
              <a:ext uri="{FF2B5EF4-FFF2-40B4-BE49-F238E27FC236}">
                <a16:creationId xmlns:a16="http://schemas.microsoft.com/office/drawing/2014/main" id="{5CF18180-984A-32D0-4937-FAA625F765F0}"/>
              </a:ext>
            </a:extLst>
          </p:cNvPr>
          <p:cNvSpPr txBox="1">
            <a:spLocks noGrp="1"/>
          </p:cNvSpPr>
          <p:nvPr>
            <p:ph type="subTitle" idx="1"/>
          </p:nvPr>
        </p:nvSpPr>
        <p:spPr>
          <a:xfrm>
            <a:off x="713176" y="2130241"/>
            <a:ext cx="5088600" cy="13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GPS is a Global Navigation Satellite System that provides the capability of detecting a global tridimensional position from the Earth.</a:t>
            </a:r>
            <a:endParaRPr b="1" dirty="0"/>
          </a:p>
        </p:txBody>
      </p:sp>
      <p:grpSp>
        <p:nvGrpSpPr>
          <p:cNvPr id="349" name="Google Shape;349;p33">
            <a:extLst>
              <a:ext uri="{FF2B5EF4-FFF2-40B4-BE49-F238E27FC236}">
                <a16:creationId xmlns:a16="http://schemas.microsoft.com/office/drawing/2014/main" id="{587C3500-9C49-D560-0474-B6AB142DC6C3}"/>
              </a:ext>
            </a:extLst>
          </p:cNvPr>
          <p:cNvGrpSpPr/>
          <p:nvPr/>
        </p:nvGrpSpPr>
        <p:grpSpPr>
          <a:xfrm rot="-5088011">
            <a:off x="6590045" y="-326134"/>
            <a:ext cx="4615339" cy="5797414"/>
            <a:chOff x="1583713" y="720865"/>
            <a:chExt cx="1544627" cy="1940235"/>
          </a:xfrm>
        </p:grpSpPr>
        <p:grpSp>
          <p:nvGrpSpPr>
            <p:cNvPr id="350" name="Google Shape;350;p33">
              <a:extLst>
                <a:ext uri="{FF2B5EF4-FFF2-40B4-BE49-F238E27FC236}">
                  <a16:creationId xmlns:a16="http://schemas.microsoft.com/office/drawing/2014/main" id="{69205CB2-AF90-E2D0-2E6D-5B7953946CD9}"/>
                </a:ext>
              </a:extLst>
            </p:cNvPr>
            <p:cNvGrpSpPr/>
            <p:nvPr/>
          </p:nvGrpSpPr>
          <p:grpSpPr>
            <a:xfrm rot="923478">
              <a:off x="2483202" y="778845"/>
              <a:ext cx="546913" cy="814069"/>
              <a:chOff x="3065550" y="1439825"/>
              <a:chExt cx="546933" cy="814099"/>
            </a:xfrm>
          </p:grpSpPr>
          <p:sp>
            <p:nvSpPr>
              <p:cNvPr id="351" name="Google Shape;351;p33">
                <a:extLst>
                  <a:ext uri="{FF2B5EF4-FFF2-40B4-BE49-F238E27FC236}">
                    <a16:creationId xmlns:a16="http://schemas.microsoft.com/office/drawing/2014/main" id="{0B22A4F4-9473-8F53-3243-DB6EAF6D3F4C}"/>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a:extLst>
                  <a:ext uri="{FF2B5EF4-FFF2-40B4-BE49-F238E27FC236}">
                    <a16:creationId xmlns:a16="http://schemas.microsoft.com/office/drawing/2014/main" id="{B4D93416-E174-D03D-4398-7032F844D67A}"/>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a:extLst>
                  <a:ext uri="{FF2B5EF4-FFF2-40B4-BE49-F238E27FC236}">
                    <a16:creationId xmlns:a16="http://schemas.microsoft.com/office/drawing/2014/main" id="{13C0056C-313E-7A53-E900-8B73CDC83523}"/>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33">
              <a:extLst>
                <a:ext uri="{FF2B5EF4-FFF2-40B4-BE49-F238E27FC236}">
                  <a16:creationId xmlns:a16="http://schemas.microsoft.com/office/drawing/2014/main" id="{B63507FF-49F8-581E-D482-B1E8E43F73CA}"/>
                </a:ext>
              </a:extLst>
            </p:cNvPr>
            <p:cNvGrpSpPr/>
            <p:nvPr/>
          </p:nvGrpSpPr>
          <p:grpSpPr>
            <a:xfrm>
              <a:off x="1583713" y="1423950"/>
              <a:ext cx="1240800" cy="1237150"/>
              <a:chOff x="2103125" y="1557425"/>
              <a:chExt cx="1240800" cy="1237150"/>
            </a:xfrm>
          </p:grpSpPr>
          <p:sp>
            <p:nvSpPr>
              <p:cNvPr id="355" name="Google Shape;355;p33">
                <a:extLst>
                  <a:ext uri="{FF2B5EF4-FFF2-40B4-BE49-F238E27FC236}">
                    <a16:creationId xmlns:a16="http://schemas.microsoft.com/office/drawing/2014/main" id="{AA142D89-F9B2-4366-43C2-674693781703}"/>
                  </a:ext>
                </a:extLst>
              </p:cNvPr>
              <p:cNvSpPr/>
              <p:nvPr/>
            </p:nvSpPr>
            <p:spPr>
              <a:xfrm>
                <a:off x="2103125" y="1557425"/>
                <a:ext cx="1110025" cy="1106375"/>
              </a:xfrm>
              <a:custGeom>
                <a:avLst/>
                <a:gdLst/>
                <a:ahLst/>
                <a:cxnLst/>
                <a:rect l="l" t="t" r="r" b="b"/>
                <a:pathLst>
                  <a:path w="44401" h="44255" extrusionOk="0">
                    <a:moveTo>
                      <a:pt x="44129" y="1"/>
                    </a:moveTo>
                    <a:cubicBezTo>
                      <a:pt x="44150" y="5776"/>
                      <a:pt x="43020" y="11550"/>
                      <a:pt x="40802" y="16907"/>
                    </a:cubicBezTo>
                    <a:cubicBezTo>
                      <a:pt x="38605" y="22242"/>
                      <a:pt x="35341" y="27160"/>
                      <a:pt x="31261" y="31240"/>
                    </a:cubicBezTo>
                    <a:cubicBezTo>
                      <a:pt x="27181" y="35341"/>
                      <a:pt x="22285" y="38647"/>
                      <a:pt x="16928" y="40864"/>
                    </a:cubicBezTo>
                    <a:cubicBezTo>
                      <a:pt x="11593" y="43103"/>
                      <a:pt x="5797" y="44254"/>
                      <a:pt x="1" y="44254"/>
                    </a:cubicBezTo>
                    <a:cubicBezTo>
                      <a:pt x="54" y="44254"/>
                      <a:pt x="106" y="44254"/>
                      <a:pt x="159" y="44254"/>
                    </a:cubicBezTo>
                    <a:cubicBezTo>
                      <a:pt x="5902" y="44254"/>
                      <a:pt x="11641" y="43125"/>
                      <a:pt x="16949" y="40927"/>
                    </a:cubicBezTo>
                    <a:cubicBezTo>
                      <a:pt x="22326" y="38709"/>
                      <a:pt x="27243" y="35445"/>
                      <a:pt x="31345" y="31344"/>
                    </a:cubicBezTo>
                    <a:cubicBezTo>
                      <a:pt x="35466" y="27243"/>
                      <a:pt x="38751" y="22347"/>
                      <a:pt x="40990" y="16970"/>
                    </a:cubicBezTo>
                    <a:cubicBezTo>
                      <a:pt x="43229" y="11613"/>
                      <a:pt x="44380" y="5817"/>
                      <a:pt x="44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a:extLst>
                  <a:ext uri="{FF2B5EF4-FFF2-40B4-BE49-F238E27FC236}">
                    <a16:creationId xmlns:a16="http://schemas.microsoft.com/office/drawing/2014/main" id="{0B6C79D9-93A6-B36E-BC4B-6EFA0B7BA1F4}"/>
                  </a:ext>
                </a:extLst>
              </p:cNvPr>
              <p:cNvSpPr/>
              <p:nvPr/>
            </p:nvSpPr>
            <p:spPr>
              <a:xfrm>
                <a:off x="2103125" y="1557425"/>
                <a:ext cx="1175425" cy="1171750"/>
              </a:xfrm>
              <a:custGeom>
                <a:avLst/>
                <a:gdLst/>
                <a:ahLst/>
                <a:cxnLst/>
                <a:rect l="l" t="t" r="r" b="b"/>
                <a:pathLst>
                  <a:path w="47017" h="46870" extrusionOk="0">
                    <a:moveTo>
                      <a:pt x="46744" y="1"/>
                    </a:moveTo>
                    <a:cubicBezTo>
                      <a:pt x="46744" y="6131"/>
                      <a:pt x="45573" y="12241"/>
                      <a:pt x="43229" y="17911"/>
                    </a:cubicBezTo>
                    <a:cubicBezTo>
                      <a:pt x="40886" y="23561"/>
                      <a:pt x="37433" y="28750"/>
                      <a:pt x="33102" y="33102"/>
                    </a:cubicBezTo>
                    <a:cubicBezTo>
                      <a:pt x="28771" y="37433"/>
                      <a:pt x="23603" y="40927"/>
                      <a:pt x="17932" y="43271"/>
                    </a:cubicBezTo>
                    <a:cubicBezTo>
                      <a:pt x="12283" y="45635"/>
                      <a:pt x="6152" y="46870"/>
                      <a:pt x="1" y="46870"/>
                    </a:cubicBezTo>
                    <a:cubicBezTo>
                      <a:pt x="53" y="46870"/>
                      <a:pt x="105" y="46870"/>
                      <a:pt x="157" y="46870"/>
                    </a:cubicBezTo>
                    <a:cubicBezTo>
                      <a:pt x="6256" y="46870"/>
                      <a:pt x="12331" y="45657"/>
                      <a:pt x="17953" y="43333"/>
                    </a:cubicBezTo>
                    <a:cubicBezTo>
                      <a:pt x="23645" y="41011"/>
                      <a:pt x="28855" y="37538"/>
                      <a:pt x="33207" y="33186"/>
                    </a:cubicBezTo>
                    <a:cubicBezTo>
                      <a:pt x="37559" y="28854"/>
                      <a:pt x="41053" y="23665"/>
                      <a:pt x="43397" y="17974"/>
                    </a:cubicBezTo>
                    <a:cubicBezTo>
                      <a:pt x="45782" y="12304"/>
                      <a:pt x="46995" y="6152"/>
                      <a:pt x="4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a:extLst>
                  <a:ext uri="{FF2B5EF4-FFF2-40B4-BE49-F238E27FC236}">
                    <a16:creationId xmlns:a16="http://schemas.microsoft.com/office/drawing/2014/main" id="{9D1DE2AE-327E-2559-AA75-67D6DA0ED30C}"/>
                  </a:ext>
                </a:extLst>
              </p:cNvPr>
              <p:cNvSpPr/>
              <p:nvPr/>
            </p:nvSpPr>
            <p:spPr>
              <a:xfrm>
                <a:off x="2103125" y="1557425"/>
                <a:ext cx="1240800" cy="1237150"/>
              </a:xfrm>
              <a:custGeom>
                <a:avLst/>
                <a:gdLst/>
                <a:ahLst/>
                <a:cxnLst/>
                <a:rect l="l" t="t" r="r" b="b"/>
                <a:pathLst>
                  <a:path w="49632" h="49486" extrusionOk="0">
                    <a:moveTo>
                      <a:pt x="49360" y="1"/>
                    </a:moveTo>
                    <a:cubicBezTo>
                      <a:pt x="49360" y="6466"/>
                      <a:pt x="48104" y="12931"/>
                      <a:pt x="45635" y="18895"/>
                    </a:cubicBezTo>
                    <a:cubicBezTo>
                      <a:pt x="43187" y="24879"/>
                      <a:pt x="39526" y="30361"/>
                      <a:pt x="34943" y="34943"/>
                    </a:cubicBezTo>
                    <a:cubicBezTo>
                      <a:pt x="30382" y="39525"/>
                      <a:pt x="24921" y="43208"/>
                      <a:pt x="18937" y="45698"/>
                    </a:cubicBezTo>
                    <a:cubicBezTo>
                      <a:pt x="12953" y="48188"/>
                      <a:pt x="6487" y="49485"/>
                      <a:pt x="1" y="49485"/>
                    </a:cubicBezTo>
                    <a:cubicBezTo>
                      <a:pt x="53" y="49485"/>
                      <a:pt x="106" y="49485"/>
                      <a:pt x="158" y="49485"/>
                    </a:cubicBezTo>
                    <a:cubicBezTo>
                      <a:pt x="6592" y="49485"/>
                      <a:pt x="13022" y="48210"/>
                      <a:pt x="18958" y="45761"/>
                    </a:cubicBezTo>
                    <a:cubicBezTo>
                      <a:pt x="24963" y="43292"/>
                      <a:pt x="30445" y="39630"/>
                      <a:pt x="35048" y="35048"/>
                    </a:cubicBezTo>
                    <a:cubicBezTo>
                      <a:pt x="39630" y="30465"/>
                      <a:pt x="43334" y="24983"/>
                      <a:pt x="45824" y="18978"/>
                    </a:cubicBezTo>
                    <a:cubicBezTo>
                      <a:pt x="48334" y="12994"/>
                      <a:pt x="49611" y="6508"/>
                      <a:pt x="49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3" name="Google Shape;373;p33">
            <a:extLst>
              <a:ext uri="{FF2B5EF4-FFF2-40B4-BE49-F238E27FC236}">
                <a16:creationId xmlns:a16="http://schemas.microsoft.com/office/drawing/2014/main" id="{0BB77928-32A7-73ED-45B1-B4891C221AB0}"/>
              </a:ext>
            </a:extLst>
          </p:cNvPr>
          <p:cNvSpPr/>
          <p:nvPr/>
        </p:nvSpPr>
        <p:spPr>
          <a:xfrm rot="-1190705">
            <a:off x="5836805" y="731376"/>
            <a:ext cx="265996" cy="252899"/>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a:extLst>
              <a:ext uri="{FF2B5EF4-FFF2-40B4-BE49-F238E27FC236}">
                <a16:creationId xmlns:a16="http://schemas.microsoft.com/office/drawing/2014/main" id="{D23A329C-5F67-8635-BC92-2A9642E06B88}"/>
              </a:ext>
            </a:extLst>
          </p:cNvPr>
          <p:cNvSpPr/>
          <p:nvPr/>
        </p:nvSpPr>
        <p:spPr>
          <a:xfrm rot="1320575">
            <a:off x="7181366" y="216069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a:extLst>
              <a:ext uri="{FF2B5EF4-FFF2-40B4-BE49-F238E27FC236}">
                <a16:creationId xmlns:a16="http://schemas.microsoft.com/office/drawing/2014/main" id="{EE206FAF-7C32-399D-A9B1-0022B5D39E8B}"/>
              </a:ext>
            </a:extLst>
          </p:cNvPr>
          <p:cNvSpPr/>
          <p:nvPr/>
        </p:nvSpPr>
        <p:spPr>
          <a:xfrm rot="-1193401">
            <a:off x="7569111" y="2677653"/>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49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1">
          <a:extLst>
            <a:ext uri="{FF2B5EF4-FFF2-40B4-BE49-F238E27FC236}">
              <a16:creationId xmlns:a16="http://schemas.microsoft.com/office/drawing/2014/main" id="{84362C48-993B-097C-17C2-6DC990708E1E}"/>
            </a:ext>
          </a:extLst>
        </p:cNvPr>
        <p:cNvGrpSpPr/>
        <p:nvPr/>
      </p:nvGrpSpPr>
      <p:grpSpPr>
        <a:xfrm>
          <a:off x="0" y="0"/>
          <a:ext cx="0" cy="0"/>
          <a:chOff x="0" y="0"/>
          <a:chExt cx="0" cy="0"/>
        </a:xfrm>
      </p:grpSpPr>
      <p:sp>
        <p:nvSpPr>
          <p:cNvPr id="15" name="Rettangolo 14">
            <a:extLst>
              <a:ext uri="{FF2B5EF4-FFF2-40B4-BE49-F238E27FC236}">
                <a16:creationId xmlns:a16="http://schemas.microsoft.com/office/drawing/2014/main" id="{32D874A7-A832-AFAA-7A95-EAAF8324057D}"/>
              </a:ext>
            </a:extLst>
          </p:cNvPr>
          <p:cNvSpPr/>
          <p:nvPr/>
        </p:nvSpPr>
        <p:spPr>
          <a:xfrm>
            <a:off x="0" y="3092057"/>
            <a:ext cx="9144000" cy="2051443"/>
          </a:xfrm>
          <a:prstGeom prst="rect">
            <a:avLst/>
          </a:prstGeom>
          <a:solidFill>
            <a:srgbClr val="0022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3" name="Google Shape;743;p45">
            <a:extLst>
              <a:ext uri="{FF2B5EF4-FFF2-40B4-BE49-F238E27FC236}">
                <a16:creationId xmlns:a16="http://schemas.microsoft.com/office/drawing/2014/main" id="{6DF09F6C-7AF4-AE7A-C7EC-05C895AC8BA7}"/>
              </a:ext>
            </a:extLst>
          </p:cNvPr>
          <p:cNvSpPr txBox="1">
            <a:spLocks noGrp="1"/>
          </p:cNvSpPr>
          <p:nvPr>
            <p:ph type="title"/>
          </p:nvPr>
        </p:nvSpPr>
        <p:spPr>
          <a:xfrm>
            <a:off x="720000" y="539500"/>
            <a:ext cx="7704000" cy="12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Triple Differences</a:t>
            </a:r>
            <a:endParaRPr dirty="0"/>
          </a:p>
        </p:txBody>
      </p:sp>
      <p:grpSp>
        <p:nvGrpSpPr>
          <p:cNvPr id="6" name="Google Shape;407;p34">
            <a:extLst>
              <a:ext uri="{FF2B5EF4-FFF2-40B4-BE49-F238E27FC236}">
                <a16:creationId xmlns:a16="http://schemas.microsoft.com/office/drawing/2014/main" id="{1777831F-D068-AE31-2E68-F681C5089F64}"/>
              </a:ext>
            </a:extLst>
          </p:cNvPr>
          <p:cNvGrpSpPr/>
          <p:nvPr/>
        </p:nvGrpSpPr>
        <p:grpSpPr>
          <a:xfrm rot="12790281">
            <a:off x="543789" y="1318864"/>
            <a:ext cx="523081" cy="704962"/>
            <a:chOff x="3065550" y="1439825"/>
            <a:chExt cx="546933" cy="814099"/>
          </a:xfrm>
        </p:grpSpPr>
        <p:sp>
          <p:nvSpPr>
            <p:cNvPr id="7" name="Google Shape;408;p34">
              <a:extLst>
                <a:ext uri="{FF2B5EF4-FFF2-40B4-BE49-F238E27FC236}">
                  <a16:creationId xmlns:a16="http://schemas.microsoft.com/office/drawing/2014/main" id="{AF18FD7A-4F08-1C5B-5885-7CEA61C6D11F}"/>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9;p34">
              <a:extLst>
                <a:ext uri="{FF2B5EF4-FFF2-40B4-BE49-F238E27FC236}">
                  <a16:creationId xmlns:a16="http://schemas.microsoft.com/office/drawing/2014/main" id="{1E2EE8EA-AB78-FBAC-49E8-351E447BC37A}"/>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0;p34">
              <a:extLst>
                <a:ext uri="{FF2B5EF4-FFF2-40B4-BE49-F238E27FC236}">
                  <a16:creationId xmlns:a16="http://schemas.microsoft.com/office/drawing/2014/main" id="{6020A0FE-CF0B-5776-5A1B-2D3B5D5951E1}"/>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407;p34">
            <a:extLst>
              <a:ext uri="{FF2B5EF4-FFF2-40B4-BE49-F238E27FC236}">
                <a16:creationId xmlns:a16="http://schemas.microsoft.com/office/drawing/2014/main" id="{CE04FD27-2E0D-131D-ABB8-9E2E7DAA9DFA}"/>
              </a:ext>
            </a:extLst>
          </p:cNvPr>
          <p:cNvGrpSpPr/>
          <p:nvPr/>
        </p:nvGrpSpPr>
        <p:grpSpPr>
          <a:xfrm rot="17100356">
            <a:off x="3052653" y="1309456"/>
            <a:ext cx="523081" cy="704962"/>
            <a:chOff x="3065550" y="1439825"/>
            <a:chExt cx="546933" cy="814099"/>
          </a:xfrm>
        </p:grpSpPr>
        <p:sp>
          <p:nvSpPr>
            <p:cNvPr id="11" name="Google Shape;408;p34">
              <a:extLst>
                <a:ext uri="{FF2B5EF4-FFF2-40B4-BE49-F238E27FC236}">
                  <a16:creationId xmlns:a16="http://schemas.microsoft.com/office/drawing/2014/main" id="{1D455FB2-8F0A-3A2D-7CC6-01E37F675B3C}"/>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9;p34">
              <a:extLst>
                <a:ext uri="{FF2B5EF4-FFF2-40B4-BE49-F238E27FC236}">
                  <a16:creationId xmlns:a16="http://schemas.microsoft.com/office/drawing/2014/main" id="{95960455-8A4D-7D24-19BD-5C565A3323DB}"/>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0;p34">
              <a:extLst>
                <a:ext uri="{FF2B5EF4-FFF2-40B4-BE49-F238E27FC236}">
                  <a16:creationId xmlns:a16="http://schemas.microsoft.com/office/drawing/2014/main" id="{5B2499DE-64F2-3D0D-8F54-2524E235C4AB}"/>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Immagine 17">
            <a:extLst>
              <a:ext uri="{FF2B5EF4-FFF2-40B4-BE49-F238E27FC236}">
                <a16:creationId xmlns:a16="http://schemas.microsoft.com/office/drawing/2014/main" id="{772A0FC9-B94A-A1D7-5750-A441746FA2CB}"/>
              </a:ext>
            </a:extLst>
          </p:cNvPr>
          <p:cNvPicPr>
            <a:picLocks noChangeAspect="1"/>
          </p:cNvPicPr>
          <p:nvPr/>
        </p:nvPicPr>
        <p:blipFill>
          <a:blip r:embed="rId3"/>
          <a:stretch>
            <a:fillRect/>
          </a:stretch>
        </p:blipFill>
        <p:spPr>
          <a:xfrm>
            <a:off x="497692" y="2671182"/>
            <a:ext cx="420875" cy="420875"/>
          </a:xfrm>
          <a:prstGeom prst="rect">
            <a:avLst/>
          </a:prstGeom>
        </p:spPr>
      </p:pic>
      <p:pic>
        <p:nvPicPr>
          <p:cNvPr id="19" name="Immagine 18">
            <a:extLst>
              <a:ext uri="{FF2B5EF4-FFF2-40B4-BE49-F238E27FC236}">
                <a16:creationId xmlns:a16="http://schemas.microsoft.com/office/drawing/2014/main" id="{FFDEC171-F391-CBD1-CD90-B5E1858DEC96}"/>
              </a:ext>
            </a:extLst>
          </p:cNvPr>
          <p:cNvPicPr>
            <a:picLocks noChangeAspect="1"/>
          </p:cNvPicPr>
          <p:nvPr/>
        </p:nvPicPr>
        <p:blipFill>
          <a:blip r:embed="rId3"/>
          <a:stretch>
            <a:fillRect/>
          </a:stretch>
        </p:blipFill>
        <p:spPr>
          <a:xfrm flipH="1">
            <a:off x="3215482" y="2671181"/>
            <a:ext cx="420872" cy="420875"/>
          </a:xfrm>
          <a:prstGeom prst="rect">
            <a:avLst/>
          </a:prstGeom>
        </p:spPr>
      </p:pic>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A4F0BEA8-D9C5-4223-13BB-F0FE753571B9}"/>
                  </a:ext>
                </a:extLst>
              </p:cNvPr>
              <p:cNvSpPr txBox="1"/>
              <p:nvPr/>
            </p:nvSpPr>
            <p:spPr>
              <a:xfrm>
                <a:off x="2267591" y="3304478"/>
                <a:ext cx="2799484" cy="223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𝛿</m:t>
                      </m:r>
                      <m:r>
                        <m:rPr>
                          <m:sty m:val="p"/>
                        </m:rPr>
                        <a:rPr lang="it-IT" smtClean="0">
                          <a:solidFill>
                            <a:schemeClr val="tx1"/>
                          </a:solidFill>
                          <a:latin typeface="Cambria Math" panose="02040503050406030204" pitchFamily="18" charset="0"/>
                        </a:rPr>
                        <m:t>∇Δ</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𝜙</m:t>
                          </m:r>
                        </m:e>
                        <m:sub>
                          <m:r>
                            <a:rPr lang="it-IT" b="0" i="1" smtClean="0">
                              <a:solidFill>
                                <a:schemeClr val="tx1"/>
                              </a:solidFill>
                              <a:latin typeface="Cambria Math" panose="02040503050406030204" pitchFamily="18" charset="0"/>
                            </a:rPr>
                            <m:t>𝑎𝑏</m:t>
                          </m:r>
                        </m:sub>
                      </m:sSub>
                      <m:r>
                        <a:rPr lang="it-IT" b="0" i="1" smtClean="0">
                          <a:solidFill>
                            <a:schemeClr val="tx1"/>
                          </a:solidFill>
                          <a:latin typeface="Cambria Math" panose="02040503050406030204" pitchFamily="18" charset="0"/>
                        </a:rPr>
                        <m:t>=</m:t>
                      </m:r>
                      <m:r>
                        <m:rPr>
                          <m:sty m:val="p"/>
                        </m:rPr>
                        <a:rPr lang="it-IT">
                          <a:solidFill>
                            <a:schemeClr val="tx1"/>
                          </a:solidFill>
                          <a:latin typeface="Cambria Math" panose="02040503050406030204" pitchFamily="18" charset="0"/>
                        </a:rPr>
                        <m:t>∇Δ</m:t>
                      </m:r>
                      <m:sSubSup>
                        <m:sSubSupPr>
                          <m:ctrlPr>
                            <a:rPr lang="it-IT" b="0" i="1" smtClean="0">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𝜙</m:t>
                          </m:r>
                        </m:e>
                        <m:sub>
                          <m:r>
                            <a:rPr lang="it-IT" i="1">
                              <a:solidFill>
                                <a:schemeClr val="tx1"/>
                              </a:solidFill>
                              <a:latin typeface="Cambria Math" panose="02040503050406030204" pitchFamily="18" charset="0"/>
                            </a:rPr>
                            <m:t>𝑎𝑏</m:t>
                          </m:r>
                        </m:sub>
                        <m:sup>
                          <m:r>
                            <a:rPr lang="it-IT" b="0" i="1" smtClean="0">
                              <a:solidFill>
                                <a:schemeClr val="tx1"/>
                              </a:solidFill>
                              <a:latin typeface="Cambria Math" panose="02040503050406030204" pitchFamily="18" charset="0"/>
                            </a:rPr>
                            <m:t>12</m:t>
                          </m:r>
                        </m:sup>
                      </m:sSubSup>
                      <m:r>
                        <a:rPr lang="it-IT" b="0" i="1" smtClean="0">
                          <a:solidFill>
                            <a:schemeClr val="tx1"/>
                          </a:solidFill>
                          <a:latin typeface="Cambria Math" panose="02040503050406030204" pitchFamily="18" charset="0"/>
                        </a:rPr>
                        <m:t>(</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𝑡</m:t>
                          </m:r>
                        </m:e>
                        <m:sub>
                          <m:r>
                            <a:rPr lang="it-IT" b="0" i="1" smtClean="0">
                              <a:solidFill>
                                <a:schemeClr val="tx1"/>
                              </a:solidFill>
                              <a:latin typeface="Cambria Math" panose="02040503050406030204" pitchFamily="18" charset="0"/>
                            </a:rPr>
                            <m:t>1</m:t>
                          </m:r>
                        </m:sub>
                      </m:sSub>
                      <m:r>
                        <a:rPr lang="it-IT" b="0" i="1" smtClean="0">
                          <a:solidFill>
                            <a:schemeClr val="tx1"/>
                          </a:solidFill>
                          <a:latin typeface="Cambria Math" panose="02040503050406030204" pitchFamily="18" charset="0"/>
                        </a:rPr>
                        <m:t>)−</m:t>
                      </m:r>
                      <m:r>
                        <m:rPr>
                          <m:sty m:val="p"/>
                        </m:rPr>
                        <a:rPr lang="it-IT">
                          <a:solidFill>
                            <a:schemeClr val="tx1"/>
                          </a:solidFill>
                          <a:latin typeface="Cambria Math" panose="02040503050406030204" pitchFamily="18" charset="0"/>
                        </a:rPr>
                        <m:t>Δ</m:t>
                      </m:r>
                      <m:sSubSup>
                        <m:sSubSupPr>
                          <m:ctrlPr>
                            <a:rPr lang="it-IT" i="1">
                              <a:solidFill>
                                <a:schemeClr val="tx1"/>
                              </a:solidFill>
                              <a:latin typeface="Cambria Math" panose="02040503050406030204" pitchFamily="18" charset="0"/>
                            </a:rPr>
                          </m:ctrlPr>
                        </m:sSubSupPr>
                        <m:e>
                          <m:r>
                            <a:rPr lang="it-IT" i="1">
                              <a:solidFill>
                                <a:schemeClr val="tx1"/>
                              </a:solidFill>
                              <a:latin typeface="Cambria Math" panose="02040503050406030204" pitchFamily="18" charset="0"/>
                            </a:rPr>
                            <m:t>𝜙</m:t>
                          </m:r>
                        </m:e>
                        <m:sub>
                          <m:r>
                            <a:rPr lang="it-IT" i="1">
                              <a:solidFill>
                                <a:schemeClr val="tx1"/>
                              </a:solidFill>
                              <a:latin typeface="Cambria Math" panose="02040503050406030204" pitchFamily="18" charset="0"/>
                            </a:rPr>
                            <m:t>𝑎𝑏</m:t>
                          </m:r>
                        </m:sub>
                        <m:sup>
                          <m:r>
                            <a:rPr lang="it-IT" b="0" i="1" smtClean="0">
                              <a:solidFill>
                                <a:schemeClr val="tx1"/>
                              </a:solidFill>
                              <a:latin typeface="Cambria Math" panose="02040503050406030204" pitchFamily="18" charset="0"/>
                            </a:rPr>
                            <m:t>12</m:t>
                          </m:r>
                        </m:sup>
                      </m:sSubSup>
                      <m:r>
                        <a:rPr lang="it-IT" b="0" i="1" smtClean="0">
                          <a:solidFill>
                            <a:schemeClr val="tx1"/>
                          </a:solidFill>
                          <a:latin typeface="Cambria Math" panose="02040503050406030204" pitchFamily="18" charset="0"/>
                        </a:rPr>
                        <m:t>(</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𝑡</m:t>
                          </m:r>
                        </m:e>
                        <m:sub>
                          <m:r>
                            <a:rPr lang="it-IT" b="0" i="1" smtClean="0">
                              <a:solidFill>
                                <a:schemeClr val="tx1"/>
                              </a:solidFill>
                              <a:latin typeface="Cambria Math" panose="02040503050406030204" pitchFamily="18" charset="0"/>
                            </a:rPr>
                            <m:t>2</m:t>
                          </m:r>
                        </m:sub>
                      </m:sSub>
                      <m:r>
                        <a:rPr lang="it-IT" b="0" i="1" smtClean="0">
                          <a:solidFill>
                            <a:schemeClr val="tx1"/>
                          </a:solidFill>
                          <a:latin typeface="Cambria Math" panose="02040503050406030204" pitchFamily="18" charset="0"/>
                        </a:rPr>
                        <m:t>)=</m:t>
                      </m:r>
                    </m:oMath>
                  </m:oMathPara>
                </a14:m>
                <a:endParaRPr lang="it-IT" dirty="0">
                  <a:solidFill>
                    <a:schemeClr val="tx1"/>
                  </a:solidFill>
                </a:endParaRPr>
              </a:p>
            </p:txBody>
          </p:sp>
        </mc:Choice>
        <mc:Fallback xmlns="">
          <p:sp>
            <p:nvSpPr>
              <p:cNvPr id="35" name="CasellaDiTesto 34">
                <a:extLst>
                  <a:ext uri="{FF2B5EF4-FFF2-40B4-BE49-F238E27FC236}">
                    <a16:creationId xmlns:a16="http://schemas.microsoft.com/office/drawing/2014/main" id="{A4F0BEA8-D9C5-4223-13BB-F0FE753571B9}"/>
                  </a:ext>
                </a:extLst>
              </p:cNvPr>
              <p:cNvSpPr txBox="1">
                <a:spLocks noRot="1" noChangeAspect="1" noMove="1" noResize="1" noEditPoints="1" noAdjustHandles="1" noChangeArrowheads="1" noChangeShapeType="1" noTextEdit="1"/>
              </p:cNvSpPr>
              <p:nvPr/>
            </p:nvSpPr>
            <p:spPr>
              <a:xfrm>
                <a:off x="2267591" y="3304478"/>
                <a:ext cx="2799484" cy="223907"/>
              </a:xfrm>
              <a:prstGeom prst="rect">
                <a:avLst/>
              </a:prstGeom>
              <a:blipFill>
                <a:blip r:embed="rId4"/>
                <a:stretch>
                  <a:fillRect l="-1089" b="-32432"/>
                </a:stretch>
              </a:blipFill>
            </p:spPr>
            <p:txBody>
              <a:bodyPr/>
              <a:lstStyle/>
              <a:p>
                <a:r>
                  <a:rPr lang="it-IT">
                    <a:noFill/>
                  </a:rPr>
                  <a:t> </a:t>
                </a:r>
              </a:p>
            </p:txBody>
          </p:sp>
        </mc:Fallback>
      </mc:AlternateContent>
      <p:sp>
        <p:nvSpPr>
          <p:cNvPr id="36" name="CasellaDiTesto 35">
            <a:extLst>
              <a:ext uri="{FF2B5EF4-FFF2-40B4-BE49-F238E27FC236}">
                <a16:creationId xmlns:a16="http://schemas.microsoft.com/office/drawing/2014/main" id="{65E0FBF7-3534-CF62-E9B0-E41DEACF067E}"/>
              </a:ext>
            </a:extLst>
          </p:cNvPr>
          <p:cNvSpPr txBox="1"/>
          <p:nvPr/>
        </p:nvSpPr>
        <p:spPr>
          <a:xfrm>
            <a:off x="300601" y="1116875"/>
            <a:ext cx="284052" cy="307777"/>
          </a:xfrm>
          <a:prstGeom prst="rect">
            <a:avLst/>
          </a:prstGeom>
          <a:noFill/>
        </p:spPr>
        <p:txBody>
          <a:bodyPr wrap="none" rtlCol="0">
            <a:spAutoFit/>
          </a:bodyPr>
          <a:lstStyle/>
          <a:p>
            <a:r>
              <a:rPr lang="it-IT" b="1" dirty="0">
                <a:solidFill>
                  <a:schemeClr val="tx1"/>
                </a:solidFill>
              </a:rPr>
              <a:t>1</a:t>
            </a:r>
          </a:p>
        </p:txBody>
      </p:sp>
      <p:sp>
        <p:nvSpPr>
          <p:cNvPr id="37" name="CasellaDiTesto 36">
            <a:extLst>
              <a:ext uri="{FF2B5EF4-FFF2-40B4-BE49-F238E27FC236}">
                <a16:creationId xmlns:a16="http://schemas.microsoft.com/office/drawing/2014/main" id="{C45ABA6A-7420-AAAA-AF55-CCB552C26955}"/>
              </a:ext>
            </a:extLst>
          </p:cNvPr>
          <p:cNvSpPr txBox="1"/>
          <p:nvPr/>
        </p:nvSpPr>
        <p:spPr>
          <a:xfrm>
            <a:off x="2763988" y="1079315"/>
            <a:ext cx="284052" cy="307777"/>
          </a:xfrm>
          <a:prstGeom prst="rect">
            <a:avLst/>
          </a:prstGeom>
          <a:noFill/>
        </p:spPr>
        <p:txBody>
          <a:bodyPr wrap="none" rtlCol="0">
            <a:spAutoFit/>
          </a:bodyPr>
          <a:lstStyle/>
          <a:p>
            <a:r>
              <a:rPr lang="it-IT" b="1" dirty="0">
                <a:solidFill>
                  <a:schemeClr val="tx1"/>
                </a:solidFill>
              </a:rPr>
              <a:t>2</a:t>
            </a:r>
          </a:p>
        </p:txBody>
      </p:sp>
      <p:sp>
        <p:nvSpPr>
          <p:cNvPr id="40" name="CasellaDiTesto 39">
            <a:extLst>
              <a:ext uri="{FF2B5EF4-FFF2-40B4-BE49-F238E27FC236}">
                <a16:creationId xmlns:a16="http://schemas.microsoft.com/office/drawing/2014/main" id="{8950427D-4BB7-F1F6-EED2-03C09BB23852}"/>
              </a:ext>
            </a:extLst>
          </p:cNvPr>
          <p:cNvSpPr txBox="1"/>
          <p:nvPr/>
        </p:nvSpPr>
        <p:spPr>
          <a:xfrm>
            <a:off x="230409" y="2463855"/>
            <a:ext cx="284052" cy="307777"/>
          </a:xfrm>
          <a:prstGeom prst="rect">
            <a:avLst/>
          </a:prstGeom>
          <a:noFill/>
        </p:spPr>
        <p:txBody>
          <a:bodyPr wrap="none" rtlCol="0">
            <a:spAutoFit/>
          </a:bodyPr>
          <a:lstStyle/>
          <a:p>
            <a:r>
              <a:rPr lang="it-IT" b="1">
                <a:solidFill>
                  <a:schemeClr val="tx1"/>
                </a:solidFill>
              </a:rPr>
              <a:t>a</a:t>
            </a:r>
            <a:endParaRPr lang="it-IT" b="1" dirty="0">
              <a:solidFill>
                <a:schemeClr val="tx1"/>
              </a:solidFill>
            </a:endParaRPr>
          </a:p>
        </p:txBody>
      </p:sp>
      <p:sp>
        <p:nvSpPr>
          <p:cNvPr id="41" name="CasellaDiTesto 40">
            <a:extLst>
              <a:ext uri="{FF2B5EF4-FFF2-40B4-BE49-F238E27FC236}">
                <a16:creationId xmlns:a16="http://schemas.microsoft.com/office/drawing/2014/main" id="{FEAAFB81-8F07-AA81-0CE2-C6DA3C03012F}"/>
              </a:ext>
            </a:extLst>
          </p:cNvPr>
          <p:cNvSpPr txBox="1"/>
          <p:nvPr/>
        </p:nvSpPr>
        <p:spPr>
          <a:xfrm>
            <a:off x="2921812" y="2463855"/>
            <a:ext cx="293670" cy="307777"/>
          </a:xfrm>
          <a:prstGeom prst="rect">
            <a:avLst/>
          </a:prstGeom>
          <a:noFill/>
        </p:spPr>
        <p:txBody>
          <a:bodyPr wrap="none" rtlCol="0">
            <a:spAutoFit/>
          </a:bodyPr>
          <a:lstStyle/>
          <a:p>
            <a:r>
              <a:rPr lang="it-IT" b="1" dirty="0">
                <a:solidFill>
                  <a:schemeClr val="tx1"/>
                </a:solidFill>
              </a:rPr>
              <a:t>b</a:t>
            </a:r>
          </a:p>
        </p:txBody>
      </p:sp>
      <p:cxnSp>
        <p:nvCxnSpPr>
          <p:cNvPr id="2" name="Connettore 2 1">
            <a:extLst>
              <a:ext uri="{FF2B5EF4-FFF2-40B4-BE49-F238E27FC236}">
                <a16:creationId xmlns:a16="http://schemas.microsoft.com/office/drawing/2014/main" id="{86567A54-AADC-6BB7-96CE-68B124B4EF9F}"/>
              </a:ext>
            </a:extLst>
          </p:cNvPr>
          <p:cNvCxnSpPr>
            <a:cxnSpLocks/>
            <a:endCxn id="41" idx="1"/>
          </p:cNvCxnSpPr>
          <p:nvPr/>
        </p:nvCxnSpPr>
        <p:spPr>
          <a:xfrm>
            <a:off x="992785" y="1885749"/>
            <a:ext cx="1929027" cy="731995"/>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8DE924A7-F9B9-45D4-BB4E-D24D0CAD08DD}"/>
              </a:ext>
            </a:extLst>
          </p:cNvPr>
          <p:cNvCxnSpPr>
            <a:cxnSpLocks/>
          </p:cNvCxnSpPr>
          <p:nvPr/>
        </p:nvCxnSpPr>
        <p:spPr>
          <a:xfrm flipH="1">
            <a:off x="832232" y="1878460"/>
            <a:ext cx="31491" cy="715309"/>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B9758896-6376-7D72-ADF4-34B1060FC551}"/>
              </a:ext>
            </a:extLst>
          </p:cNvPr>
          <p:cNvCxnSpPr>
            <a:cxnSpLocks/>
          </p:cNvCxnSpPr>
          <p:nvPr/>
        </p:nvCxnSpPr>
        <p:spPr>
          <a:xfrm flipH="1">
            <a:off x="947251" y="1837681"/>
            <a:ext cx="2184997" cy="83350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885C1C12-D49E-8DBE-A324-970F66B3C29F}"/>
              </a:ext>
            </a:extLst>
          </p:cNvPr>
          <p:cNvCxnSpPr>
            <a:cxnSpLocks/>
          </p:cNvCxnSpPr>
          <p:nvPr/>
        </p:nvCxnSpPr>
        <p:spPr>
          <a:xfrm flipH="1">
            <a:off x="3274274" y="1990081"/>
            <a:ext cx="10374" cy="571998"/>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oogle Shape;407;p34">
            <a:extLst>
              <a:ext uri="{FF2B5EF4-FFF2-40B4-BE49-F238E27FC236}">
                <a16:creationId xmlns:a16="http://schemas.microsoft.com/office/drawing/2014/main" id="{79CB739A-E1E6-AC41-55E3-F12F4D963979}"/>
              </a:ext>
            </a:extLst>
          </p:cNvPr>
          <p:cNvGrpSpPr/>
          <p:nvPr/>
        </p:nvGrpSpPr>
        <p:grpSpPr>
          <a:xfrm rot="12790281">
            <a:off x="5695446" y="1320663"/>
            <a:ext cx="523081" cy="704962"/>
            <a:chOff x="3065550" y="1439825"/>
            <a:chExt cx="546933" cy="814099"/>
          </a:xfrm>
        </p:grpSpPr>
        <p:sp>
          <p:nvSpPr>
            <p:cNvPr id="39" name="Google Shape;408;p34">
              <a:extLst>
                <a:ext uri="{FF2B5EF4-FFF2-40B4-BE49-F238E27FC236}">
                  <a16:creationId xmlns:a16="http://schemas.microsoft.com/office/drawing/2014/main" id="{A854D77F-67AF-CF1F-31F6-0F3BDAD4A853}"/>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9;p34">
              <a:extLst>
                <a:ext uri="{FF2B5EF4-FFF2-40B4-BE49-F238E27FC236}">
                  <a16:creationId xmlns:a16="http://schemas.microsoft.com/office/drawing/2014/main" id="{CC5325AC-C81F-D96F-F25B-9C44871828A7}"/>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0;p34">
              <a:extLst>
                <a:ext uri="{FF2B5EF4-FFF2-40B4-BE49-F238E27FC236}">
                  <a16:creationId xmlns:a16="http://schemas.microsoft.com/office/drawing/2014/main" id="{E784EFDB-91F7-EA99-4497-E3671C42A182}"/>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07;p34">
            <a:extLst>
              <a:ext uri="{FF2B5EF4-FFF2-40B4-BE49-F238E27FC236}">
                <a16:creationId xmlns:a16="http://schemas.microsoft.com/office/drawing/2014/main" id="{70E3530F-8C8F-C1F8-A761-12E64163F155}"/>
              </a:ext>
            </a:extLst>
          </p:cNvPr>
          <p:cNvGrpSpPr/>
          <p:nvPr/>
        </p:nvGrpSpPr>
        <p:grpSpPr>
          <a:xfrm rot="17100356">
            <a:off x="8204310" y="1311255"/>
            <a:ext cx="523081" cy="704962"/>
            <a:chOff x="3065550" y="1439825"/>
            <a:chExt cx="546933" cy="814099"/>
          </a:xfrm>
        </p:grpSpPr>
        <p:sp>
          <p:nvSpPr>
            <p:cNvPr id="50" name="Google Shape;408;p34">
              <a:extLst>
                <a:ext uri="{FF2B5EF4-FFF2-40B4-BE49-F238E27FC236}">
                  <a16:creationId xmlns:a16="http://schemas.microsoft.com/office/drawing/2014/main" id="{EDA3F497-7D10-8CEA-6244-A383926AA1F7}"/>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9;p34">
              <a:extLst>
                <a:ext uri="{FF2B5EF4-FFF2-40B4-BE49-F238E27FC236}">
                  <a16:creationId xmlns:a16="http://schemas.microsoft.com/office/drawing/2014/main" id="{F4CF8284-6DA3-BCA7-74CF-2DA56423F021}"/>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0;p34">
              <a:extLst>
                <a:ext uri="{FF2B5EF4-FFF2-40B4-BE49-F238E27FC236}">
                  <a16:creationId xmlns:a16="http://schemas.microsoft.com/office/drawing/2014/main" id="{ECFF3DC2-CC43-2FD8-290D-2E5818D403E5}"/>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 name="Immagine 52">
            <a:extLst>
              <a:ext uri="{FF2B5EF4-FFF2-40B4-BE49-F238E27FC236}">
                <a16:creationId xmlns:a16="http://schemas.microsoft.com/office/drawing/2014/main" id="{1E678F29-EF25-0DD9-FDEC-29E83FB610C9}"/>
              </a:ext>
            </a:extLst>
          </p:cNvPr>
          <p:cNvPicPr>
            <a:picLocks noChangeAspect="1"/>
          </p:cNvPicPr>
          <p:nvPr/>
        </p:nvPicPr>
        <p:blipFill>
          <a:blip r:embed="rId3"/>
          <a:stretch>
            <a:fillRect/>
          </a:stretch>
        </p:blipFill>
        <p:spPr>
          <a:xfrm>
            <a:off x="5649349" y="2672981"/>
            <a:ext cx="420875" cy="420875"/>
          </a:xfrm>
          <a:prstGeom prst="rect">
            <a:avLst/>
          </a:prstGeom>
        </p:spPr>
      </p:pic>
      <p:pic>
        <p:nvPicPr>
          <p:cNvPr id="54" name="Immagine 53">
            <a:extLst>
              <a:ext uri="{FF2B5EF4-FFF2-40B4-BE49-F238E27FC236}">
                <a16:creationId xmlns:a16="http://schemas.microsoft.com/office/drawing/2014/main" id="{C31A4F34-0CBC-02E0-5F82-7753C9254498}"/>
              </a:ext>
            </a:extLst>
          </p:cNvPr>
          <p:cNvPicPr>
            <a:picLocks noChangeAspect="1"/>
          </p:cNvPicPr>
          <p:nvPr/>
        </p:nvPicPr>
        <p:blipFill>
          <a:blip r:embed="rId3"/>
          <a:stretch>
            <a:fillRect/>
          </a:stretch>
        </p:blipFill>
        <p:spPr>
          <a:xfrm flipH="1">
            <a:off x="8367139" y="2672980"/>
            <a:ext cx="420872" cy="420875"/>
          </a:xfrm>
          <a:prstGeom prst="rect">
            <a:avLst/>
          </a:prstGeom>
        </p:spPr>
      </p:pic>
      <p:sp>
        <p:nvSpPr>
          <p:cNvPr id="55" name="CasellaDiTesto 54">
            <a:extLst>
              <a:ext uri="{FF2B5EF4-FFF2-40B4-BE49-F238E27FC236}">
                <a16:creationId xmlns:a16="http://schemas.microsoft.com/office/drawing/2014/main" id="{46270441-08DB-7324-CCCA-9EAFD075D9F4}"/>
              </a:ext>
            </a:extLst>
          </p:cNvPr>
          <p:cNvSpPr txBox="1"/>
          <p:nvPr/>
        </p:nvSpPr>
        <p:spPr>
          <a:xfrm>
            <a:off x="5452258" y="1118674"/>
            <a:ext cx="284052" cy="307777"/>
          </a:xfrm>
          <a:prstGeom prst="rect">
            <a:avLst/>
          </a:prstGeom>
          <a:noFill/>
        </p:spPr>
        <p:txBody>
          <a:bodyPr wrap="none" rtlCol="0">
            <a:spAutoFit/>
          </a:bodyPr>
          <a:lstStyle/>
          <a:p>
            <a:r>
              <a:rPr lang="it-IT" b="1" dirty="0">
                <a:solidFill>
                  <a:schemeClr val="tx1"/>
                </a:solidFill>
              </a:rPr>
              <a:t>1</a:t>
            </a:r>
          </a:p>
        </p:txBody>
      </p:sp>
      <p:sp>
        <p:nvSpPr>
          <p:cNvPr id="56" name="CasellaDiTesto 55">
            <a:extLst>
              <a:ext uri="{FF2B5EF4-FFF2-40B4-BE49-F238E27FC236}">
                <a16:creationId xmlns:a16="http://schemas.microsoft.com/office/drawing/2014/main" id="{20436960-3087-B8D5-730A-78E48D3AE132}"/>
              </a:ext>
            </a:extLst>
          </p:cNvPr>
          <p:cNvSpPr txBox="1"/>
          <p:nvPr/>
        </p:nvSpPr>
        <p:spPr>
          <a:xfrm>
            <a:off x="7915645" y="1081114"/>
            <a:ext cx="284052" cy="307777"/>
          </a:xfrm>
          <a:prstGeom prst="rect">
            <a:avLst/>
          </a:prstGeom>
          <a:noFill/>
        </p:spPr>
        <p:txBody>
          <a:bodyPr wrap="none" rtlCol="0">
            <a:spAutoFit/>
          </a:bodyPr>
          <a:lstStyle/>
          <a:p>
            <a:r>
              <a:rPr lang="it-IT" b="1" dirty="0">
                <a:solidFill>
                  <a:schemeClr val="tx1"/>
                </a:solidFill>
              </a:rPr>
              <a:t>2</a:t>
            </a:r>
          </a:p>
        </p:txBody>
      </p:sp>
      <p:sp>
        <p:nvSpPr>
          <p:cNvPr id="57" name="CasellaDiTesto 56">
            <a:extLst>
              <a:ext uri="{FF2B5EF4-FFF2-40B4-BE49-F238E27FC236}">
                <a16:creationId xmlns:a16="http://schemas.microsoft.com/office/drawing/2014/main" id="{0D931F80-364E-EAFA-D983-888CCB9487F4}"/>
              </a:ext>
            </a:extLst>
          </p:cNvPr>
          <p:cNvSpPr txBox="1"/>
          <p:nvPr/>
        </p:nvSpPr>
        <p:spPr>
          <a:xfrm>
            <a:off x="5382066" y="2465654"/>
            <a:ext cx="284052" cy="307777"/>
          </a:xfrm>
          <a:prstGeom prst="rect">
            <a:avLst/>
          </a:prstGeom>
          <a:noFill/>
        </p:spPr>
        <p:txBody>
          <a:bodyPr wrap="none" rtlCol="0">
            <a:spAutoFit/>
          </a:bodyPr>
          <a:lstStyle/>
          <a:p>
            <a:r>
              <a:rPr lang="it-IT" b="1">
                <a:solidFill>
                  <a:schemeClr val="tx1"/>
                </a:solidFill>
              </a:rPr>
              <a:t>a</a:t>
            </a:r>
            <a:endParaRPr lang="it-IT" b="1" dirty="0">
              <a:solidFill>
                <a:schemeClr val="tx1"/>
              </a:solidFill>
            </a:endParaRPr>
          </a:p>
        </p:txBody>
      </p:sp>
      <p:sp>
        <p:nvSpPr>
          <p:cNvPr id="58" name="CasellaDiTesto 57">
            <a:extLst>
              <a:ext uri="{FF2B5EF4-FFF2-40B4-BE49-F238E27FC236}">
                <a16:creationId xmlns:a16="http://schemas.microsoft.com/office/drawing/2014/main" id="{8466BEC2-1329-69C0-0E1C-A93409F2FD14}"/>
              </a:ext>
            </a:extLst>
          </p:cNvPr>
          <p:cNvSpPr txBox="1"/>
          <p:nvPr/>
        </p:nvSpPr>
        <p:spPr>
          <a:xfrm>
            <a:off x="8073469" y="2465654"/>
            <a:ext cx="293670" cy="307777"/>
          </a:xfrm>
          <a:prstGeom prst="rect">
            <a:avLst/>
          </a:prstGeom>
          <a:noFill/>
        </p:spPr>
        <p:txBody>
          <a:bodyPr wrap="none" rtlCol="0">
            <a:spAutoFit/>
          </a:bodyPr>
          <a:lstStyle/>
          <a:p>
            <a:r>
              <a:rPr lang="it-IT" b="1" dirty="0">
                <a:solidFill>
                  <a:schemeClr val="tx1"/>
                </a:solidFill>
              </a:rPr>
              <a:t>b</a:t>
            </a:r>
          </a:p>
        </p:txBody>
      </p:sp>
      <p:cxnSp>
        <p:nvCxnSpPr>
          <p:cNvPr id="59" name="Connettore 2 58">
            <a:extLst>
              <a:ext uri="{FF2B5EF4-FFF2-40B4-BE49-F238E27FC236}">
                <a16:creationId xmlns:a16="http://schemas.microsoft.com/office/drawing/2014/main" id="{B5707DE5-6798-9915-17E2-2A5ECFFCC275}"/>
              </a:ext>
            </a:extLst>
          </p:cNvPr>
          <p:cNvCxnSpPr>
            <a:cxnSpLocks/>
            <a:endCxn id="58" idx="1"/>
          </p:cNvCxnSpPr>
          <p:nvPr/>
        </p:nvCxnSpPr>
        <p:spPr>
          <a:xfrm>
            <a:off x="6144442" y="1887548"/>
            <a:ext cx="1929027" cy="731995"/>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a:extLst>
              <a:ext uri="{FF2B5EF4-FFF2-40B4-BE49-F238E27FC236}">
                <a16:creationId xmlns:a16="http://schemas.microsoft.com/office/drawing/2014/main" id="{FEEDE07C-57C3-60D8-235E-6FBE6618ABF7}"/>
              </a:ext>
            </a:extLst>
          </p:cNvPr>
          <p:cNvCxnSpPr>
            <a:cxnSpLocks/>
          </p:cNvCxnSpPr>
          <p:nvPr/>
        </p:nvCxnSpPr>
        <p:spPr>
          <a:xfrm flipH="1">
            <a:off x="5983889" y="1880259"/>
            <a:ext cx="31491" cy="715309"/>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ttore 2 60">
            <a:extLst>
              <a:ext uri="{FF2B5EF4-FFF2-40B4-BE49-F238E27FC236}">
                <a16:creationId xmlns:a16="http://schemas.microsoft.com/office/drawing/2014/main" id="{799735A0-6FC2-C002-E84D-125853BA28FF}"/>
              </a:ext>
            </a:extLst>
          </p:cNvPr>
          <p:cNvCxnSpPr>
            <a:cxnSpLocks/>
          </p:cNvCxnSpPr>
          <p:nvPr/>
        </p:nvCxnSpPr>
        <p:spPr>
          <a:xfrm flipH="1">
            <a:off x="6098908" y="1839480"/>
            <a:ext cx="2184997" cy="83350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a:extLst>
              <a:ext uri="{FF2B5EF4-FFF2-40B4-BE49-F238E27FC236}">
                <a16:creationId xmlns:a16="http://schemas.microsoft.com/office/drawing/2014/main" id="{DCE98245-0EEE-85F6-A3BA-573FAFAA1117}"/>
              </a:ext>
            </a:extLst>
          </p:cNvPr>
          <p:cNvCxnSpPr>
            <a:cxnSpLocks/>
          </p:cNvCxnSpPr>
          <p:nvPr/>
        </p:nvCxnSpPr>
        <p:spPr>
          <a:xfrm flipH="1">
            <a:off x="8425931" y="1991880"/>
            <a:ext cx="10374" cy="571998"/>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4" name="CasellaDiTesto 703">
                <a:extLst>
                  <a:ext uri="{FF2B5EF4-FFF2-40B4-BE49-F238E27FC236}">
                    <a16:creationId xmlns:a16="http://schemas.microsoft.com/office/drawing/2014/main" id="{9114DB26-4729-D0A1-E3AD-803CB323C395}"/>
                  </a:ext>
                </a:extLst>
              </p:cNvPr>
              <p:cNvSpPr txBox="1"/>
              <p:nvPr/>
            </p:nvSpPr>
            <p:spPr>
              <a:xfrm>
                <a:off x="3824071" y="1116874"/>
                <a:ext cx="3956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b="1" i="1" dirty="0" smtClean="0">
                              <a:solidFill>
                                <a:schemeClr val="tx1"/>
                              </a:solidFill>
                              <a:latin typeface="Cambria Math" panose="02040503050406030204" pitchFamily="18" charset="0"/>
                            </a:rPr>
                          </m:ctrlPr>
                        </m:sSubPr>
                        <m:e>
                          <m:r>
                            <a:rPr lang="it-IT" b="1" i="1" dirty="0" smtClean="0">
                              <a:solidFill>
                                <a:schemeClr val="tx1"/>
                              </a:solidFill>
                              <a:latin typeface="Cambria Math" panose="02040503050406030204" pitchFamily="18" charset="0"/>
                            </a:rPr>
                            <m:t>𝒕</m:t>
                          </m:r>
                        </m:e>
                        <m:sub>
                          <m:r>
                            <a:rPr lang="it-IT" b="1" i="1" dirty="0" smtClean="0">
                              <a:solidFill>
                                <a:schemeClr val="tx1"/>
                              </a:solidFill>
                              <a:latin typeface="Cambria Math" panose="02040503050406030204" pitchFamily="18" charset="0"/>
                            </a:rPr>
                            <m:t>𝟏</m:t>
                          </m:r>
                        </m:sub>
                      </m:sSub>
                    </m:oMath>
                  </m:oMathPara>
                </a14:m>
                <a:endParaRPr lang="it-IT" b="1" dirty="0">
                  <a:solidFill>
                    <a:schemeClr val="tx1"/>
                  </a:solidFill>
                </a:endParaRPr>
              </a:p>
            </p:txBody>
          </p:sp>
        </mc:Choice>
        <mc:Fallback xmlns="">
          <p:sp>
            <p:nvSpPr>
              <p:cNvPr id="704" name="CasellaDiTesto 703">
                <a:extLst>
                  <a:ext uri="{FF2B5EF4-FFF2-40B4-BE49-F238E27FC236}">
                    <a16:creationId xmlns:a16="http://schemas.microsoft.com/office/drawing/2014/main" id="{9114DB26-4729-D0A1-E3AD-803CB323C395}"/>
                  </a:ext>
                </a:extLst>
              </p:cNvPr>
              <p:cNvSpPr txBox="1">
                <a:spLocks noRot="1" noChangeAspect="1" noMove="1" noResize="1" noEditPoints="1" noAdjustHandles="1" noChangeArrowheads="1" noChangeShapeType="1" noTextEdit="1"/>
              </p:cNvSpPr>
              <p:nvPr/>
            </p:nvSpPr>
            <p:spPr>
              <a:xfrm>
                <a:off x="3824071" y="1116874"/>
                <a:ext cx="395686" cy="30777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05" name="CasellaDiTesto 704">
                <a:extLst>
                  <a:ext uri="{FF2B5EF4-FFF2-40B4-BE49-F238E27FC236}">
                    <a16:creationId xmlns:a16="http://schemas.microsoft.com/office/drawing/2014/main" id="{6B2B5471-B155-9E3D-B8CD-63D2679C9E01}"/>
                  </a:ext>
                </a:extLst>
              </p:cNvPr>
              <p:cNvSpPr txBox="1"/>
              <p:nvPr/>
            </p:nvSpPr>
            <p:spPr>
              <a:xfrm>
                <a:off x="8695285" y="1010274"/>
                <a:ext cx="3956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b="1" i="1" dirty="0" smtClean="0">
                              <a:solidFill>
                                <a:schemeClr val="tx1"/>
                              </a:solidFill>
                              <a:latin typeface="Cambria Math" panose="02040503050406030204" pitchFamily="18" charset="0"/>
                            </a:rPr>
                          </m:ctrlPr>
                        </m:sSubPr>
                        <m:e>
                          <m:r>
                            <a:rPr lang="it-IT" b="1" i="1" dirty="0" smtClean="0">
                              <a:solidFill>
                                <a:schemeClr val="tx1"/>
                              </a:solidFill>
                              <a:latin typeface="Cambria Math" panose="02040503050406030204" pitchFamily="18" charset="0"/>
                            </a:rPr>
                            <m:t>𝒕</m:t>
                          </m:r>
                        </m:e>
                        <m:sub>
                          <m:r>
                            <a:rPr lang="it-IT" b="1" i="1" dirty="0" smtClean="0">
                              <a:solidFill>
                                <a:schemeClr val="tx1"/>
                              </a:solidFill>
                              <a:latin typeface="Cambria Math" panose="02040503050406030204" pitchFamily="18" charset="0"/>
                            </a:rPr>
                            <m:t>𝟐</m:t>
                          </m:r>
                        </m:sub>
                      </m:sSub>
                    </m:oMath>
                  </m:oMathPara>
                </a14:m>
                <a:endParaRPr lang="it-IT" b="1" dirty="0">
                  <a:solidFill>
                    <a:schemeClr val="tx1"/>
                  </a:solidFill>
                </a:endParaRPr>
              </a:p>
            </p:txBody>
          </p:sp>
        </mc:Choice>
        <mc:Fallback xmlns="">
          <p:sp>
            <p:nvSpPr>
              <p:cNvPr id="705" name="CasellaDiTesto 704">
                <a:extLst>
                  <a:ext uri="{FF2B5EF4-FFF2-40B4-BE49-F238E27FC236}">
                    <a16:creationId xmlns:a16="http://schemas.microsoft.com/office/drawing/2014/main" id="{6B2B5471-B155-9E3D-B8CD-63D2679C9E01}"/>
                  </a:ext>
                </a:extLst>
              </p:cNvPr>
              <p:cNvSpPr txBox="1">
                <a:spLocks noRot="1" noChangeAspect="1" noMove="1" noResize="1" noEditPoints="1" noAdjustHandles="1" noChangeArrowheads="1" noChangeShapeType="1" noTextEdit="1"/>
              </p:cNvSpPr>
              <p:nvPr/>
            </p:nvSpPr>
            <p:spPr>
              <a:xfrm>
                <a:off x="8695285" y="1010274"/>
                <a:ext cx="395686" cy="307777"/>
              </a:xfrm>
              <a:prstGeom prst="rect">
                <a:avLst/>
              </a:prstGeom>
              <a:blipFill>
                <a:blip r:embed="rId6"/>
                <a:stretch>
                  <a:fillRect/>
                </a:stretch>
              </a:blipFill>
            </p:spPr>
            <p:txBody>
              <a:bodyPr/>
              <a:lstStyle/>
              <a:p>
                <a:r>
                  <a:rPr lang="it-IT">
                    <a:noFill/>
                  </a:rPr>
                  <a:t> </a:t>
                </a:r>
              </a:p>
            </p:txBody>
          </p:sp>
        </mc:Fallback>
      </mc:AlternateContent>
      <p:pic>
        <p:nvPicPr>
          <p:cNvPr id="1026" name="Picture 2">
            <a:extLst>
              <a:ext uri="{FF2B5EF4-FFF2-40B4-BE49-F238E27FC236}">
                <a16:creationId xmlns:a16="http://schemas.microsoft.com/office/drawing/2014/main" id="{4F84F3C1-7AA9-1DC3-8CA5-0821C5F1D8A3}"/>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3665896" y="1148303"/>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07" name="Picture 2">
            <a:extLst>
              <a:ext uri="{FF2B5EF4-FFF2-40B4-BE49-F238E27FC236}">
                <a16:creationId xmlns:a16="http://schemas.microsoft.com/office/drawing/2014/main" id="{075FE277-01A2-BCD6-A362-3A392B488F2E}"/>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8535006" y="1041576"/>
            <a:ext cx="22860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708" name="Connettore diritto 707">
            <a:extLst>
              <a:ext uri="{FF2B5EF4-FFF2-40B4-BE49-F238E27FC236}">
                <a16:creationId xmlns:a16="http://schemas.microsoft.com/office/drawing/2014/main" id="{B445B55D-7953-4D30-6E04-F7F27F695750}"/>
              </a:ext>
            </a:extLst>
          </p:cNvPr>
          <p:cNvCxnSpPr>
            <a:cxnSpLocks/>
          </p:cNvCxnSpPr>
          <p:nvPr/>
        </p:nvCxnSpPr>
        <p:spPr>
          <a:xfrm>
            <a:off x="4493343" y="1330405"/>
            <a:ext cx="0" cy="17009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1" name="CasellaDiTesto 710">
                <a:extLst>
                  <a:ext uri="{FF2B5EF4-FFF2-40B4-BE49-F238E27FC236}">
                    <a16:creationId xmlns:a16="http://schemas.microsoft.com/office/drawing/2014/main" id="{58997B53-AE2F-047C-FA13-210EB33BF575}"/>
                  </a:ext>
                </a:extLst>
              </p:cNvPr>
              <p:cNvSpPr txBox="1"/>
              <p:nvPr/>
            </p:nvSpPr>
            <p:spPr>
              <a:xfrm>
                <a:off x="2228938" y="4134619"/>
                <a:ext cx="5751578" cy="4029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it-IT" sz="1050" b="0" i="1" smtClean="0">
                              <a:solidFill>
                                <a:schemeClr val="tx1"/>
                              </a:solidFill>
                              <a:latin typeface="Cambria Math" panose="02040503050406030204" pitchFamily="18" charset="0"/>
                            </a:rPr>
                          </m:ctrlPr>
                        </m:fPr>
                        <m:num>
                          <m:r>
                            <a:rPr lang="it-IT" sz="1050" b="0" i="1" smtClean="0">
                              <a:solidFill>
                                <a:schemeClr val="tx1"/>
                              </a:solidFill>
                              <a:latin typeface="Cambria Math" panose="02040503050406030204" pitchFamily="18" charset="0"/>
                            </a:rPr>
                            <m:t>𝑓</m:t>
                          </m:r>
                        </m:num>
                        <m:den>
                          <m:r>
                            <a:rPr lang="it-IT" sz="1050" b="0" i="1" smtClean="0">
                              <a:solidFill>
                                <a:schemeClr val="tx1"/>
                              </a:solidFill>
                              <a:latin typeface="Cambria Math" panose="02040503050406030204" pitchFamily="18" charset="0"/>
                            </a:rPr>
                            <m:t>𝑐</m:t>
                          </m:r>
                        </m:den>
                      </m:f>
                      <m:d>
                        <m:dPr>
                          <m:ctrlPr>
                            <a:rPr lang="it-IT" sz="1050" b="0" i="1" smtClean="0">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e>
                          </m:d>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𝑁</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𝑁</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e>
                          </m:d>
                        </m:e>
                      </m:d>
                      <m:r>
                        <a:rPr lang="it-IT" sz="1050" b="0" i="1" smtClean="0">
                          <a:solidFill>
                            <a:schemeClr val="tx1"/>
                          </a:solidFill>
                          <a:latin typeface="Cambria Math" panose="02040503050406030204" pitchFamily="18" charset="0"/>
                        </a:rPr>
                        <m:t>=</m:t>
                      </m:r>
                    </m:oMath>
                  </m:oMathPara>
                </a14:m>
                <a:endParaRPr lang="it-IT" sz="1050" dirty="0"/>
              </a:p>
            </p:txBody>
          </p:sp>
        </mc:Choice>
        <mc:Fallback xmlns="">
          <p:sp>
            <p:nvSpPr>
              <p:cNvPr id="711" name="CasellaDiTesto 710">
                <a:extLst>
                  <a:ext uri="{FF2B5EF4-FFF2-40B4-BE49-F238E27FC236}">
                    <a16:creationId xmlns:a16="http://schemas.microsoft.com/office/drawing/2014/main" id="{58997B53-AE2F-047C-FA13-210EB33BF575}"/>
                  </a:ext>
                </a:extLst>
              </p:cNvPr>
              <p:cNvSpPr txBox="1">
                <a:spLocks noRot="1" noChangeAspect="1" noMove="1" noResize="1" noEditPoints="1" noAdjustHandles="1" noChangeArrowheads="1" noChangeShapeType="1" noTextEdit="1"/>
              </p:cNvSpPr>
              <p:nvPr/>
            </p:nvSpPr>
            <p:spPr>
              <a:xfrm>
                <a:off x="2228938" y="4134619"/>
                <a:ext cx="5751578" cy="402931"/>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12" name="CasellaDiTesto 711">
                <a:extLst>
                  <a:ext uri="{FF2B5EF4-FFF2-40B4-BE49-F238E27FC236}">
                    <a16:creationId xmlns:a16="http://schemas.microsoft.com/office/drawing/2014/main" id="{955029C0-07F3-02B9-CEF2-39BE2EB1A5EF}"/>
                  </a:ext>
                </a:extLst>
              </p:cNvPr>
              <p:cNvSpPr txBox="1"/>
              <p:nvPr/>
            </p:nvSpPr>
            <p:spPr>
              <a:xfrm>
                <a:off x="2228937" y="3707031"/>
                <a:ext cx="5686707" cy="4029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it-IT" sz="1050" b="0" i="1" smtClean="0">
                              <a:solidFill>
                                <a:schemeClr val="tx1"/>
                              </a:solidFill>
                              <a:latin typeface="Cambria Math" panose="02040503050406030204" pitchFamily="18" charset="0"/>
                            </a:rPr>
                          </m:ctrlPr>
                        </m:fPr>
                        <m:num>
                          <m:r>
                            <a:rPr lang="it-IT" sz="1050" b="0" i="1" smtClean="0">
                              <a:solidFill>
                                <a:schemeClr val="tx1"/>
                              </a:solidFill>
                              <a:latin typeface="Cambria Math" panose="02040503050406030204" pitchFamily="18" charset="0"/>
                            </a:rPr>
                            <m:t>𝑓</m:t>
                          </m:r>
                        </m:num>
                        <m:den>
                          <m:r>
                            <a:rPr lang="it-IT" sz="1050" b="0" i="1" smtClean="0">
                              <a:solidFill>
                                <a:schemeClr val="tx1"/>
                              </a:solidFill>
                              <a:latin typeface="Cambria Math" panose="02040503050406030204" pitchFamily="18" charset="0"/>
                            </a:rPr>
                            <m:t>𝑐</m:t>
                          </m:r>
                        </m:den>
                      </m:f>
                      <m:d>
                        <m:dPr>
                          <m:ctrlPr>
                            <a:rPr lang="it-IT" sz="1050" b="0" i="1" smtClean="0">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b="0" i="1" smtClean="0">
                                  <a:solidFill>
                                    <a:schemeClr val="tx1"/>
                                  </a:solidFill>
                                  <a:latin typeface="Cambria Math" panose="02040503050406030204" pitchFamily="18" charset="0"/>
                                </a:rPr>
                                <m:t>(</m:t>
                              </m:r>
                              <m:sSub>
                                <m:sSubPr>
                                  <m:ctrlPr>
                                    <a:rPr lang="it-IT" sz="1050" b="0" i="1" smtClean="0">
                                      <a:solidFill>
                                        <a:schemeClr val="tx1"/>
                                      </a:solidFill>
                                      <a:latin typeface="Cambria Math" panose="02040503050406030204" pitchFamily="18" charset="0"/>
                                    </a:rPr>
                                  </m:ctrlPr>
                                </m:sSubPr>
                                <m:e>
                                  <m:r>
                                    <a:rPr lang="it-IT" sz="1050" b="0" i="1" smtClean="0">
                                      <a:solidFill>
                                        <a:schemeClr val="tx1"/>
                                      </a:solidFill>
                                      <a:latin typeface="Cambria Math" panose="02040503050406030204" pitchFamily="18" charset="0"/>
                                    </a:rPr>
                                    <m:t>𝑡</m:t>
                                  </m:r>
                                </m:e>
                                <m:sub>
                                  <m:r>
                                    <a:rPr lang="it-IT" sz="1050" b="0" i="1" smtClean="0">
                                      <a:solidFill>
                                        <a:schemeClr val="tx1"/>
                                      </a:solidFill>
                                      <a:latin typeface="Cambria Math" panose="02040503050406030204" pitchFamily="18" charset="0"/>
                                    </a:rPr>
                                    <m:t>1</m:t>
                                  </m:r>
                                </m:sub>
                              </m:sSub>
                              <m:r>
                                <a:rPr lang="it-IT" sz="1050" b="0" i="1" smtClean="0">
                                  <a:solidFill>
                                    <a:schemeClr val="tx1"/>
                                  </a:solidFill>
                                  <a:latin typeface="Cambria Math" panose="02040503050406030204" pitchFamily="18" charset="0"/>
                                </a:rPr>
                                <m:t>)</m:t>
                              </m:r>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1</m:t>
                                  </m:r>
                                </m:sub>
                              </m:sSub>
                              <m:r>
                                <a:rPr lang="it-IT" sz="1050" i="1">
                                  <a:solidFill>
                                    <a:schemeClr val="tx1"/>
                                  </a:solidFill>
                                  <a:latin typeface="Cambria Math" panose="02040503050406030204" pitchFamily="18" charset="0"/>
                                </a:rPr>
                                <m:t>)</m:t>
                              </m:r>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1</m:t>
                                  </m:r>
                                </m:sub>
                              </m:sSub>
                              <m:r>
                                <a:rPr lang="it-IT" sz="1050" i="1">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1</m:t>
                                  </m:r>
                                </m:sub>
                              </m:sSub>
                              <m:r>
                                <a:rPr lang="it-IT" sz="1050" i="1">
                                  <a:solidFill>
                                    <a:schemeClr val="tx1"/>
                                  </a:solidFill>
                                  <a:latin typeface="Cambria Math" panose="02040503050406030204" pitchFamily="18" charset="0"/>
                                </a:rPr>
                                <m:t>)</m:t>
                              </m:r>
                            </m:e>
                          </m:d>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𝑁</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𝑁</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e>
                          </m:d>
                          <m:r>
                            <a:rPr lang="it-IT" sz="1050" b="0" i="1" smtClean="0">
                              <a:solidFill>
                                <a:schemeClr val="tx1"/>
                              </a:solidFill>
                              <a:latin typeface="Cambria Math" panose="02040503050406030204" pitchFamily="18" charset="0"/>
                            </a:rPr>
                            <m:t>−</m:t>
                          </m:r>
                          <m:d>
                            <m:dPr>
                              <m:ctrlPr>
                                <a:rPr lang="it-IT" sz="1050" b="0" i="1" smtClean="0">
                                  <a:solidFill>
                                    <a:schemeClr val="tx1"/>
                                  </a:solidFill>
                                  <a:latin typeface="Cambria Math" panose="02040503050406030204" pitchFamily="18" charset="0"/>
                                </a:rPr>
                              </m:ctrlPr>
                            </m:dPr>
                            <m:e>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𝑎</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r>
                                <a:rPr lang="it-IT" sz="1050" b="0" i="1" smtClean="0">
                                  <a:solidFill>
                                    <a:schemeClr val="tx1"/>
                                  </a:solidFill>
                                  <a:latin typeface="Cambria Math" panose="02040503050406030204" pitchFamily="18" charset="0"/>
                                </a:rPr>
                                <m:t>−</m:t>
                              </m:r>
                              <m:sSubSup>
                                <m:sSubSupPr>
                                  <m:ctrlPr>
                                    <a:rPr lang="it-IT" sz="1050" b="0" i="1" smtClean="0">
                                      <a:solidFill>
                                        <a:schemeClr val="tx1"/>
                                      </a:solidFill>
                                      <a:latin typeface="Cambria Math" panose="02040503050406030204" pitchFamily="18" charset="0"/>
                                    </a:rPr>
                                  </m:ctrlPr>
                                </m:sSubSupPr>
                                <m:e>
                                  <m:r>
                                    <a:rPr lang="it-IT" sz="1050" b="0" i="1" smtClean="0">
                                      <a:solidFill>
                                        <a:schemeClr val="tx1"/>
                                      </a:solidFill>
                                      <a:latin typeface="Cambria Math" panose="02040503050406030204" pitchFamily="18" charset="0"/>
                                    </a:rPr>
                                    <m:t>𝑁</m:t>
                                  </m:r>
                                </m:e>
                                <m:sub>
                                  <m:r>
                                    <a:rPr lang="it-IT" sz="1050" b="0" i="1" smtClean="0">
                                      <a:solidFill>
                                        <a:schemeClr val="tx1"/>
                                      </a:solidFill>
                                      <a:latin typeface="Cambria Math" panose="02040503050406030204" pitchFamily="18" charset="0"/>
                                    </a:rPr>
                                    <m:t>𝑏</m:t>
                                  </m:r>
                                </m:sub>
                                <m:sup>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2</m:t>
                                      </m:r>
                                    </m:e>
                                  </m:d>
                                </m:sup>
                              </m:sSubSup>
                            </m:e>
                          </m:d>
                        </m:e>
                      </m:d>
                      <m:r>
                        <a:rPr lang="it-IT" sz="1050" b="0" i="1" smtClean="0">
                          <a:solidFill>
                            <a:schemeClr val="tx1"/>
                          </a:solidFill>
                          <a:latin typeface="Cambria Math" panose="02040503050406030204" pitchFamily="18" charset="0"/>
                        </a:rPr>
                        <m:t>−</m:t>
                      </m:r>
                    </m:oMath>
                  </m:oMathPara>
                </a14:m>
                <a:endParaRPr lang="it-IT" sz="1050" dirty="0"/>
              </a:p>
            </p:txBody>
          </p:sp>
        </mc:Choice>
        <mc:Fallback xmlns="">
          <p:sp>
            <p:nvSpPr>
              <p:cNvPr id="712" name="CasellaDiTesto 711">
                <a:extLst>
                  <a:ext uri="{FF2B5EF4-FFF2-40B4-BE49-F238E27FC236}">
                    <a16:creationId xmlns:a16="http://schemas.microsoft.com/office/drawing/2014/main" id="{955029C0-07F3-02B9-CEF2-39BE2EB1A5EF}"/>
                  </a:ext>
                </a:extLst>
              </p:cNvPr>
              <p:cNvSpPr txBox="1">
                <a:spLocks noRot="1" noChangeAspect="1" noMove="1" noResize="1" noEditPoints="1" noAdjustHandles="1" noChangeArrowheads="1" noChangeShapeType="1" noTextEdit="1"/>
              </p:cNvSpPr>
              <p:nvPr/>
            </p:nvSpPr>
            <p:spPr>
              <a:xfrm>
                <a:off x="2228937" y="3707031"/>
                <a:ext cx="5686707" cy="402931"/>
              </a:xfrm>
              <a:prstGeom prst="rect">
                <a:avLst/>
              </a:prstGeom>
              <a:blipFill>
                <a:blip r:embed="rId9"/>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14" name="CasellaDiTesto 713">
                <a:extLst>
                  <a:ext uri="{FF2B5EF4-FFF2-40B4-BE49-F238E27FC236}">
                    <a16:creationId xmlns:a16="http://schemas.microsoft.com/office/drawing/2014/main" id="{6CC11FDA-B259-61ED-328C-788E167FD2FC}"/>
                  </a:ext>
                </a:extLst>
              </p:cNvPr>
              <p:cNvSpPr txBox="1"/>
              <p:nvPr/>
            </p:nvSpPr>
            <p:spPr>
              <a:xfrm>
                <a:off x="2228937" y="4604000"/>
                <a:ext cx="5751578" cy="40293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it-IT" sz="1050" b="0" i="1" smtClean="0">
                              <a:solidFill>
                                <a:schemeClr val="tx1"/>
                              </a:solidFill>
                              <a:latin typeface="Cambria Math" panose="02040503050406030204" pitchFamily="18" charset="0"/>
                            </a:rPr>
                          </m:ctrlPr>
                        </m:fPr>
                        <m:num>
                          <m:r>
                            <a:rPr lang="it-IT" sz="1050" b="0" i="1" smtClean="0">
                              <a:solidFill>
                                <a:schemeClr val="tx1"/>
                              </a:solidFill>
                              <a:latin typeface="Cambria Math" panose="02040503050406030204" pitchFamily="18" charset="0"/>
                            </a:rPr>
                            <m:t>𝑓</m:t>
                          </m:r>
                        </m:num>
                        <m:den>
                          <m:r>
                            <a:rPr lang="it-IT" sz="1050" b="0" i="1" smtClean="0">
                              <a:solidFill>
                                <a:schemeClr val="tx1"/>
                              </a:solidFill>
                              <a:latin typeface="Cambria Math" panose="02040503050406030204" pitchFamily="18" charset="0"/>
                            </a:rPr>
                            <m:t>𝑐</m:t>
                          </m:r>
                        </m:den>
                      </m:f>
                      <m:d>
                        <m:dPr>
                          <m:ctrlPr>
                            <a:rPr lang="it-IT" sz="1050" i="1">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1</m:t>
                                  </m:r>
                                </m:sub>
                              </m:sSub>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1</m:t>
                                  </m:r>
                                </m:sub>
                              </m:sSub>
                              <m:r>
                                <a:rPr lang="it-IT" sz="1050" i="1">
                                  <a:solidFill>
                                    <a:schemeClr val="tx1"/>
                                  </a:solidFill>
                                  <a:latin typeface="Cambria Math" panose="02040503050406030204" pitchFamily="18" charset="0"/>
                                </a:rPr>
                                <m:t>)</m:t>
                              </m:r>
                            </m:e>
                          </m:d>
                          <m:r>
                            <a:rPr lang="it-IT" sz="1050" i="1">
                              <a:solidFill>
                                <a:schemeClr val="tx1"/>
                              </a:solidFill>
                              <a:latin typeface="Cambria Math" panose="02040503050406030204" pitchFamily="18" charset="0"/>
                            </a:rPr>
                            <m:t>−</m:t>
                          </m:r>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1</m:t>
                                  </m:r>
                                </m:sub>
                              </m:sSub>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1</m:t>
                                  </m:r>
                                </m:sub>
                              </m:sSub>
                              <m:r>
                                <a:rPr lang="it-IT" sz="1050" i="1">
                                  <a:solidFill>
                                    <a:schemeClr val="tx1"/>
                                  </a:solidFill>
                                  <a:latin typeface="Cambria Math" panose="02040503050406030204" pitchFamily="18" charset="0"/>
                                </a:rPr>
                                <m:t>)</m:t>
                              </m:r>
                            </m:e>
                          </m:d>
                        </m:e>
                      </m:d>
                      <m:r>
                        <a:rPr lang="it-IT" sz="1050" b="0" i="1" smtClean="0">
                          <a:solidFill>
                            <a:schemeClr val="tx1"/>
                          </a:solidFill>
                          <a:latin typeface="Cambria Math" panose="02040503050406030204" pitchFamily="18" charset="0"/>
                        </a:rPr>
                        <m:t>−</m:t>
                      </m:r>
                      <m:d>
                        <m:dPr>
                          <m:ctrlPr>
                            <a:rPr lang="it-IT" sz="1050" i="1">
                              <a:solidFill>
                                <a:schemeClr val="tx1"/>
                              </a:solidFill>
                              <a:latin typeface="Cambria Math" panose="02040503050406030204" pitchFamily="18" charset="0"/>
                            </a:rPr>
                          </m:ctrlPr>
                        </m:dPr>
                        <m:e>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1</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e>
                          </m:d>
                          <m:r>
                            <a:rPr lang="it-IT" sz="1050" i="1">
                              <a:solidFill>
                                <a:schemeClr val="tx1"/>
                              </a:solidFill>
                              <a:latin typeface="Cambria Math" panose="02040503050406030204" pitchFamily="18" charset="0"/>
                            </a:rPr>
                            <m:t>−</m:t>
                          </m:r>
                          <m:d>
                            <m:dPr>
                              <m:ctrlPr>
                                <a:rPr lang="it-IT" sz="1050" i="1">
                                  <a:solidFill>
                                    <a:schemeClr val="tx1"/>
                                  </a:solidFill>
                                  <a:latin typeface="Cambria Math" panose="02040503050406030204" pitchFamily="18" charset="0"/>
                                </a:rPr>
                              </m:ctrlPr>
                            </m:dPr>
                            <m:e>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𝑎</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sSubSup>
                                <m:sSubSupPr>
                                  <m:ctrlPr>
                                    <a:rPr lang="it-IT" sz="1050" i="1">
                                      <a:solidFill>
                                        <a:schemeClr val="tx1"/>
                                      </a:solidFill>
                                      <a:latin typeface="Cambria Math" panose="02040503050406030204" pitchFamily="18" charset="0"/>
                                    </a:rPr>
                                  </m:ctrlPr>
                                </m:sSubSupPr>
                                <m:e>
                                  <m:r>
                                    <a:rPr lang="it-IT" sz="1050" i="1">
                                      <a:solidFill>
                                        <a:schemeClr val="tx1"/>
                                      </a:solidFill>
                                      <a:latin typeface="Cambria Math" panose="02040503050406030204" pitchFamily="18" charset="0"/>
                                    </a:rPr>
                                    <m:t>𝑑</m:t>
                                  </m:r>
                                </m:e>
                                <m:sub>
                                  <m:r>
                                    <a:rPr lang="it-IT" sz="1050" i="1">
                                      <a:solidFill>
                                        <a:schemeClr val="tx1"/>
                                      </a:solidFill>
                                      <a:latin typeface="Cambria Math" panose="02040503050406030204" pitchFamily="18" charset="0"/>
                                    </a:rPr>
                                    <m:t>𝑏</m:t>
                                  </m:r>
                                </m:sub>
                                <m:sup>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2</m:t>
                                      </m:r>
                                    </m:e>
                                  </m:d>
                                </m:sup>
                              </m:sSubSup>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𝑡</m:t>
                                  </m:r>
                                </m:e>
                                <m:sub>
                                  <m:r>
                                    <a:rPr lang="it-IT" sz="1050" i="1">
                                      <a:solidFill>
                                        <a:schemeClr val="tx1"/>
                                      </a:solidFill>
                                      <a:latin typeface="Cambria Math" panose="02040503050406030204" pitchFamily="18" charset="0"/>
                                    </a:rPr>
                                    <m:t>2</m:t>
                                  </m:r>
                                </m:sub>
                              </m:sSub>
                              <m:r>
                                <a:rPr lang="it-IT" sz="1050" i="1">
                                  <a:solidFill>
                                    <a:schemeClr val="tx1"/>
                                  </a:solidFill>
                                  <a:latin typeface="Cambria Math" panose="02040503050406030204" pitchFamily="18" charset="0"/>
                                </a:rPr>
                                <m:t>)</m:t>
                              </m:r>
                            </m:e>
                          </m:d>
                        </m:e>
                      </m:d>
                    </m:oMath>
                  </m:oMathPara>
                </a14:m>
                <a:endParaRPr lang="it-IT" sz="1050" dirty="0"/>
              </a:p>
            </p:txBody>
          </p:sp>
        </mc:Choice>
        <mc:Fallback xmlns="">
          <p:sp>
            <p:nvSpPr>
              <p:cNvPr id="714" name="CasellaDiTesto 713">
                <a:extLst>
                  <a:ext uri="{FF2B5EF4-FFF2-40B4-BE49-F238E27FC236}">
                    <a16:creationId xmlns:a16="http://schemas.microsoft.com/office/drawing/2014/main" id="{6CC11FDA-B259-61ED-328C-788E167FD2FC}"/>
                  </a:ext>
                </a:extLst>
              </p:cNvPr>
              <p:cNvSpPr txBox="1">
                <a:spLocks noRot="1" noChangeAspect="1" noMove="1" noResize="1" noEditPoints="1" noAdjustHandles="1" noChangeArrowheads="1" noChangeShapeType="1" noTextEdit="1"/>
              </p:cNvSpPr>
              <p:nvPr/>
            </p:nvSpPr>
            <p:spPr>
              <a:xfrm>
                <a:off x="2228937" y="4604000"/>
                <a:ext cx="5751578" cy="402931"/>
              </a:xfrm>
              <a:prstGeom prst="rect">
                <a:avLst/>
              </a:prstGeom>
              <a:blipFill>
                <a:blip r:embed="rId10"/>
                <a:stretch>
                  <a:fillRect/>
                </a:stretch>
              </a:blipFill>
            </p:spPr>
            <p:txBody>
              <a:bodyPr/>
              <a:lstStyle/>
              <a:p>
                <a:r>
                  <a:rPr lang="it-IT">
                    <a:noFill/>
                  </a:rPr>
                  <a:t> </a:t>
                </a:r>
              </a:p>
            </p:txBody>
          </p:sp>
        </mc:Fallback>
      </mc:AlternateContent>
      <p:cxnSp>
        <p:nvCxnSpPr>
          <p:cNvPr id="715" name="Connettore diritto 714">
            <a:extLst>
              <a:ext uri="{FF2B5EF4-FFF2-40B4-BE49-F238E27FC236}">
                <a16:creationId xmlns:a16="http://schemas.microsoft.com/office/drawing/2014/main" id="{C39263BC-3025-0ED7-E2E2-D8D3FD03E892}"/>
              </a:ext>
            </a:extLst>
          </p:cNvPr>
          <p:cNvCxnSpPr>
            <a:cxnSpLocks/>
          </p:cNvCxnSpPr>
          <p:nvPr/>
        </p:nvCxnSpPr>
        <p:spPr>
          <a:xfrm flipV="1">
            <a:off x="5214374" y="3795252"/>
            <a:ext cx="1900903" cy="229574"/>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cxnSp>
        <p:nvCxnSpPr>
          <p:cNvPr id="718" name="Connettore diritto 717">
            <a:extLst>
              <a:ext uri="{FF2B5EF4-FFF2-40B4-BE49-F238E27FC236}">
                <a16:creationId xmlns:a16="http://schemas.microsoft.com/office/drawing/2014/main" id="{5CDE1A22-1732-E02B-20E7-FDCB886B0E98}"/>
              </a:ext>
            </a:extLst>
          </p:cNvPr>
          <p:cNvCxnSpPr>
            <a:cxnSpLocks/>
          </p:cNvCxnSpPr>
          <p:nvPr/>
        </p:nvCxnSpPr>
        <p:spPr>
          <a:xfrm flipV="1">
            <a:off x="5214374" y="4254787"/>
            <a:ext cx="1900903" cy="229574"/>
          </a:xfrm>
          <a:prstGeom prst="line">
            <a:avLst/>
          </a:prstGeom>
          <a:ln w="19050">
            <a:solidFill>
              <a:schemeClr val="accent4">
                <a:lumMod val="60000"/>
                <a:lumOff val="40000"/>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57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1">
          <a:extLst>
            <a:ext uri="{FF2B5EF4-FFF2-40B4-BE49-F238E27FC236}">
              <a16:creationId xmlns:a16="http://schemas.microsoft.com/office/drawing/2014/main" id="{768E65B1-E2CF-8146-235E-BB1AFC472055}"/>
            </a:ext>
          </a:extLst>
        </p:cNvPr>
        <p:cNvGrpSpPr/>
        <p:nvPr/>
      </p:nvGrpSpPr>
      <p:grpSpPr>
        <a:xfrm>
          <a:off x="0" y="0"/>
          <a:ext cx="0" cy="0"/>
          <a:chOff x="0" y="0"/>
          <a:chExt cx="0" cy="0"/>
        </a:xfrm>
      </p:grpSpPr>
      <p:graphicFrame>
        <p:nvGraphicFramePr>
          <p:cNvPr id="742" name="Google Shape;742;p45">
            <a:extLst>
              <a:ext uri="{FF2B5EF4-FFF2-40B4-BE49-F238E27FC236}">
                <a16:creationId xmlns:a16="http://schemas.microsoft.com/office/drawing/2014/main" id="{34F614F0-6E2F-4CDE-52FF-4C83088A9A5E}"/>
              </a:ext>
            </a:extLst>
          </p:cNvPr>
          <p:cNvGraphicFramePr/>
          <p:nvPr>
            <p:extLst>
              <p:ext uri="{D42A27DB-BD31-4B8C-83A1-F6EECF244321}">
                <p14:modId xmlns:p14="http://schemas.microsoft.com/office/powerpoint/2010/main" val="4266268616"/>
              </p:ext>
            </p:extLst>
          </p:nvPr>
        </p:nvGraphicFramePr>
        <p:xfrm>
          <a:off x="625987" y="1379794"/>
          <a:ext cx="7475794" cy="2358990"/>
        </p:xfrm>
        <a:graphic>
          <a:graphicData uri="http://schemas.openxmlformats.org/drawingml/2006/table">
            <a:tbl>
              <a:tblPr>
                <a:noFill/>
                <a:tableStyleId>{5833182C-2FCF-4334-812A-F69415D69344}</a:tableStyleId>
              </a:tblPr>
              <a:tblGrid>
                <a:gridCol w="1740506">
                  <a:extLst>
                    <a:ext uri="{9D8B030D-6E8A-4147-A177-3AD203B41FA5}">
                      <a16:colId xmlns:a16="http://schemas.microsoft.com/office/drawing/2014/main" val="20000"/>
                    </a:ext>
                  </a:extLst>
                </a:gridCol>
                <a:gridCol w="5735288">
                  <a:extLst>
                    <a:ext uri="{9D8B030D-6E8A-4147-A177-3AD203B41FA5}">
                      <a16:colId xmlns:a16="http://schemas.microsoft.com/office/drawing/2014/main" val="20001"/>
                    </a:ext>
                  </a:extLst>
                </a:gridCol>
              </a:tblGrid>
              <a:tr h="368172">
                <a:tc>
                  <a:txBody>
                    <a:bodyPr/>
                    <a:lstStyle/>
                    <a:p>
                      <a:pPr marL="0" lvl="0" indent="0" algn="l" rtl="0">
                        <a:spcBef>
                          <a:spcPts val="0"/>
                        </a:spcBef>
                        <a:spcAft>
                          <a:spcPts val="0"/>
                        </a:spcAft>
                        <a:buNone/>
                      </a:pPr>
                      <a:r>
                        <a:rPr lang="it-IT" sz="1100" b="1" dirty="0" err="1">
                          <a:solidFill>
                            <a:schemeClr val="dk1"/>
                          </a:solidFill>
                          <a:latin typeface="Heebo"/>
                          <a:ea typeface="Heebo"/>
                          <a:cs typeface="Heebo"/>
                          <a:sym typeface="Heebo"/>
                        </a:rPr>
                        <a:t>Receiver</a:t>
                      </a:r>
                      <a:r>
                        <a:rPr lang="it-IT" sz="1100" b="1" dirty="0">
                          <a:solidFill>
                            <a:schemeClr val="dk1"/>
                          </a:solidFill>
                          <a:latin typeface="Heebo"/>
                          <a:ea typeface="Heebo"/>
                          <a:cs typeface="Heebo"/>
                          <a:sym typeface="Heebo"/>
                        </a:rPr>
                        <a:t> Clock </a:t>
                      </a:r>
                      <a:r>
                        <a:rPr lang="it-IT" sz="1100" b="1" dirty="0" err="1">
                          <a:solidFill>
                            <a:schemeClr val="dk1"/>
                          </a:solidFill>
                          <a:latin typeface="Heebo"/>
                          <a:ea typeface="Heebo"/>
                          <a:cs typeface="Heebo"/>
                          <a:sym typeface="Heebo"/>
                        </a:rPr>
                        <a:t>Bias</a:t>
                      </a:r>
                      <a:endParaRPr sz="1100" b="1"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IT" sz="1000" b="0" dirty="0" err="1">
                          <a:solidFill>
                            <a:schemeClr val="dk1"/>
                          </a:solidFill>
                          <a:latin typeface="Heebo"/>
                          <a:ea typeface="Heebo"/>
                          <a:cs typeface="Heebo"/>
                          <a:sym typeface="Heebo"/>
                        </a:rPr>
                        <a:t>Adding</a:t>
                      </a:r>
                      <a:r>
                        <a:rPr lang="it-IT" sz="1000" b="0" dirty="0">
                          <a:solidFill>
                            <a:schemeClr val="dk1"/>
                          </a:solidFill>
                          <a:latin typeface="Heebo"/>
                          <a:ea typeface="Heebo"/>
                          <a:cs typeface="Heebo"/>
                          <a:sym typeface="Heebo"/>
                        </a:rPr>
                        <a:t> one satellite </a:t>
                      </a:r>
                      <a:r>
                        <a:rPr lang="it-IT" sz="1000" b="0" dirty="0" err="1">
                          <a:solidFill>
                            <a:schemeClr val="dk1"/>
                          </a:solidFill>
                          <a:latin typeface="Heebo"/>
                          <a:ea typeface="Heebo"/>
                          <a:cs typeface="Heebo"/>
                          <a:sym typeface="Heebo"/>
                        </a:rPr>
                        <a:t>adds</a:t>
                      </a:r>
                      <a:r>
                        <a:rPr lang="it-IT" sz="1000" b="0" dirty="0">
                          <a:solidFill>
                            <a:schemeClr val="dk1"/>
                          </a:solidFill>
                          <a:latin typeface="Heebo"/>
                          <a:ea typeface="Heebo"/>
                          <a:cs typeface="Heebo"/>
                          <a:sym typeface="Heebo"/>
                        </a:rPr>
                        <a:t> one </a:t>
                      </a:r>
                      <a:r>
                        <a:rPr lang="it-IT" sz="1000" b="0" dirty="0" err="1">
                          <a:solidFill>
                            <a:schemeClr val="dk1"/>
                          </a:solidFill>
                          <a:latin typeface="Heebo"/>
                          <a:ea typeface="Heebo"/>
                          <a:cs typeface="Heebo"/>
                          <a:sym typeface="Heebo"/>
                        </a:rPr>
                        <a:t>equation</a:t>
                      </a:r>
                      <a:r>
                        <a:rPr lang="it-IT" sz="1000" b="0" dirty="0">
                          <a:solidFill>
                            <a:schemeClr val="dk1"/>
                          </a:solidFill>
                          <a:latin typeface="Heebo"/>
                          <a:ea typeface="Heebo"/>
                          <a:cs typeface="Heebo"/>
                          <a:sym typeface="Heebo"/>
                        </a:rPr>
                        <a:t> to solve the </a:t>
                      </a:r>
                      <a:r>
                        <a:rPr lang="it-IT" sz="1000" b="0" dirty="0" err="1">
                          <a:solidFill>
                            <a:schemeClr val="dk1"/>
                          </a:solidFill>
                          <a:latin typeface="Heebo"/>
                          <a:ea typeface="Heebo"/>
                          <a:cs typeface="Heebo"/>
                          <a:sym typeface="Heebo"/>
                        </a:rPr>
                        <a:t>ambiguity</a:t>
                      </a:r>
                      <a:r>
                        <a:rPr lang="it-IT" sz="1000" b="0" dirty="0">
                          <a:solidFill>
                            <a:schemeClr val="dk1"/>
                          </a:solidFill>
                          <a:latin typeface="Heebo"/>
                          <a:ea typeface="Heebo"/>
                          <a:cs typeface="Heebo"/>
                          <a:sym typeface="Heebo"/>
                        </a:rPr>
                        <a:t>.</a:t>
                      </a:r>
                      <a:endParaRPr sz="1000" b="0"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8172">
                <a:tc>
                  <a:txBody>
                    <a:bodyPr/>
                    <a:lstStyle/>
                    <a:p>
                      <a:pPr marL="0" lvl="0" indent="0" algn="l" rtl="0">
                        <a:spcBef>
                          <a:spcPts val="0"/>
                        </a:spcBef>
                        <a:spcAft>
                          <a:spcPts val="0"/>
                        </a:spcAft>
                        <a:buNone/>
                      </a:pPr>
                      <a:r>
                        <a:rPr lang="it-IT" sz="1100" b="1" dirty="0" err="1">
                          <a:solidFill>
                            <a:schemeClr val="dk1"/>
                          </a:solidFill>
                          <a:latin typeface="Heebo"/>
                          <a:ea typeface="Heebo"/>
                          <a:cs typeface="Heebo"/>
                          <a:sym typeface="Heebo"/>
                        </a:rPr>
                        <a:t>Ionospheric</a:t>
                      </a:r>
                      <a:r>
                        <a:rPr lang="it-IT" sz="1100" b="1" dirty="0">
                          <a:solidFill>
                            <a:schemeClr val="dk1"/>
                          </a:solidFill>
                          <a:latin typeface="Heebo"/>
                          <a:ea typeface="Heebo"/>
                          <a:cs typeface="Heebo"/>
                          <a:sym typeface="Heebo"/>
                        </a:rPr>
                        <a:t> </a:t>
                      </a:r>
                      <a:r>
                        <a:rPr lang="it-IT" sz="1100" b="1" dirty="0" err="1">
                          <a:solidFill>
                            <a:schemeClr val="dk1"/>
                          </a:solidFill>
                          <a:latin typeface="Heebo"/>
                          <a:ea typeface="Heebo"/>
                          <a:cs typeface="Heebo"/>
                          <a:sym typeface="Heebo"/>
                        </a:rPr>
                        <a:t>Bias</a:t>
                      </a:r>
                      <a:endParaRPr sz="1100" b="1"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IT" sz="1000" b="0" dirty="0">
                          <a:solidFill>
                            <a:schemeClr val="dk1"/>
                          </a:solidFill>
                          <a:latin typeface="Heebo"/>
                          <a:ea typeface="Heebo"/>
                          <a:cs typeface="Heebo"/>
                          <a:sym typeface="Heebo"/>
                        </a:rPr>
                        <a:t>Working with </a:t>
                      </a:r>
                      <a:r>
                        <a:rPr lang="it-IT" sz="1000" b="0" dirty="0" err="1">
                          <a:solidFill>
                            <a:schemeClr val="dk1"/>
                          </a:solidFill>
                          <a:latin typeface="Heebo"/>
                          <a:ea typeface="Heebo"/>
                          <a:cs typeface="Heebo"/>
                          <a:sym typeface="Heebo"/>
                        </a:rPr>
                        <a:t>two</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different</a:t>
                      </a:r>
                      <a:r>
                        <a:rPr lang="it-IT" sz="1000" b="0" dirty="0">
                          <a:solidFill>
                            <a:schemeClr val="dk1"/>
                          </a:solidFill>
                          <a:latin typeface="Heebo"/>
                          <a:ea typeface="Heebo"/>
                          <a:cs typeface="Heebo"/>
                          <a:sym typeface="Heebo"/>
                        </a:rPr>
                        <a:t> frequencies (L1,L2) can help solving the </a:t>
                      </a:r>
                      <a:r>
                        <a:rPr lang="it-IT" sz="1000" b="0" dirty="0" err="1">
                          <a:solidFill>
                            <a:schemeClr val="dk1"/>
                          </a:solidFill>
                          <a:latin typeface="Heebo"/>
                          <a:ea typeface="Heebo"/>
                          <a:cs typeface="Heebo"/>
                          <a:sym typeface="Heebo"/>
                        </a:rPr>
                        <a:t>ambiguity</a:t>
                      </a:r>
                      <a:r>
                        <a:rPr lang="it-IT" sz="1000" b="0" dirty="0">
                          <a:solidFill>
                            <a:schemeClr val="dk1"/>
                          </a:solidFill>
                          <a:latin typeface="Heebo"/>
                          <a:ea typeface="Heebo"/>
                          <a:cs typeface="Heebo"/>
                          <a:sym typeface="Heebo"/>
                        </a:rPr>
                        <a:t>.</a:t>
                      </a:r>
                      <a:endParaRPr sz="1000" b="0"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8172">
                <a:tc>
                  <a:txBody>
                    <a:bodyPr/>
                    <a:lstStyle/>
                    <a:p>
                      <a:pPr marL="0" lvl="0" indent="0" algn="l" rtl="0">
                        <a:spcBef>
                          <a:spcPts val="0"/>
                        </a:spcBef>
                        <a:spcAft>
                          <a:spcPts val="0"/>
                        </a:spcAft>
                        <a:buNone/>
                      </a:pPr>
                      <a:r>
                        <a:rPr lang="it-IT" sz="1100" b="1" dirty="0" err="1">
                          <a:solidFill>
                            <a:schemeClr val="dk1"/>
                          </a:solidFill>
                          <a:latin typeface="Heebo"/>
                          <a:ea typeface="Heebo"/>
                          <a:cs typeface="Heebo"/>
                          <a:sym typeface="Heebo"/>
                        </a:rPr>
                        <a:t>Tropospheric</a:t>
                      </a:r>
                      <a:r>
                        <a:rPr lang="it-IT" sz="1100" b="1" dirty="0">
                          <a:solidFill>
                            <a:schemeClr val="dk1"/>
                          </a:solidFill>
                          <a:latin typeface="Heebo"/>
                          <a:ea typeface="Heebo"/>
                          <a:cs typeface="Heebo"/>
                          <a:sym typeface="Heebo"/>
                        </a:rPr>
                        <a:t> </a:t>
                      </a:r>
                      <a:r>
                        <a:rPr lang="it-IT" sz="1100" b="1" dirty="0" err="1">
                          <a:solidFill>
                            <a:schemeClr val="dk1"/>
                          </a:solidFill>
                          <a:latin typeface="Heebo"/>
                          <a:ea typeface="Heebo"/>
                          <a:cs typeface="Heebo"/>
                          <a:sym typeface="Heebo"/>
                        </a:rPr>
                        <a:t>Bias</a:t>
                      </a:r>
                      <a:endParaRPr sz="1100" b="1"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IT" sz="1000" b="0" dirty="0" err="1">
                          <a:solidFill>
                            <a:schemeClr val="dk1"/>
                          </a:solidFill>
                          <a:latin typeface="Heebo"/>
                          <a:ea typeface="Heebo"/>
                          <a:cs typeface="Heebo"/>
                          <a:sym typeface="Heebo"/>
                        </a:rPr>
                        <a:t>Observing</a:t>
                      </a:r>
                      <a:r>
                        <a:rPr lang="it-IT" sz="1000" b="0" dirty="0">
                          <a:solidFill>
                            <a:schemeClr val="dk1"/>
                          </a:solidFill>
                          <a:latin typeface="Heebo"/>
                          <a:ea typeface="Heebo"/>
                          <a:cs typeface="Heebo"/>
                          <a:sym typeface="Heebo"/>
                        </a:rPr>
                        <a:t> the </a:t>
                      </a:r>
                      <a:r>
                        <a:rPr lang="it-IT" sz="1000" b="0" dirty="0" err="1">
                          <a:solidFill>
                            <a:schemeClr val="dk1"/>
                          </a:solidFill>
                          <a:latin typeface="Heebo"/>
                          <a:ea typeface="Heebo"/>
                          <a:cs typeface="Heebo"/>
                          <a:sym typeface="Heebo"/>
                        </a:rPr>
                        <a:t>troposphere’s</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properties</a:t>
                      </a:r>
                      <a:r>
                        <a:rPr lang="it-IT" sz="1000" b="0" dirty="0">
                          <a:solidFill>
                            <a:schemeClr val="dk1"/>
                          </a:solidFill>
                          <a:latin typeface="Heebo"/>
                          <a:ea typeface="Heebo"/>
                          <a:cs typeface="Heebo"/>
                          <a:sym typeface="Heebo"/>
                        </a:rPr>
                        <a:t> can help reduce the </a:t>
                      </a:r>
                      <a:r>
                        <a:rPr lang="it-IT" sz="1000" b="0" dirty="0" err="1">
                          <a:solidFill>
                            <a:schemeClr val="dk1"/>
                          </a:solidFill>
                          <a:latin typeface="Heebo"/>
                          <a:ea typeface="Heebo"/>
                          <a:cs typeface="Heebo"/>
                          <a:sym typeface="Heebo"/>
                        </a:rPr>
                        <a:t>uncertainty</a:t>
                      </a:r>
                      <a:endParaRPr sz="1000" b="0" dirty="0">
                        <a:solidFill>
                          <a:schemeClr val="dk1"/>
                        </a:solidFill>
                        <a:latin typeface="Heebo"/>
                        <a:ea typeface="Heebo"/>
                        <a:cs typeface="Heebo"/>
                        <a:sym typeface="Heebo"/>
                      </a:endParaRPr>
                    </a:p>
                  </a:txBody>
                  <a:tcPr marL="91425" marR="91425" marT="91425" marB="91425">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3143543835"/>
                  </a:ext>
                </a:extLst>
              </a:tr>
              <a:tr h="497039">
                <a:tc>
                  <a:txBody>
                    <a:bodyPr/>
                    <a:lstStyle/>
                    <a:p>
                      <a:pPr marL="0" lvl="0" indent="0" algn="l" rtl="0">
                        <a:spcBef>
                          <a:spcPts val="0"/>
                        </a:spcBef>
                        <a:spcAft>
                          <a:spcPts val="0"/>
                        </a:spcAft>
                        <a:buNone/>
                      </a:pPr>
                      <a:r>
                        <a:rPr lang="it-IT" sz="1100" b="1" dirty="0" err="1">
                          <a:solidFill>
                            <a:schemeClr val="dk1"/>
                          </a:solidFill>
                          <a:latin typeface="Heebo"/>
                          <a:ea typeface="Heebo"/>
                          <a:cs typeface="Heebo"/>
                          <a:sym typeface="Heebo"/>
                        </a:rPr>
                        <a:t>Satellites</a:t>
                      </a:r>
                      <a:r>
                        <a:rPr lang="it-IT" sz="1100" b="1" dirty="0">
                          <a:solidFill>
                            <a:schemeClr val="dk1"/>
                          </a:solidFill>
                          <a:latin typeface="Heebo"/>
                          <a:ea typeface="Heebo"/>
                          <a:cs typeface="Heebo"/>
                          <a:sym typeface="Heebo"/>
                        </a:rPr>
                        <a:t>’ Clock and </a:t>
                      </a:r>
                      <a:r>
                        <a:rPr lang="it-IT" sz="1100" b="1" dirty="0" err="1">
                          <a:solidFill>
                            <a:schemeClr val="dk1"/>
                          </a:solidFill>
                          <a:latin typeface="Heebo"/>
                          <a:ea typeface="Heebo"/>
                          <a:cs typeface="Heebo"/>
                          <a:sym typeface="Heebo"/>
                        </a:rPr>
                        <a:t>Orbit</a:t>
                      </a:r>
                      <a:r>
                        <a:rPr lang="it-IT" sz="1100" b="1" dirty="0">
                          <a:solidFill>
                            <a:schemeClr val="dk1"/>
                          </a:solidFill>
                          <a:latin typeface="Heebo"/>
                          <a:ea typeface="Heebo"/>
                          <a:cs typeface="Heebo"/>
                          <a:sym typeface="Heebo"/>
                        </a:rPr>
                        <a:t> </a:t>
                      </a:r>
                      <a:r>
                        <a:rPr lang="it-IT" sz="1100" b="1" dirty="0" err="1">
                          <a:solidFill>
                            <a:schemeClr val="dk1"/>
                          </a:solidFill>
                          <a:latin typeface="Heebo"/>
                          <a:ea typeface="Heebo"/>
                          <a:cs typeface="Heebo"/>
                          <a:sym typeface="Heebo"/>
                        </a:rPr>
                        <a:t>Biases</a:t>
                      </a:r>
                      <a:endParaRPr sz="1100" b="1"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IT" sz="1000" b="0" dirty="0">
                          <a:solidFill>
                            <a:schemeClr val="dk1"/>
                          </a:solidFill>
                          <a:latin typeface="Heebo"/>
                          <a:ea typeface="Heebo"/>
                          <a:cs typeface="Heebo"/>
                          <a:sym typeface="Heebo"/>
                        </a:rPr>
                        <a:t>Processing data with IGS products can help reduce the </a:t>
                      </a:r>
                      <a:r>
                        <a:rPr lang="it-IT" sz="1000" b="0" dirty="0" err="1">
                          <a:solidFill>
                            <a:schemeClr val="dk1"/>
                          </a:solidFill>
                          <a:latin typeface="Heebo"/>
                          <a:ea typeface="Heebo"/>
                          <a:cs typeface="Heebo"/>
                          <a:sym typeface="Heebo"/>
                        </a:rPr>
                        <a:t>error</a:t>
                      </a:r>
                      <a:r>
                        <a:rPr lang="it-IT" sz="1000" b="0" dirty="0">
                          <a:solidFill>
                            <a:schemeClr val="dk1"/>
                          </a:solidFill>
                          <a:latin typeface="Heebo"/>
                          <a:ea typeface="Heebo"/>
                          <a:cs typeface="Heebo"/>
                          <a:sym typeface="Heebo"/>
                        </a:rPr>
                        <a:t>. Better IGS are </a:t>
                      </a:r>
                      <a:r>
                        <a:rPr lang="it-IT" sz="1000" b="0" dirty="0" err="1">
                          <a:solidFill>
                            <a:schemeClr val="dk1"/>
                          </a:solidFill>
                          <a:latin typeface="Heebo"/>
                          <a:ea typeface="Heebo"/>
                          <a:cs typeface="Heebo"/>
                          <a:sym typeface="Heebo"/>
                        </a:rPr>
                        <a:t>released</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later</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than</a:t>
                      </a:r>
                      <a:r>
                        <a:rPr lang="it-IT" sz="1000" b="0" dirty="0">
                          <a:solidFill>
                            <a:schemeClr val="dk1"/>
                          </a:solidFill>
                          <a:latin typeface="Heebo"/>
                          <a:ea typeface="Heebo"/>
                          <a:cs typeface="Heebo"/>
                          <a:sym typeface="Heebo"/>
                        </a:rPr>
                        <a:t> real-time products </a:t>
                      </a:r>
                      <a:r>
                        <a:rPr lang="it-IT" sz="1000" b="0" dirty="0" err="1">
                          <a:solidFill>
                            <a:schemeClr val="dk1"/>
                          </a:solidFill>
                          <a:latin typeface="Heebo"/>
                          <a:ea typeface="Heebo"/>
                          <a:cs typeface="Heebo"/>
                          <a:sym typeface="Heebo"/>
                        </a:rPr>
                        <a:t>but</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provide</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better</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measures</a:t>
                      </a:r>
                      <a:r>
                        <a:rPr lang="it-IT" sz="1000" b="0" dirty="0">
                          <a:solidFill>
                            <a:schemeClr val="dk1"/>
                          </a:solidFill>
                          <a:latin typeface="Heebo"/>
                          <a:ea typeface="Heebo"/>
                          <a:cs typeface="Heebo"/>
                          <a:sym typeface="Heebo"/>
                        </a:rPr>
                        <a:t>.</a:t>
                      </a:r>
                      <a:endParaRPr sz="1000" b="0"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8172">
                <a:tc>
                  <a:txBody>
                    <a:bodyPr/>
                    <a:lstStyle/>
                    <a:p>
                      <a:pPr marL="0" lvl="0" indent="0" algn="l" rtl="0">
                        <a:spcBef>
                          <a:spcPts val="0"/>
                        </a:spcBef>
                        <a:spcAft>
                          <a:spcPts val="0"/>
                        </a:spcAft>
                        <a:buNone/>
                      </a:pPr>
                      <a:r>
                        <a:rPr lang="it-IT" sz="1100" b="1" dirty="0" err="1">
                          <a:solidFill>
                            <a:schemeClr val="dk1"/>
                          </a:solidFill>
                          <a:latin typeface="Heebo"/>
                          <a:ea typeface="Heebo"/>
                          <a:cs typeface="Heebo"/>
                          <a:sym typeface="Heebo"/>
                        </a:rPr>
                        <a:t>Multipath</a:t>
                      </a:r>
                      <a:endParaRPr sz="1100" b="1"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IT" sz="1000" b="0" dirty="0" err="1">
                          <a:solidFill>
                            <a:schemeClr val="dk1"/>
                          </a:solidFill>
                          <a:latin typeface="Heebo"/>
                          <a:ea typeface="Heebo"/>
                          <a:cs typeface="Heebo"/>
                          <a:sym typeface="Heebo"/>
                        </a:rPr>
                        <a:t>Avoiding</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reflecting</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surfaces</a:t>
                      </a:r>
                      <a:r>
                        <a:rPr lang="it-IT" sz="1000" b="0" dirty="0">
                          <a:solidFill>
                            <a:schemeClr val="dk1"/>
                          </a:solidFill>
                          <a:latin typeface="Heebo"/>
                          <a:ea typeface="Heebo"/>
                          <a:cs typeface="Heebo"/>
                          <a:sym typeface="Heebo"/>
                        </a:rPr>
                        <a:t> and </a:t>
                      </a:r>
                      <a:r>
                        <a:rPr lang="it-IT" sz="1000" b="0" dirty="0" err="1">
                          <a:solidFill>
                            <a:schemeClr val="dk1"/>
                          </a:solidFill>
                          <a:latin typeface="Heebo"/>
                          <a:ea typeface="Heebo"/>
                          <a:cs typeface="Heebo"/>
                          <a:sym typeface="Heebo"/>
                        </a:rPr>
                        <a:t>proper</a:t>
                      </a:r>
                      <a:r>
                        <a:rPr lang="it-IT" sz="1000" b="0" dirty="0">
                          <a:solidFill>
                            <a:schemeClr val="dk1"/>
                          </a:solidFill>
                          <a:latin typeface="Heebo"/>
                          <a:ea typeface="Heebo"/>
                          <a:cs typeface="Heebo"/>
                          <a:sym typeface="Heebo"/>
                        </a:rPr>
                        <a:t> antenna </a:t>
                      </a:r>
                      <a:r>
                        <a:rPr lang="it-IT" sz="1000" b="0" dirty="0" err="1">
                          <a:solidFill>
                            <a:schemeClr val="dk1"/>
                          </a:solidFill>
                          <a:latin typeface="Heebo"/>
                          <a:ea typeface="Heebo"/>
                          <a:cs typeface="Heebo"/>
                          <a:sym typeface="Heebo"/>
                        </a:rPr>
                        <a:t>choice</a:t>
                      </a:r>
                      <a:r>
                        <a:rPr lang="it-IT" sz="1000" b="0" dirty="0">
                          <a:solidFill>
                            <a:schemeClr val="dk1"/>
                          </a:solidFill>
                          <a:latin typeface="Heebo"/>
                          <a:ea typeface="Heebo"/>
                          <a:cs typeface="Heebo"/>
                          <a:sym typeface="Heebo"/>
                        </a:rPr>
                        <a:t> can mitigate the </a:t>
                      </a:r>
                      <a:r>
                        <a:rPr lang="it-IT" sz="1000" b="0" dirty="0" err="1">
                          <a:solidFill>
                            <a:schemeClr val="dk1"/>
                          </a:solidFill>
                          <a:latin typeface="Heebo"/>
                          <a:ea typeface="Heebo"/>
                          <a:cs typeface="Heebo"/>
                          <a:sym typeface="Heebo"/>
                        </a:rPr>
                        <a:t>multipath</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effect</a:t>
                      </a:r>
                      <a:r>
                        <a:rPr lang="it-IT" sz="1000" b="0" dirty="0">
                          <a:solidFill>
                            <a:schemeClr val="dk1"/>
                          </a:solidFill>
                          <a:latin typeface="Heebo"/>
                          <a:ea typeface="Heebo"/>
                          <a:cs typeface="Heebo"/>
                          <a:sym typeface="Heebo"/>
                        </a:rPr>
                        <a:t> </a:t>
                      </a:r>
                      <a:endParaRPr sz="1000" b="0" dirty="0">
                        <a:solidFill>
                          <a:schemeClr val="dk1"/>
                        </a:solidFill>
                        <a:latin typeface="Heebo"/>
                        <a:ea typeface="Heebo"/>
                        <a:cs typeface="Heebo"/>
                        <a:sym typeface="Heebo"/>
                      </a:endParaRPr>
                    </a:p>
                  </a:txBody>
                  <a:tcPr marL="91425" marR="91425" marT="91425" marB="91425">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8172">
                <a:tc>
                  <a:txBody>
                    <a:bodyPr/>
                    <a:lstStyle/>
                    <a:p>
                      <a:pPr marL="0" lvl="0" indent="0" algn="l" rtl="0">
                        <a:spcBef>
                          <a:spcPts val="0"/>
                        </a:spcBef>
                        <a:spcAft>
                          <a:spcPts val="0"/>
                        </a:spcAft>
                        <a:buNone/>
                      </a:pPr>
                      <a:r>
                        <a:rPr lang="it-IT" sz="1100" b="1" dirty="0" err="1">
                          <a:solidFill>
                            <a:schemeClr val="dk1"/>
                          </a:solidFill>
                          <a:latin typeface="Heebo"/>
                          <a:ea typeface="Heebo"/>
                          <a:cs typeface="Heebo"/>
                          <a:sym typeface="Heebo"/>
                        </a:rPr>
                        <a:t>Monumentation</a:t>
                      </a:r>
                      <a:endParaRPr sz="1100" b="1" dirty="0">
                        <a:solidFill>
                          <a:schemeClr val="dk1"/>
                        </a:solidFill>
                        <a:latin typeface="Heebo"/>
                        <a:ea typeface="Heebo"/>
                        <a:cs typeface="Heebo"/>
                        <a:sym typeface="Heebo"/>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it-IT" sz="1000" b="0" dirty="0">
                          <a:solidFill>
                            <a:schemeClr val="dk1"/>
                          </a:solidFill>
                          <a:latin typeface="Heebo"/>
                          <a:ea typeface="Heebo"/>
                          <a:cs typeface="Heebo"/>
                          <a:sym typeface="Heebo"/>
                        </a:rPr>
                        <a:t>A </a:t>
                      </a:r>
                      <a:r>
                        <a:rPr lang="it-IT" sz="1000" b="0" dirty="0" err="1">
                          <a:solidFill>
                            <a:schemeClr val="dk1"/>
                          </a:solidFill>
                          <a:latin typeface="Heebo"/>
                          <a:ea typeface="Heebo"/>
                          <a:cs typeface="Heebo"/>
                          <a:sym typeface="Heebo"/>
                        </a:rPr>
                        <a:t>proper</a:t>
                      </a:r>
                      <a:r>
                        <a:rPr lang="it-IT" sz="1000" b="0" dirty="0">
                          <a:solidFill>
                            <a:schemeClr val="dk1"/>
                          </a:solidFill>
                          <a:latin typeface="Heebo"/>
                          <a:ea typeface="Heebo"/>
                          <a:cs typeface="Heebo"/>
                          <a:sym typeface="Heebo"/>
                        </a:rPr>
                        <a:t> </a:t>
                      </a:r>
                      <a:r>
                        <a:rPr lang="it-IT" sz="1000" b="0" dirty="0" err="1">
                          <a:solidFill>
                            <a:schemeClr val="dk1"/>
                          </a:solidFill>
                          <a:latin typeface="Heebo"/>
                          <a:ea typeface="Heebo"/>
                          <a:cs typeface="Heebo"/>
                          <a:sym typeface="Heebo"/>
                        </a:rPr>
                        <a:t>installation</a:t>
                      </a:r>
                      <a:r>
                        <a:rPr lang="it-IT" sz="1000" b="0" dirty="0">
                          <a:solidFill>
                            <a:schemeClr val="dk1"/>
                          </a:solidFill>
                          <a:latin typeface="Heebo"/>
                          <a:ea typeface="Heebo"/>
                          <a:cs typeface="Heebo"/>
                          <a:sym typeface="Heebo"/>
                        </a:rPr>
                        <a:t> of the antenna can make the </a:t>
                      </a:r>
                      <a:r>
                        <a:rPr lang="it-IT" sz="1000" b="0" dirty="0" err="1">
                          <a:solidFill>
                            <a:schemeClr val="dk1"/>
                          </a:solidFill>
                          <a:latin typeface="Heebo"/>
                          <a:ea typeface="Heebo"/>
                          <a:cs typeface="Heebo"/>
                          <a:sym typeface="Heebo"/>
                        </a:rPr>
                        <a:t>receiver</a:t>
                      </a:r>
                      <a:r>
                        <a:rPr lang="it-IT" sz="1000" b="0" dirty="0">
                          <a:solidFill>
                            <a:schemeClr val="dk1"/>
                          </a:solidFill>
                          <a:latin typeface="Heebo"/>
                          <a:ea typeface="Heebo"/>
                          <a:cs typeface="Heebo"/>
                          <a:sym typeface="Heebo"/>
                        </a:rPr>
                        <a:t> more </a:t>
                      </a:r>
                      <a:r>
                        <a:rPr lang="it-IT" sz="1000" b="0" dirty="0" err="1">
                          <a:solidFill>
                            <a:schemeClr val="dk1"/>
                          </a:solidFill>
                          <a:latin typeface="Heebo"/>
                          <a:ea typeface="Heebo"/>
                          <a:cs typeface="Heebo"/>
                          <a:sym typeface="Heebo"/>
                        </a:rPr>
                        <a:t>stable</a:t>
                      </a:r>
                      <a:r>
                        <a:rPr lang="it-IT" sz="1000" b="0" dirty="0">
                          <a:solidFill>
                            <a:schemeClr val="dk1"/>
                          </a:solidFill>
                          <a:latin typeface="Heebo"/>
                          <a:ea typeface="Heebo"/>
                          <a:cs typeface="Heebo"/>
                          <a:sym typeface="Heebo"/>
                        </a:rPr>
                        <a:t>.</a:t>
                      </a:r>
                      <a:endParaRPr sz="1000" b="0" dirty="0">
                        <a:solidFill>
                          <a:schemeClr val="dk1"/>
                        </a:solidFill>
                        <a:latin typeface="Heebo"/>
                        <a:ea typeface="Heebo"/>
                        <a:cs typeface="Heebo"/>
                        <a:sym typeface="Heebo"/>
                      </a:endParaRPr>
                    </a:p>
                  </a:txBody>
                  <a:tcPr marL="91425" marR="91425" marT="91425" marB="91425">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235009877"/>
                  </a:ext>
                </a:extLst>
              </a:tr>
            </a:tbl>
          </a:graphicData>
        </a:graphic>
      </p:graphicFrame>
      <p:sp>
        <p:nvSpPr>
          <p:cNvPr id="743" name="Google Shape;743;p45">
            <a:extLst>
              <a:ext uri="{FF2B5EF4-FFF2-40B4-BE49-F238E27FC236}">
                <a16:creationId xmlns:a16="http://schemas.microsoft.com/office/drawing/2014/main" id="{E7CC2C46-8DE2-C6BC-48C8-37178CCE7F68}"/>
              </a:ext>
            </a:extLst>
          </p:cNvPr>
          <p:cNvSpPr txBox="1">
            <a:spLocks noGrp="1"/>
          </p:cNvSpPr>
          <p:nvPr>
            <p:ph type="title"/>
          </p:nvPr>
        </p:nvSpPr>
        <p:spPr>
          <a:xfrm>
            <a:off x="720000" y="539500"/>
            <a:ext cx="7704000" cy="12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Other Mitigation Methods</a:t>
            </a:r>
            <a:endParaRPr dirty="0"/>
          </a:p>
        </p:txBody>
      </p:sp>
    </p:spTree>
    <p:extLst>
      <p:ext uri="{BB962C8B-B14F-4D97-AF65-F5344CB8AC3E}">
        <p14:creationId xmlns:p14="http://schemas.microsoft.com/office/powerpoint/2010/main" val="253381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a:extLst>
            <a:ext uri="{FF2B5EF4-FFF2-40B4-BE49-F238E27FC236}">
              <a16:creationId xmlns:a16="http://schemas.microsoft.com/office/drawing/2014/main" id="{BC26F37C-0744-107D-8278-D7CC58511CFE}"/>
            </a:ext>
          </a:extLst>
        </p:cNvPr>
        <p:cNvGrpSpPr/>
        <p:nvPr/>
      </p:nvGrpSpPr>
      <p:grpSpPr>
        <a:xfrm>
          <a:off x="0" y="0"/>
          <a:ext cx="0" cy="0"/>
          <a:chOff x="0" y="0"/>
          <a:chExt cx="0" cy="0"/>
        </a:xfrm>
      </p:grpSpPr>
      <p:sp>
        <p:nvSpPr>
          <p:cNvPr id="381" name="Google Shape;381;p34">
            <a:extLst>
              <a:ext uri="{FF2B5EF4-FFF2-40B4-BE49-F238E27FC236}">
                <a16:creationId xmlns:a16="http://schemas.microsoft.com/office/drawing/2014/main" id="{C49B2BF4-F53C-5907-4542-BF4B6F626C6E}"/>
              </a:ext>
            </a:extLst>
          </p:cNvPr>
          <p:cNvSpPr/>
          <p:nvPr/>
        </p:nvSpPr>
        <p:spPr>
          <a:xfrm>
            <a:off x="2086100" y="4313525"/>
            <a:ext cx="7246225" cy="1043466"/>
          </a:xfrm>
          <a:custGeom>
            <a:avLst/>
            <a:gdLst/>
            <a:ahLst/>
            <a:cxnLst/>
            <a:rect l="l" t="t" r="r" b="b"/>
            <a:pathLst>
              <a:path w="289849" h="46766" extrusionOk="0">
                <a:moveTo>
                  <a:pt x="289849" y="21751"/>
                </a:moveTo>
                <a:cubicBezTo>
                  <a:pt x="280410" y="10219"/>
                  <a:pt x="263816" y="1339"/>
                  <a:pt x="249063" y="3443"/>
                </a:cubicBezTo>
                <a:cubicBezTo>
                  <a:pt x="233481" y="5666"/>
                  <a:pt x="219084" y="16526"/>
                  <a:pt x="203384" y="15406"/>
                </a:cubicBezTo>
                <a:cubicBezTo>
                  <a:pt x="180534" y="13776"/>
                  <a:pt x="141270" y="-4722"/>
                  <a:pt x="134683" y="17219"/>
                </a:cubicBezTo>
                <a:cubicBezTo>
                  <a:pt x="133566" y="20939"/>
                  <a:pt x="134581" y="26232"/>
                  <a:pt x="137764" y="28458"/>
                </a:cubicBezTo>
                <a:cubicBezTo>
                  <a:pt x="144210" y="32966"/>
                  <a:pt x="154169" y="32984"/>
                  <a:pt x="161329" y="29727"/>
                </a:cubicBezTo>
                <a:cubicBezTo>
                  <a:pt x="169681" y="25928"/>
                  <a:pt x="172748" y="5762"/>
                  <a:pt x="164229" y="2355"/>
                </a:cubicBezTo>
                <a:cubicBezTo>
                  <a:pt x="138255" y="-8032"/>
                  <a:pt x="110808" y="19158"/>
                  <a:pt x="84834" y="29545"/>
                </a:cubicBezTo>
                <a:cubicBezTo>
                  <a:pt x="69616" y="35631"/>
                  <a:pt x="51962" y="31040"/>
                  <a:pt x="35891" y="34258"/>
                </a:cubicBezTo>
                <a:cubicBezTo>
                  <a:pt x="23468" y="36745"/>
                  <a:pt x="12424" y="44284"/>
                  <a:pt x="0" y="46766"/>
                </a:cubicBezTo>
              </a:path>
            </a:pathLst>
          </a:custGeom>
          <a:noFill/>
          <a:ln w="9525" cap="flat" cmpd="sng">
            <a:solidFill>
              <a:schemeClr val="dk1"/>
            </a:solidFill>
            <a:prstDash val="dash"/>
            <a:round/>
            <a:headEnd type="none" w="med" len="med"/>
            <a:tailEnd type="none" w="med" len="med"/>
          </a:ln>
        </p:spPr>
      </p:sp>
      <p:sp>
        <p:nvSpPr>
          <p:cNvPr id="382" name="Google Shape;382;p34">
            <a:extLst>
              <a:ext uri="{FF2B5EF4-FFF2-40B4-BE49-F238E27FC236}">
                <a16:creationId xmlns:a16="http://schemas.microsoft.com/office/drawing/2014/main" id="{AFAA5749-B73E-8FB1-52BB-19DCB5CFFF32}"/>
              </a:ext>
            </a:extLst>
          </p:cNvPr>
          <p:cNvSpPr txBox="1">
            <a:spLocks noGrp="1"/>
          </p:cNvSpPr>
          <p:nvPr>
            <p:ph type="title" idx="2"/>
          </p:nvPr>
        </p:nvSpPr>
        <p:spPr>
          <a:xfrm>
            <a:off x="713225" y="1073800"/>
            <a:ext cx="1287300" cy="8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05</a:t>
            </a:r>
            <a:endParaRPr dirty="0"/>
          </a:p>
        </p:txBody>
      </p:sp>
      <p:sp>
        <p:nvSpPr>
          <p:cNvPr id="383" name="Google Shape;383;p34">
            <a:extLst>
              <a:ext uri="{FF2B5EF4-FFF2-40B4-BE49-F238E27FC236}">
                <a16:creationId xmlns:a16="http://schemas.microsoft.com/office/drawing/2014/main" id="{B76165EF-A71A-6B44-0005-AB2336884E8F}"/>
              </a:ext>
            </a:extLst>
          </p:cNvPr>
          <p:cNvSpPr txBox="1">
            <a:spLocks noGrp="1"/>
          </p:cNvSpPr>
          <p:nvPr>
            <p:ph type="title"/>
          </p:nvPr>
        </p:nvSpPr>
        <p:spPr>
          <a:xfrm>
            <a:off x="2143550" y="1073800"/>
            <a:ext cx="5654700" cy="12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GPS Application</a:t>
            </a:r>
            <a:endParaRPr dirty="0"/>
          </a:p>
        </p:txBody>
      </p:sp>
      <p:grpSp>
        <p:nvGrpSpPr>
          <p:cNvPr id="384" name="Google Shape;384;p34">
            <a:extLst>
              <a:ext uri="{FF2B5EF4-FFF2-40B4-BE49-F238E27FC236}">
                <a16:creationId xmlns:a16="http://schemas.microsoft.com/office/drawing/2014/main" id="{4D54A907-621E-F99D-33D5-2DFE12247FF4}"/>
              </a:ext>
            </a:extLst>
          </p:cNvPr>
          <p:cNvGrpSpPr/>
          <p:nvPr/>
        </p:nvGrpSpPr>
        <p:grpSpPr>
          <a:xfrm rot="831067">
            <a:off x="7659309" y="2272447"/>
            <a:ext cx="702089" cy="702149"/>
            <a:chOff x="4228992" y="636527"/>
            <a:chExt cx="546958" cy="547004"/>
          </a:xfrm>
        </p:grpSpPr>
        <p:sp>
          <p:nvSpPr>
            <p:cNvPr id="385" name="Google Shape;385;p34">
              <a:extLst>
                <a:ext uri="{FF2B5EF4-FFF2-40B4-BE49-F238E27FC236}">
                  <a16:creationId xmlns:a16="http://schemas.microsoft.com/office/drawing/2014/main" id="{83830C6B-3B98-CBB9-BC8C-BAE95E8C077B}"/>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a:extLst>
                <a:ext uri="{FF2B5EF4-FFF2-40B4-BE49-F238E27FC236}">
                  <a16:creationId xmlns:a16="http://schemas.microsoft.com/office/drawing/2014/main" id="{A0BA0063-F9BB-140E-B603-8C3880341438}"/>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a:extLst>
                <a:ext uri="{FF2B5EF4-FFF2-40B4-BE49-F238E27FC236}">
                  <a16:creationId xmlns:a16="http://schemas.microsoft.com/office/drawing/2014/main" id="{4728AFE3-96E9-41F0-C26C-6A07A3F8FA7F}"/>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a:extLst>
                <a:ext uri="{FF2B5EF4-FFF2-40B4-BE49-F238E27FC236}">
                  <a16:creationId xmlns:a16="http://schemas.microsoft.com/office/drawing/2014/main" id="{EBBA3853-ED5A-8752-BB60-E465BAB2154A}"/>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4">
            <a:extLst>
              <a:ext uri="{FF2B5EF4-FFF2-40B4-BE49-F238E27FC236}">
                <a16:creationId xmlns:a16="http://schemas.microsoft.com/office/drawing/2014/main" id="{CB9287DB-D8B0-76E0-CB4D-5DA47EC1BA1C}"/>
              </a:ext>
            </a:extLst>
          </p:cNvPr>
          <p:cNvGrpSpPr/>
          <p:nvPr/>
        </p:nvGrpSpPr>
        <p:grpSpPr>
          <a:xfrm rot="-840847">
            <a:off x="5826531" y="3069388"/>
            <a:ext cx="1604099" cy="1602693"/>
            <a:chOff x="4360538" y="1647350"/>
            <a:chExt cx="672175" cy="671675"/>
          </a:xfrm>
        </p:grpSpPr>
        <p:sp>
          <p:nvSpPr>
            <p:cNvPr id="390" name="Google Shape;390;p34">
              <a:extLst>
                <a:ext uri="{FF2B5EF4-FFF2-40B4-BE49-F238E27FC236}">
                  <a16:creationId xmlns:a16="http://schemas.microsoft.com/office/drawing/2014/main" id="{96AC64B8-A89D-27B3-9D86-04BE9DAB7464}"/>
                </a:ext>
              </a:extLst>
            </p:cNvPr>
            <p:cNvSpPr/>
            <p:nvPr/>
          </p:nvSpPr>
          <p:spPr>
            <a:xfrm>
              <a:off x="4360538" y="1647350"/>
              <a:ext cx="672175" cy="671675"/>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a:extLst>
                <a:ext uri="{FF2B5EF4-FFF2-40B4-BE49-F238E27FC236}">
                  <a16:creationId xmlns:a16="http://schemas.microsoft.com/office/drawing/2014/main" id="{454826B9-1A1E-A4F1-606B-4146A14FCCFE}"/>
                </a:ext>
              </a:extLst>
            </p:cNvPr>
            <p:cNvSpPr/>
            <p:nvPr/>
          </p:nvSpPr>
          <p:spPr>
            <a:xfrm>
              <a:off x="4649275" y="2140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a:extLst>
                <a:ext uri="{FF2B5EF4-FFF2-40B4-BE49-F238E27FC236}">
                  <a16:creationId xmlns:a16="http://schemas.microsoft.com/office/drawing/2014/main" id="{81B02A6E-AFFA-7E43-06DE-8CC5F5608F6A}"/>
                </a:ext>
              </a:extLst>
            </p:cNvPr>
            <p:cNvSpPr/>
            <p:nvPr/>
          </p:nvSpPr>
          <p:spPr>
            <a:xfrm>
              <a:off x="4842813" y="2075225"/>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a:extLst>
                <a:ext uri="{FF2B5EF4-FFF2-40B4-BE49-F238E27FC236}">
                  <a16:creationId xmlns:a16="http://schemas.microsoft.com/office/drawing/2014/main" id="{B533C4D8-2CE4-31C2-E052-AD713E1EFE63}"/>
                </a:ext>
              </a:extLst>
            </p:cNvPr>
            <p:cNvSpPr/>
            <p:nvPr/>
          </p:nvSpPr>
          <p:spPr>
            <a:xfrm>
              <a:off x="4809863" y="1921450"/>
              <a:ext cx="42400" cy="39250"/>
            </a:xfrm>
            <a:custGeom>
              <a:avLst/>
              <a:gdLst/>
              <a:ahLst/>
              <a:cxnLst/>
              <a:rect l="l" t="t" r="r" b="b"/>
              <a:pathLst>
                <a:path w="1696" h="1570" extrusionOk="0">
                  <a:moveTo>
                    <a:pt x="858" y="0"/>
                  </a:moveTo>
                  <a:cubicBezTo>
                    <a:pt x="377" y="0"/>
                    <a:pt x="1" y="356"/>
                    <a:pt x="1" y="795"/>
                  </a:cubicBezTo>
                  <a:cubicBezTo>
                    <a:pt x="1" y="1214"/>
                    <a:pt x="377" y="1569"/>
                    <a:pt x="858" y="1569"/>
                  </a:cubicBezTo>
                  <a:cubicBezTo>
                    <a:pt x="1319" y="1569"/>
                    <a:pt x="1695" y="1214"/>
                    <a:pt x="1695" y="795"/>
                  </a:cubicBezTo>
                  <a:cubicBezTo>
                    <a:pt x="1695" y="356"/>
                    <a:pt x="1319"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a:extLst>
                <a:ext uri="{FF2B5EF4-FFF2-40B4-BE49-F238E27FC236}">
                  <a16:creationId xmlns:a16="http://schemas.microsoft.com/office/drawing/2014/main" id="{A992DED4-343E-5677-5DF1-24B894B0B21E}"/>
                </a:ext>
              </a:extLst>
            </p:cNvPr>
            <p:cNvSpPr/>
            <p:nvPr/>
          </p:nvSpPr>
          <p:spPr>
            <a:xfrm>
              <a:off x="4696884" y="1647350"/>
              <a:ext cx="335829" cy="671668"/>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a:extLst>
                <a:ext uri="{FF2B5EF4-FFF2-40B4-BE49-F238E27FC236}">
                  <a16:creationId xmlns:a16="http://schemas.microsoft.com/office/drawing/2014/main" id="{3E392775-FE1C-0455-AAE9-851F13D5E2F3}"/>
                </a:ext>
              </a:extLst>
            </p:cNvPr>
            <p:cNvSpPr/>
            <p:nvPr/>
          </p:nvSpPr>
          <p:spPr>
            <a:xfrm>
              <a:off x="4927813" y="18921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a:extLst>
                <a:ext uri="{FF2B5EF4-FFF2-40B4-BE49-F238E27FC236}">
                  <a16:creationId xmlns:a16="http://schemas.microsoft.com/office/drawing/2014/main" id="{99AD9199-BFF4-150E-2015-506E2D5E6E93}"/>
                </a:ext>
              </a:extLst>
            </p:cNvPr>
            <p:cNvSpPr/>
            <p:nvPr/>
          </p:nvSpPr>
          <p:spPr>
            <a:xfrm>
              <a:off x="4738200" y="17417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a:extLst>
                <a:ext uri="{FF2B5EF4-FFF2-40B4-BE49-F238E27FC236}">
                  <a16:creationId xmlns:a16="http://schemas.microsoft.com/office/drawing/2014/main" id="{C3808222-CE8D-DAF1-F05A-52CD4988A792}"/>
                </a:ext>
              </a:extLst>
            </p:cNvPr>
            <p:cNvSpPr/>
            <p:nvPr/>
          </p:nvSpPr>
          <p:spPr>
            <a:xfrm>
              <a:off x="4424363" y="1990213"/>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a:extLst>
                <a:ext uri="{FF2B5EF4-FFF2-40B4-BE49-F238E27FC236}">
                  <a16:creationId xmlns:a16="http://schemas.microsoft.com/office/drawing/2014/main" id="{B89B8AA8-F071-CA40-6E63-92E106F0AA77}"/>
                </a:ext>
              </a:extLst>
            </p:cNvPr>
            <p:cNvSpPr/>
            <p:nvPr/>
          </p:nvSpPr>
          <p:spPr>
            <a:xfrm>
              <a:off x="4463588" y="1806875"/>
              <a:ext cx="94700" cy="94700"/>
            </a:xfrm>
            <a:custGeom>
              <a:avLst/>
              <a:gdLst/>
              <a:ahLst/>
              <a:cxnLst/>
              <a:rect l="l" t="t" r="r" b="b"/>
              <a:pathLst>
                <a:path w="3788" h="3788" extrusionOk="0">
                  <a:moveTo>
                    <a:pt x="1883" y="1"/>
                  </a:moveTo>
                  <a:cubicBezTo>
                    <a:pt x="837" y="1"/>
                    <a:pt x="0" y="859"/>
                    <a:pt x="0" y="1905"/>
                  </a:cubicBezTo>
                  <a:cubicBezTo>
                    <a:pt x="0" y="2951"/>
                    <a:pt x="837" y="3788"/>
                    <a:pt x="1883" y="3788"/>
                  </a:cubicBezTo>
                  <a:cubicBezTo>
                    <a:pt x="2929" y="3788"/>
                    <a:pt x="3787" y="2951"/>
                    <a:pt x="3787" y="1905"/>
                  </a:cubicBezTo>
                  <a:cubicBezTo>
                    <a:pt x="3787" y="859"/>
                    <a:pt x="2929" y="1"/>
                    <a:pt x="1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a:extLst>
                <a:ext uri="{FF2B5EF4-FFF2-40B4-BE49-F238E27FC236}">
                  <a16:creationId xmlns:a16="http://schemas.microsoft.com/office/drawing/2014/main" id="{A5CAAAD7-00E0-0FEF-1E94-ED37F057A58C}"/>
                </a:ext>
              </a:extLst>
            </p:cNvPr>
            <p:cNvSpPr/>
            <p:nvPr/>
          </p:nvSpPr>
          <p:spPr>
            <a:xfrm>
              <a:off x="4542038" y="2049075"/>
              <a:ext cx="54950" cy="55475"/>
            </a:xfrm>
            <a:custGeom>
              <a:avLst/>
              <a:gdLst/>
              <a:ahLst/>
              <a:cxnLst/>
              <a:rect l="l" t="t" r="r" b="b"/>
              <a:pathLst>
                <a:path w="2198" h="2219" extrusionOk="0">
                  <a:moveTo>
                    <a:pt x="1110" y="0"/>
                  </a:moveTo>
                  <a:cubicBezTo>
                    <a:pt x="482" y="0"/>
                    <a:pt x="1" y="503"/>
                    <a:pt x="1" y="1109"/>
                  </a:cubicBezTo>
                  <a:cubicBezTo>
                    <a:pt x="1" y="1716"/>
                    <a:pt x="482" y="2218"/>
                    <a:pt x="1110" y="2218"/>
                  </a:cubicBezTo>
                  <a:cubicBezTo>
                    <a:pt x="1716" y="2218"/>
                    <a:pt x="2198" y="1716"/>
                    <a:pt x="2198" y="1109"/>
                  </a:cubicBezTo>
                  <a:cubicBezTo>
                    <a:pt x="2198" y="503"/>
                    <a:pt x="1716" y="0"/>
                    <a:pt x="1110"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a:extLst>
                <a:ext uri="{FF2B5EF4-FFF2-40B4-BE49-F238E27FC236}">
                  <a16:creationId xmlns:a16="http://schemas.microsoft.com/office/drawing/2014/main" id="{E3D2AC35-C4A9-3A73-0223-78CBFF5BFBFE}"/>
                </a:ext>
              </a:extLst>
            </p:cNvPr>
            <p:cNvSpPr/>
            <p:nvPr/>
          </p:nvSpPr>
          <p:spPr>
            <a:xfrm>
              <a:off x="4594338" y="1699125"/>
              <a:ext cx="41875" cy="39250"/>
            </a:xfrm>
            <a:custGeom>
              <a:avLst/>
              <a:gdLst/>
              <a:ahLst/>
              <a:cxnLst/>
              <a:rect l="l" t="t" r="r" b="b"/>
              <a:pathLst>
                <a:path w="1675" h="1570" extrusionOk="0">
                  <a:moveTo>
                    <a:pt x="838" y="1"/>
                  </a:moveTo>
                  <a:cubicBezTo>
                    <a:pt x="378" y="1"/>
                    <a:pt x="1" y="356"/>
                    <a:pt x="1" y="796"/>
                  </a:cubicBezTo>
                  <a:cubicBezTo>
                    <a:pt x="1" y="1214"/>
                    <a:pt x="378" y="1570"/>
                    <a:pt x="838" y="1570"/>
                  </a:cubicBezTo>
                  <a:cubicBezTo>
                    <a:pt x="1298" y="1570"/>
                    <a:pt x="1675" y="1214"/>
                    <a:pt x="1675" y="796"/>
                  </a:cubicBezTo>
                  <a:cubicBezTo>
                    <a:pt x="1675" y="356"/>
                    <a:pt x="1298"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a:extLst>
                <a:ext uri="{FF2B5EF4-FFF2-40B4-BE49-F238E27FC236}">
                  <a16:creationId xmlns:a16="http://schemas.microsoft.com/office/drawing/2014/main" id="{DA4D8DC0-DED0-A3DA-2BCE-9B93B1F37AED}"/>
                </a:ext>
              </a:extLst>
            </p:cNvPr>
            <p:cNvSpPr/>
            <p:nvPr/>
          </p:nvSpPr>
          <p:spPr>
            <a:xfrm>
              <a:off x="4626788" y="1885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34">
            <a:extLst>
              <a:ext uri="{FF2B5EF4-FFF2-40B4-BE49-F238E27FC236}">
                <a16:creationId xmlns:a16="http://schemas.microsoft.com/office/drawing/2014/main" id="{4315995E-34F4-282D-8B68-E0AABB29481E}"/>
              </a:ext>
            </a:extLst>
          </p:cNvPr>
          <p:cNvSpPr/>
          <p:nvPr/>
        </p:nvSpPr>
        <p:spPr>
          <a:xfrm rot="1320575">
            <a:off x="2827466" y="2882867"/>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a:extLst>
              <a:ext uri="{FF2B5EF4-FFF2-40B4-BE49-F238E27FC236}">
                <a16:creationId xmlns:a16="http://schemas.microsoft.com/office/drawing/2014/main" id="{41BCAA70-1370-F442-7AE5-E6B185738D85}"/>
              </a:ext>
            </a:extLst>
          </p:cNvPr>
          <p:cNvSpPr/>
          <p:nvPr/>
        </p:nvSpPr>
        <p:spPr>
          <a:xfrm rot="-1193401">
            <a:off x="5289586" y="373460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a:extLst>
              <a:ext uri="{FF2B5EF4-FFF2-40B4-BE49-F238E27FC236}">
                <a16:creationId xmlns:a16="http://schemas.microsoft.com/office/drawing/2014/main" id="{E1678E41-7A1B-F5DC-DDCC-30679BD81983}"/>
              </a:ext>
            </a:extLst>
          </p:cNvPr>
          <p:cNvSpPr/>
          <p:nvPr/>
        </p:nvSpPr>
        <p:spPr>
          <a:xfrm rot="-1194561">
            <a:off x="6593766" y="2530782"/>
            <a:ext cx="298650" cy="283938"/>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a:extLst>
              <a:ext uri="{FF2B5EF4-FFF2-40B4-BE49-F238E27FC236}">
                <a16:creationId xmlns:a16="http://schemas.microsoft.com/office/drawing/2014/main" id="{72DC2267-F5B4-48D9-DDDE-EF6B0FDC889C}"/>
              </a:ext>
            </a:extLst>
          </p:cNvPr>
          <p:cNvSpPr/>
          <p:nvPr/>
        </p:nvSpPr>
        <p:spPr>
          <a:xfrm rot="1320575">
            <a:off x="613566" y="3873079"/>
            <a:ext cx="199327" cy="189355"/>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a:extLst>
              <a:ext uri="{FF2B5EF4-FFF2-40B4-BE49-F238E27FC236}">
                <a16:creationId xmlns:a16="http://schemas.microsoft.com/office/drawing/2014/main" id="{B6358D59-29ED-E060-6470-FC976F121E93}"/>
              </a:ext>
            </a:extLst>
          </p:cNvPr>
          <p:cNvSpPr/>
          <p:nvPr/>
        </p:nvSpPr>
        <p:spPr>
          <a:xfrm>
            <a:off x="2902150" y="-981000"/>
            <a:ext cx="6765850" cy="1876125"/>
          </a:xfrm>
          <a:custGeom>
            <a:avLst/>
            <a:gdLst/>
            <a:ahLst/>
            <a:cxnLst/>
            <a:rect l="l" t="t" r="r" b="b"/>
            <a:pathLst>
              <a:path w="270634" h="75045" extrusionOk="0">
                <a:moveTo>
                  <a:pt x="0" y="0"/>
                </a:moveTo>
                <a:cubicBezTo>
                  <a:pt x="9568" y="0"/>
                  <a:pt x="17172" y="8492"/>
                  <a:pt x="25377" y="13414"/>
                </a:cubicBezTo>
                <a:cubicBezTo>
                  <a:pt x="38906" y="21530"/>
                  <a:pt x="67116" y="32592"/>
                  <a:pt x="72507" y="17765"/>
                </a:cubicBezTo>
                <a:cubicBezTo>
                  <a:pt x="73377" y="15371"/>
                  <a:pt x="71935" y="11729"/>
                  <a:pt x="69607" y="10695"/>
                </a:cubicBezTo>
                <a:cubicBezTo>
                  <a:pt x="64313" y="8343"/>
                  <a:pt x="56406" y="10954"/>
                  <a:pt x="52930" y="15589"/>
                </a:cubicBezTo>
                <a:cubicBezTo>
                  <a:pt x="48814" y="21077"/>
                  <a:pt x="53222" y="31938"/>
                  <a:pt x="59275" y="35166"/>
                </a:cubicBezTo>
                <a:cubicBezTo>
                  <a:pt x="89261" y="51157"/>
                  <a:pt x="127687" y="35536"/>
                  <a:pt x="160966" y="42417"/>
                </a:cubicBezTo>
                <a:cubicBezTo>
                  <a:pt x="173597" y="45029"/>
                  <a:pt x="186649" y="46442"/>
                  <a:pt x="198670" y="51118"/>
                </a:cubicBezTo>
                <a:cubicBezTo>
                  <a:pt x="222229" y="60283"/>
                  <a:pt x="245355" y="75045"/>
                  <a:pt x="270634" y="75045"/>
                </a:cubicBezTo>
              </a:path>
            </a:pathLst>
          </a:custGeom>
          <a:noFill/>
          <a:ln w="9525" cap="flat" cmpd="sng">
            <a:solidFill>
              <a:schemeClr val="dk1"/>
            </a:solidFill>
            <a:prstDash val="dash"/>
            <a:round/>
            <a:headEnd type="none" w="med" len="med"/>
            <a:tailEnd type="none" w="med" len="med"/>
          </a:ln>
        </p:spPr>
      </p:sp>
      <p:grpSp>
        <p:nvGrpSpPr>
          <p:cNvPr id="407" name="Google Shape;407;p34">
            <a:extLst>
              <a:ext uri="{FF2B5EF4-FFF2-40B4-BE49-F238E27FC236}">
                <a16:creationId xmlns:a16="http://schemas.microsoft.com/office/drawing/2014/main" id="{F5816A53-214A-1CDA-88CF-FF949618503A}"/>
              </a:ext>
            </a:extLst>
          </p:cNvPr>
          <p:cNvGrpSpPr/>
          <p:nvPr/>
        </p:nvGrpSpPr>
        <p:grpSpPr>
          <a:xfrm rot="7282391">
            <a:off x="1059315" y="2777027"/>
            <a:ext cx="1475410" cy="2196048"/>
            <a:chOff x="3065550" y="1439825"/>
            <a:chExt cx="546933" cy="814099"/>
          </a:xfrm>
        </p:grpSpPr>
        <p:sp>
          <p:nvSpPr>
            <p:cNvPr id="408" name="Google Shape;408;p34">
              <a:extLst>
                <a:ext uri="{FF2B5EF4-FFF2-40B4-BE49-F238E27FC236}">
                  <a16:creationId xmlns:a16="http://schemas.microsoft.com/office/drawing/2014/main" id="{9181FDB5-6CE5-5767-11BD-0EEF70FECB76}"/>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a:extLst>
                <a:ext uri="{FF2B5EF4-FFF2-40B4-BE49-F238E27FC236}">
                  <a16:creationId xmlns:a16="http://schemas.microsoft.com/office/drawing/2014/main" id="{7EE9D5A3-2E67-133E-5721-BD4F94948A49}"/>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a:extLst>
                <a:ext uri="{FF2B5EF4-FFF2-40B4-BE49-F238E27FC236}">
                  <a16:creationId xmlns:a16="http://schemas.microsoft.com/office/drawing/2014/main" id="{C5180E7D-2337-F960-B485-49775A0D7975}"/>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34">
            <a:extLst>
              <a:ext uri="{FF2B5EF4-FFF2-40B4-BE49-F238E27FC236}">
                <a16:creationId xmlns:a16="http://schemas.microsoft.com/office/drawing/2014/main" id="{985F6F6F-DEB5-FD44-1F83-4F28AE3296C5}"/>
              </a:ext>
            </a:extLst>
          </p:cNvPr>
          <p:cNvSpPr/>
          <p:nvPr/>
        </p:nvSpPr>
        <p:spPr>
          <a:xfrm rot="1320575">
            <a:off x="6068841" y="26102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84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1">
          <a:extLst>
            <a:ext uri="{FF2B5EF4-FFF2-40B4-BE49-F238E27FC236}">
              <a16:creationId xmlns:a16="http://schemas.microsoft.com/office/drawing/2014/main" id="{FBF50832-2147-B0F1-3F72-C9CCE41962B5}"/>
            </a:ext>
          </a:extLst>
        </p:cNvPr>
        <p:cNvGrpSpPr/>
        <p:nvPr/>
      </p:nvGrpSpPr>
      <p:grpSpPr>
        <a:xfrm>
          <a:off x="0" y="0"/>
          <a:ext cx="0" cy="0"/>
          <a:chOff x="0" y="0"/>
          <a:chExt cx="0" cy="0"/>
        </a:xfrm>
      </p:grpSpPr>
      <p:sp>
        <p:nvSpPr>
          <p:cNvPr id="743" name="Google Shape;743;p45">
            <a:extLst>
              <a:ext uri="{FF2B5EF4-FFF2-40B4-BE49-F238E27FC236}">
                <a16:creationId xmlns:a16="http://schemas.microsoft.com/office/drawing/2014/main" id="{15337201-828A-D307-36C9-8A93A04F1246}"/>
              </a:ext>
            </a:extLst>
          </p:cNvPr>
          <p:cNvSpPr txBox="1">
            <a:spLocks noGrp="1"/>
          </p:cNvSpPr>
          <p:nvPr>
            <p:ph type="title"/>
          </p:nvPr>
        </p:nvSpPr>
        <p:spPr>
          <a:xfrm>
            <a:off x="720000" y="539500"/>
            <a:ext cx="7704000" cy="12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GPS for Geological Monitoring</a:t>
            </a:r>
            <a:endParaRPr dirty="0"/>
          </a:p>
        </p:txBody>
      </p:sp>
      <p:pic>
        <p:nvPicPr>
          <p:cNvPr id="3074" name="Picture 2" descr="Time series from selected GPS sites. The locations of the sites are shown in Fig. 1(b). (a) Time series for three days, including the mainshock, at the 3004 site. (b) Enlargement of the time series at the 3004 site. Clear offsets were recognized for both the mainshock and the largest aftershock. (c) Time series from before the mainshock at the 0171 site. An offset for the foreshock and subsequent transient deformation were recognized. The solid curves are exponential-decay curves fi tting horizontal components of the transient deformation. ">
            <a:extLst>
              <a:ext uri="{FF2B5EF4-FFF2-40B4-BE49-F238E27FC236}">
                <a16:creationId xmlns:a16="http://schemas.microsoft.com/office/drawing/2014/main" id="{BE63B650-2BF1-C1D5-3A04-8E3F75548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307" y="1515352"/>
            <a:ext cx="4270990" cy="2406828"/>
          </a:xfrm>
          <a:prstGeom prst="rect">
            <a:avLst/>
          </a:prstGeom>
          <a:solidFill>
            <a:srgbClr val="FFFFFF">
              <a:shade val="85000"/>
            </a:srgbClr>
          </a:solidFill>
          <a:ln w="3175" cap="sq">
            <a:solidFill>
              <a:schemeClr val="bg1">
                <a:lumMod val="10000"/>
                <a:lumOff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oseismic displacement of the 2011 Tohoku earthquake based on daily coordinates of the routine GEONET analysis. (a) Horizontal displacement. The focal mechanism of the mainshock is from the Global CMT Project ( (b) Vertical displacement. The four-digit number represents the GPS site ID shown in Fig. 2. ">
            <a:extLst>
              <a:ext uri="{FF2B5EF4-FFF2-40B4-BE49-F238E27FC236}">
                <a16:creationId xmlns:a16="http://schemas.microsoft.com/office/drawing/2014/main" id="{92685BD3-7439-EF82-9F94-5F925B3AF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05" y="1515352"/>
            <a:ext cx="3523168" cy="2406828"/>
          </a:xfrm>
          <a:prstGeom prst="rect">
            <a:avLst/>
          </a:prstGeom>
          <a:solidFill>
            <a:srgbClr val="FFFFFF">
              <a:shade val="85000"/>
            </a:srgbClr>
          </a:solidFill>
          <a:ln w="3175" cap="sq">
            <a:solidFill>
              <a:schemeClr val="bg1">
                <a:lumMod val="10000"/>
                <a:lumOff val="9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asellaDiTesto 3">
            <a:extLst>
              <a:ext uri="{FF2B5EF4-FFF2-40B4-BE49-F238E27FC236}">
                <a16:creationId xmlns:a16="http://schemas.microsoft.com/office/drawing/2014/main" id="{C4792107-8B57-CE9A-5627-856DDA83813E}"/>
              </a:ext>
            </a:extLst>
          </p:cNvPr>
          <p:cNvSpPr txBox="1"/>
          <p:nvPr/>
        </p:nvSpPr>
        <p:spPr>
          <a:xfrm>
            <a:off x="935857" y="4031884"/>
            <a:ext cx="4921914" cy="307777"/>
          </a:xfrm>
          <a:prstGeom prst="rect">
            <a:avLst/>
          </a:prstGeom>
          <a:noFill/>
        </p:spPr>
        <p:txBody>
          <a:bodyPr wrap="square">
            <a:spAutoFit/>
          </a:bodyPr>
          <a:lstStyle/>
          <a:p>
            <a:r>
              <a:rPr lang="it-IT" sz="1400" b="0" dirty="0">
                <a:solidFill>
                  <a:schemeClr val="tx1"/>
                </a:solidFill>
                <a:latin typeface="Heebo"/>
                <a:ea typeface="Heebo"/>
                <a:cs typeface="Heebo"/>
                <a:sym typeface="Heebo"/>
              </a:rPr>
              <a:t>Tohoku </a:t>
            </a:r>
            <a:r>
              <a:rPr lang="it-IT" sz="1400" b="0" dirty="0" err="1">
                <a:solidFill>
                  <a:schemeClr val="tx1"/>
                </a:solidFill>
                <a:latin typeface="Heebo"/>
                <a:ea typeface="Heebo"/>
                <a:cs typeface="Heebo"/>
                <a:sym typeface="Heebo"/>
              </a:rPr>
              <a:t>Earthquake</a:t>
            </a:r>
            <a:endParaRPr lang="it-IT" dirty="0">
              <a:solidFill>
                <a:schemeClr val="tx1"/>
              </a:solidFill>
            </a:endParaRPr>
          </a:p>
        </p:txBody>
      </p:sp>
    </p:spTree>
    <p:extLst>
      <p:ext uri="{BB962C8B-B14F-4D97-AF65-F5344CB8AC3E}">
        <p14:creationId xmlns:p14="http://schemas.microsoft.com/office/powerpoint/2010/main" val="317020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1">
          <a:extLst>
            <a:ext uri="{FF2B5EF4-FFF2-40B4-BE49-F238E27FC236}">
              <a16:creationId xmlns:a16="http://schemas.microsoft.com/office/drawing/2014/main" id="{416EA432-4198-03C2-1977-A8CCA689919C}"/>
            </a:ext>
          </a:extLst>
        </p:cNvPr>
        <p:cNvGrpSpPr/>
        <p:nvPr/>
      </p:nvGrpSpPr>
      <p:grpSpPr>
        <a:xfrm>
          <a:off x="0" y="0"/>
          <a:ext cx="0" cy="0"/>
          <a:chOff x="0" y="0"/>
          <a:chExt cx="0" cy="0"/>
        </a:xfrm>
      </p:grpSpPr>
      <p:sp>
        <p:nvSpPr>
          <p:cNvPr id="743" name="Google Shape;743;p45">
            <a:extLst>
              <a:ext uri="{FF2B5EF4-FFF2-40B4-BE49-F238E27FC236}">
                <a16:creationId xmlns:a16="http://schemas.microsoft.com/office/drawing/2014/main" id="{94FF9019-0EBF-F8BF-69AD-248500F7FD22}"/>
              </a:ext>
            </a:extLst>
          </p:cNvPr>
          <p:cNvSpPr txBox="1">
            <a:spLocks noGrp="1"/>
          </p:cNvSpPr>
          <p:nvPr>
            <p:ph type="title"/>
          </p:nvPr>
        </p:nvSpPr>
        <p:spPr>
          <a:xfrm>
            <a:off x="720000" y="539500"/>
            <a:ext cx="7704000" cy="12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GPS non-conventional uses</a:t>
            </a:r>
            <a:endParaRPr dirty="0"/>
          </a:p>
        </p:txBody>
      </p:sp>
      <p:pic>
        <p:nvPicPr>
          <p:cNvPr id="3" name="Immagine 2">
            <a:extLst>
              <a:ext uri="{FF2B5EF4-FFF2-40B4-BE49-F238E27FC236}">
                <a16:creationId xmlns:a16="http://schemas.microsoft.com/office/drawing/2014/main" id="{A43F876D-867A-05CD-D862-6D54B4CA9FC3}"/>
              </a:ext>
            </a:extLst>
          </p:cNvPr>
          <p:cNvPicPr>
            <a:picLocks noChangeAspect="1"/>
          </p:cNvPicPr>
          <p:nvPr/>
        </p:nvPicPr>
        <p:blipFill>
          <a:blip r:embed="rId3"/>
          <a:stretch>
            <a:fillRect/>
          </a:stretch>
        </p:blipFill>
        <p:spPr>
          <a:xfrm>
            <a:off x="1594035" y="1482964"/>
            <a:ext cx="2594508" cy="1287115"/>
          </a:xfrm>
          <a:prstGeom prst="round2DiagRect">
            <a:avLst>
              <a:gd name="adj1" fmla="val 16667"/>
              <a:gd name="adj2" fmla="val 0"/>
            </a:avLst>
          </a:prstGeom>
          <a:ln w="28575" cap="sq">
            <a:solidFill>
              <a:schemeClr val="bg1">
                <a:lumMod val="25000"/>
                <a:lumOff val="75000"/>
              </a:schemeClr>
            </a:solidFill>
            <a:miter lim="800000"/>
          </a:ln>
          <a:effectLst>
            <a:outerShdw blurRad="254000" algn="tl" rotWithShape="0">
              <a:srgbClr val="000000">
                <a:alpha val="43000"/>
              </a:srgbClr>
            </a:outerShdw>
          </a:effectLst>
        </p:spPr>
      </p:pic>
      <p:pic>
        <p:nvPicPr>
          <p:cNvPr id="2050" name="Picture 2" descr="Global Positioning System Observations of Ionospheric Total Electron Content  Variations During the 15th January 2010 and 21st June 2020 Solar Eclipse -  Silwal - 2021 - Radio Science - Wiley Online Library">
            <a:extLst>
              <a:ext uri="{FF2B5EF4-FFF2-40B4-BE49-F238E27FC236}">
                <a16:creationId xmlns:a16="http://schemas.microsoft.com/office/drawing/2014/main" id="{481140FB-3AB7-C9C0-1A91-64E3F76BF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836" y="1430525"/>
            <a:ext cx="1683819" cy="1289734"/>
          </a:xfrm>
          <a:prstGeom prst="round2DiagRect">
            <a:avLst>
              <a:gd name="adj1" fmla="val 16667"/>
              <a:gd name="adj2" fmla="val 0"/>
            </a:avLst>
          </a:prstGeom>
          <a:ln w="28575" cap="sq">
            <a:solidFill>
              <a:schemeClr val="bg1">
                <a:lumMod val="25000"/>
                <a:lumOff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Using GPS, NASA tests atomic clock for deep space navigation - GPS World">
            <a:extLst>
              <a:ext uri="{FF2B5EF4-FFF2-40B4-BE49-F238E27FC236}">
                <a16:creationId xmlns:a16="http://schemas.microsoft.com/office/drawing/2014/main" id="{95AA65D8-DC1C-F54F-5233-3FC45CDD0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392" y="3017467"/>
            <a:ext cx="2535520" cy="1220099"/>
          </a:xfrm>
          <a:prstGeom prst="round2DiagRect">
            <a:avLst>
              <a:gd name="adj1" fmla="val 16667"/>
              <a:gd name="adj2" fmla="val 0"/>
            </a:avLst>
          </a:prstGeom>
          <a:ln w="28575" cap="sq">
            <a:solidFill>
              <a:schemeClr val="bg1">
                <a:lumMod val="25000"/>
                <a:lumOff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226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787">
          <a:extLst>
            <a:ext uri="{FF2B5EF4-FFF2-40B4-BE49-F238E27FC236}">
              <a16:creationId xmlns:a16="http://schemas.microsoft.com/office/drawing/2014/main" id="{FB2E1C9A-5C1E-7C6F-D810-025848BF2130}"/>
            </a:ext>
          </a:extLst>
        </p:cNvPr>
        <p:cNvGrpSpPr/>
        <p:nvPr/>
      </p:nvGrpSpPr>
      <p:grpSpPr>
        <a:xfrm>
          <a:off x="0" y="0"/>
          <a:ext cx="0" cy="0"/>
          <a:chOff x="0" y="0"/>
          <a:chExt cx="0" cy="0"/>
        </a:xfrm>
      </p:grpSpPr>
      <p:sp>
        <p:nvSpPr>
          <p:cNvPr id="790" name="Google Shape;790;p46">
            <a:extLst>
              <a:ext uri="{FF2B5EF4-FFF2-40B4-BE49-F238E27FC236}">
                <a16:creationId xmlns:a16="http://schemas.microsoft.com/office/drawing/2014/main" id="{05E731A6-2811-908A-234A-8D296648E197}"/>
              </a:ext>
            </a:extLst>
          </p:cNvPr>
          <p:cNvSpPr txBox="1">
            <a:spLocks noGrp="1"/>
          </p:cNvSpPr>
          <p:nvPr>
            <p:ph type="title"/>
          </p:nvPr>
        </p:nvSpPr>
        <p:spPr>
          <a:xfrm>
            <a:off x="363332" y="2157704"/>
            <a:ext cx="5433540" cy="13857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5400" dirty="0"/>
              <a:t>Thanks for your Attention</a:t>
            </a:r>
            <a:endParaRPr sz="5400" dirty="0"/>
          </a:p>
        </p:txBody>
      </p:sp>
      <p:grpSp>
        <p:nvGrpSpPr>
          <p:cNvPr id="806" name="Google Shape;806;p46">
            <a:extLst>
              <a:ext uri="{FF2B5EF4-FFF2-40B4-BE49-F238E27FC236}">
                <a16:creationId xmlns:a16="http://schemas.microsoft.com/office/drawing/2014/main" id="{0F464451-690E-6291-6636-BB425A14B811}"/>
              </a:ext>
            </a:extLst>
          </p:cNvPr>
          <p:cNvGrpSpPr/>
          <p:nvPr/>
        </p:nvGrpSpPr>
        <p:grpSpPr>
          <a:xfrm rot="-5088011">
            <a:off x="4737708" y="-186734"/>
            <a:ext cx="4615339" cy="5797414"/>
            <a:chOff x="1583713" y="720865"/>
            <a:chExt cx="1544627" cy="1940235"/>
          </a:xfrm>
        </p:grpSpPr>
        <p:grpSp>
          <p:nvGrpSpPr>
            <p:cNvPr id="807" name="Google Shape;807;p46">
              <a:extLst>
                <a:ext uri="{FF2B5EF4-FFF2-40B4-BE49-F238E27FC236}">
                  <a16:creationId xmlns:a16="http://schemas.microsoft.com/office/drawing/2014/main" id="{1F5C2F41-3A87-601E-941F-AB80D308E0C0}"/>
                </a:ext>
              </a:extLst>
            </p:cNvPr>
            <p:cNvGrpSpPr/>
            <p:nvPr/>
          </p:nvGrpSpPr>
          <p:grpSpPr>
            <a:xfrm rot="923478">
              <a:off x="2483202" y="778845"/>
              <a:ext cx="546913" cy="814069"/>
              <a:chOff x="3065550" y="1439825"/>
              <a:chExt cx="546933" cy="814099"/>
            </a:xfrm>
          </p:grpSpPr>
          <p:sp>
            <p:nvSpPr>
              <p:cNvPr id="808" name="Google Shape;808;p46">
                <a:extLst>
                  <a:ext uri="{FF2B5EF4-FFF2-40B4-BE49-F238E27FC236}">
                    <a16:creationId xmlns:a16="http://schemas.microsoft.com/office/drawing/2014/main" id="{AB2C4174-A097-B3DB-FBD2-99F1BFA93D18}"/>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6">
                <a:extLst>
                  <a:ext uri="{FF2B5EF4-FFF2-40B4-BE49-F238E27FC236}">
                    <a16:creationId xmlns:a16="http://schemas.microsoft.com/office/drawing/2014/main" id="{0A7A6DFA-415B-60D3-80AC-BBE2D034D3C7}"/>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a:extLst>
                  <a:ext uri="{FF2B5EF4-FFF2-40B4-BE49-F238E27FC236}">
                    <a16:creationId xmlns:a16="http://schemas.microsoft.com/office/drawing/2014/main" id="{CB71BB87-38E5-EBDE-6474-5124042144AB}"/>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46">
              <a:extLst>
                <a:ext uri="{FF2B5EF4-FFF2-40B4-BE49-F238E27FC236}">
                  <a16:creationId xmlns:a16="http://schemas.microsoft.com/office/drawing/2014/main" id="{C886250F-C343-675C-9712-48B9C3FF45DF}"/>
                </a:ext>
              </a:extLst>
            </p:cNvPr>
            <p:cNvGrpSpPr/>
            <p:nvPr/>
          </p:nvGrpSpPr>
          <p:grpSpPr>
            <a:xfrm>
              <a:off x="1583713" y="1423950"/>
              <a:ext cx="1240800" cy="1237150"/>
              <a:chOff x="2103125" y="1557425"/>
              <a:chExt cx="1240800" cy="1237150"/>
            </a:xfrm>
          </p:grpSpPr>
          <p:sp>
            <p:nvSpPr>
              <p:cNvPr id="812" name="Google Shape;812;p46">
                <a:extLst>
                  <a:ext uri="{FF2B5EF4-FFF2-40B4-BE49-F238E27FC236}">
                    <a16:creationId xmlns:a16="http://schemas.microsoft.com/office/drawing/2014/main" id="{50094DC2-9349-8B70-3E1B-CF95A47D46E8}"/>
                  </a:ext>
                </a:extLst>
              </p:cNvPr>
              <p:cNvSpPr/>
              <p:nvPr/>
            </p:nvSpPr>
            <p:spPr>
              <a:xfrm>
                <a:off x="2103125" y="1557425"/>
                <a:ext cx="1110025" cy="1106375"/>
              </a:xfrm>
              <a:custGeom>
                <a:avLst/>
                <a:gdLst/>
                <a:ahLst/>
                <a:cxnLst/>
                <a:rect l="l" t="t" r="r" b="b"/>
                <a:pathLst>
                  <a:path w="44401" h="44255" extrusionOk="0">
                    <a:moveTo>
                      <a:pt x="44129" y="1"/>
                    </a:moveTo>
                    <a:cubicBezTo>
                      <a:pt x="44150" y="5776"/>
                      <a:pt x="43020" y="11550"/>
                      <a:pt x="40802" y="16907"/>
                    </a:cubicBezTo>
                    <a:cubicBezTo>
                      <a:pt x="38605" y="22242"/>
                      <a:pt x="35341" y="27160"/>
                      <a:pt x="31261" y="31240"/>
                    </a:cubicBezTo>
                    <a:cubicBezTo>
                      <a:pt x="27181" y="35341"/>
                      <a:pt x="22285" y="38647"/>
                      <a:pt x="16928" y="40864"/>
                    </a:cubicBezTo>
                    <a:cubicBezTo>
                      <a:pt x="11593" y="43103"/>
                      <a:pt x="5797" y="44254"/>
                      <a:pt x="1" y="44254"/>
                    </a:cubicBezTo>
                    <a:cubicBezTo>
                      <a:pt x="54" y="44254"/>
                      <a:pt x="106" y="44254"/>
                      <a:pt x="159" y="44254"/>
                    </a:cubicBezTo>
                    <a:cubicBezTo>
                      <a:pt x="5902" y="44254"/>
                      <a:pt x="11641" y="43125"/>
                      <a:pt x="16949" y="40927"/>
                    </a:cubicBezTo>
                    <a:cubicBezTo>
                      <a:pt x="22326" y="38709"/>
                      <a:pt x="27243" y="35445"/>
                      <a:pt x="31345" y="31344"/>
                    </a:cubicBezTo>
                    <a:cubicBezTo>
                      <a:pt x="35466" y="27243"/>
                      <a:pt x="38751" y="22347"/>
                      <a:pt x="40990" y="16970"/>
                    </a:cubicBezTo>
                    <a:cubicBezTo>
                      <a:pt x="43229" y="11613"/>
                      <a:pt x="44380" y="5817"/>
                      <a:pt x="44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6">
                <a:extLst>
                  <a:ext uri="{FF2B5EF4-FFF2-40B4-BE49-F238E27FC236}">
                    <a16:creationId xmlns:a16="http://schemas.microsoft.com/office/drawing/2014/main" id="{B3068B4D-62D6-5D01-E3FD-254FC50260FF}"/>
                  </a:ext>
                </a:extLst>
              </p:cNvPr>
              <p:cNvSpPr/>
              <p:nvPr/>
            </p:nvSpPr>
            <p:spPr>
              <a:xfrm>
                <a:off x="2103125" y="1557425"/>
                <a:ext cx="1175425" cy="1171750"/>
              </a:xfrm>
              <a:custGeom>
                <a:avLst/>
                <a:gdLst/>
                <a:ahLst/>
                <a:cxnLst/>
                <a:rect l="l" t="t" r="r" b="b"/>
                <a:pathLst>
                  <a:path w="47017" h="46870" extrusionOk="0">
                    <a:moveTo>
                      <a:pt x="46744" y="1"/>
                    </a:moveTo>
                    <a:cubicBezTo>
                      <a:pt x="46744" y="6131"/>
                      <a:pt x="45573" y="12241"/>
                      <a:pt x="43229" y="17911"/>
                    </a:cubicBezTo>
                    <a:cubicBezTo>
                      <a:pt x="40886" y="23561"/>
                      <a:pt x="37433" y="28750"/>
                      <a:pt x="33102" y="33102"/>
                    </a:cubicBezTo>
                    <a:cubicBezTo>
                      <a:pt x="28771" y="37433"/>
                      <a:pt x="23603" y="40927"/>
                      <a:pt x="17932" y="43271"/>
                    </a:cubicBezTo>
                    <a:cubicBezTo>
                      <a:pt x="12283" y="45635"/>
                      <a:pt x="6152" y="46870"/>
                      <a:pt x="1" y="46870"/>
                    </a:cubicBezTo>
                    <a:cubicBezTo>
                      <a:pt x="53" y="46870"/>
                      <a:pt x="105" y="46870"/>
                      <a:pt x="157" y="46870"/>
                    </a:cubicBezTo>
                    <a:cubicBezTo>
                      <a:pt x="6256" y="46870"/>
                      <a:pt x="12331" y="45657"/>
                      <a:pt x="17953" y="43333"/>
                    </a:cubicBezTo>
                    <a:cubicBezTo>
                      <a:pt x="23645" y="41011"/>
                      <a:pt x="28855" y="37538"/>
                      <a:pt x="33207" y="33186"/>
                    </a:cubicBezTo>
                    <a:cubicBezTo>
                      <a:pt x="37559" y="28854"/>
                      <a:pt x="41053" y="23665"/>
                      <a:pt x="43397" y="17974"/>
                    </a:cubicBezTo>
                    <a:cubicBezTo>
                      <a:pt x="45782" y="12304"/>
                      <a:pt x="46995" y="6152"/>
                      <a:pt x="4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a:extLst>
                  <a:ext uri="{FF2B5EF4-FFF2-40B4-BE49-F238E27FC236}">
                    <a16:creationId xmlns:a16="http://schemas.microsoft.com/office/drawing/2014/main" id="{83FD1A90-FF5F-9F84-6159-AD084C4B9C59}"/>
                  </a:ext>
                </a:extLst>
              </p:cNvPr>
              <p:cNvSpPr/>
              <p:nvPr/>
            </p:nvSpPr>
            <p:spPr>
              <a:xfrm>
                <a:off x="2103125" y="1557425"/>
                <a:ext cx="1240800" cy="1237150"/>
              </a:xfrm>
              <a:custGeom>
                <a:avLst/>
                <a:gdLst/>
                <a:ahLst/>
                <a:cxnLst/>
                <a:rect l="l" t="t" r="r" b="b"/>
                <a:pathLst>
                  <a:path w="49632" h="49486" extrusionOk="0">
                    <a:moveTo>
                      <a:pt x="49360" y="1"/>
                    </a:moveTo>
                    <a:cubicBezTo>
                      <a:pt x="49360" y="6466"/>
                      <a:pt x="48104" y="12931"/>
                      <a:pt x="45635" y="18895"/>
                    </a:cubicBezTo>
                    <a:cubicBezTo>
                      <a:pt x="43187" y="24879"/>
                      <a:pt x="39526" y="30361"/>
                      <a:pt x="34943" y="34943"/>
                    </a:cubicBezTo>
                    <a:cubicBezTo>
                      <a:pt x="30382" y="39525"/>
                      <a:pt x="24921" y="43208"/>
                      <a:pt x="18937" y="45698"/>
                    </a:cubicBezTo>
                    <a:cubicBezTo>
                      <a:pt x="12953" y="48188"/>
                      <a:pt x="6487" y="49485"/>
                      <a:pt x="1" y="49485"/>
                    </a:cubicBezTo>
                    <a:cubicBezTo>
                      <a:pt x="53" y="49485"/>
                      <a:pt x="106" y="49485"/>
                      <a:pt x="158" y="49485"/>
                    </a:cubicBezTo>
                    <a:cubicBezTo>
                      <a:pt x="6592" y="49485"/>
                      <a:pt x="13022" y="48210"/>
                      <a:pt x="18958" y="45761"/>
                    </a:cubicBezTo>
                    <a:cubicBezTo>
                      <a:pt x="24963" y="43292"/>
                      <a:pt x="30445" y="39630"/>
                      <a:pt x="35048" y="35048"/>
                    </a:cubicBezTo>
                    <a:cubicBezTo>
                      <a:pt x="39630" y="30465"/>
                      <a:pt x="43334" y="24983"/>
                      <a:pt x="45824" y="18978"/>
                    </a:cubicBezTo>
                    <a:cubicBezTo>
                      <a:pt x="48334" y="12994"/>
                      <a:pt x="49611" y="6508"/>
                      <a:pt x="49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46">
            <a:extLst>
              <a:ext uri="{FF2B5EF4-FFF2-40B4-BE49-F238E27FC236}">
                <a16:creationId xmlns:a16="http://schemas.microsoft.com/office/drawing/2014/main" id="{225FED5C-FD6D-506A-ACD5-75266E3A7DC6}"/>
              </a:ext>
            </a:extLst>
          </p:cNvPr>
          <p:cNvGrpSpPr/>
          <p:nvPr/>
        </p:nvGrpSpPr>
        <p:grpSpPr>
          <a:xfrm rot="463969">
            <a:off x="7578775" y="192554"/>
            <a:ext cx="1178030" cy="1178130"/>
            <a:chOff x="4228992" y="636527"/>
            <a:chExt cx="546958" cy="547004"/>
          </a:xfrm>
        </p:grpSpPr>
        <p:sp>
          <p:nvSpPr>
            <p:cNvPr id="816" name="Google Shape;816;p46">
              <a:extLst>
                <a:ext uri="{FF2B5EF4-FFF2-40B4-BE49-F238E27FC236}">
                  <a16:creationId xmlns:a16="http://schemas.microsoft.com/office/drawing/2014/main" id="{FBCF8A1C-F566-93CB-E86F-B21FE044E8EA}"/>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6">
              <a:extLst>
                <a:ext uri="{FF2B5EF4-FFF2-40B4-BE49-F238E27FC236}">
                  <a16:creationId xmlns:a16="http://schemas.microsoft.com/office/drawing/2014/main" id="{D066953F-2932-6CD9-F0CB-9E65A493A69C}"/>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6">
              <a:extLst>
                <a:ext uri="{FF2B5EF4-FFF2-40B4-BE49-F238E27FC236}">
                  <a16:creationId xmlns:a16="http://schemas.microsoft.com/office/drawing/2014/main" id="{C936D0E3-5022-6FCE-314F-9A5E40CFADD3}"/>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6">
              <a:extLst>
                <a:ext uri="{FF2B5EF4-FFF2-40B4-BE49-F238E27FC236}">
                  <a16:creationId xmlns:a16="http://schemas.microsoft.com/office/drawing/2014/main" id="{380223DE-1CE2-D279-2C83-68F74175CB29}"/>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46">
            <a:extLst>
              <a:ext uri="{FF2B5EF4-FFF2-40B4-BE49-F238E27FC236}">
                <a16:creationId xmlns:a16="http://schemas.microsoft.com/office/drawing/2014/main" id="{9DA74DF9-C33E-8F5D-3B88-83BD2F5F75DF}"/>
              </a:ext>
            </a:extLst>
          </p:cNvPr>
          <p:cNvGrpSpPr/>
          <p:nvPr/>
        </p:nvGrpSpPr>
        <p:grpSpPr>
          <a:xfrm rot="-720813">
            <a:off x="7592979" y="3551343"/>
            <a:ext cx="946007" cy="946088"/>
            <a:chOff x="4228992" y="636527"/>
            <a:chExt cx="546958" cy="547004"/>
          </a:xfrm>
        </p:grpSpPr>
        <p:sp>
          <p:nvSpPr>
            <p:cNvPr id="821" name="Google Shape;821;p46">
              <a:extLst>
                <a:ext uri="{FF2B5EF4-FFF2-40B4-BE49-F238E27FC236}">
                  <a16:creationId xmlns:a16="http://schemas.microsoft.com/office/drawing/2014/main" id="{B3D186CD-B005-05C2-0F2B-6AA58CDBFB4D}"/>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6">
              <a:extLst>
                <a:ext uri="{FF2B5EF4-FFF2-40B4-BE49-F238E27FC236}">
                  <a16:creationId xmlns:a16="http://schemas.microsoft.com/office/drawing/2014/main" id="{715E2997-1F11-F026-5EBB-AC354942D6AF}"/>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6">
              <a:extLst>
                <a:ext uri="{FF2B5EF4-FFF2-40B4-BE49-F238E27FC236}">
                  <a16:creationId xmlns:a16="http://schemas.microsoft.com/office/drawing/2014/main" id="{8E59049B-5F73-D9B5-755B-EA4775A4E6EB}"/>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6">
              <a:extLst>
                <a:ext uri="{FF2B5EF4-FFF2-40B4-BE49-F238E27FC236}">
                  <a16:creationId xmlns:a16="http://schemas.microsoft.com/office/drawing/2014/main" id="{F9BBDE15-456C-555F-34F1-85CB2DB31111}"/>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46">
            <a:extLst>
              <a:ext uri="{FF2B5EF4-FFF2-40B4-BE49-F238E27FC236}">
                <a16:creationId xmlns:a16="http://schemas.microsoft.com/office/drawing/2014/main" id="{290EEB6C-FAE7-6A2B-1415-AAD8FFCC156C}"/>
              </a:ext>
            </a:extLst>
          </p:cNvPr>
          <p:cNvGrpSpPr/>
          <p:nvPr/>
        </p:nvGrpSpPr>
        <p:grpSpPr>
          <a:xfrm rot="863979">
            <a:off x="6670440" y="2910316"/>
            <a:ext cx="550072" cy="550185"/>
            <a:chOff x="4228992" y="636527"/>
            <a:chExt cx="546958" cy="547004"/>
          </a:xfrm>
        </p:grpSpPr>
        <p:sp>
          <p:nvSpPr>
            <p:cNvPr id="826" name="Google Shape;826;p46">
              <a:extLst>
                <a:ext uri="{FF2B5EF4-FFF2-40B4-BE49-F238E27FC236}">
                  <a16:creationId xmlns:a16="http://schemas.microsoft.com/office/drawing/2014/main" id="{AB4116AE-0099-9124-48CE-EF8B2C1AE9C6}"/>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6">
              <a:extLst>
                <a:ext uri="{FF2B5EF4-FFF2-40B4-BE49-F238E27FC236}">
                  <a16:creationId xmlns:a16="http://schemas.microsoft.com/office/drawing/2014/main" id="{77C3DF63-1E68-D16E-B5C9-E2C4CD6C508B}"/>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6">
              <a:extLst>
                <a:ext uri="{FF2B5EF4-FFF2-40B4-BE49-F238E27FC236}">
                  <a16:creationId xmlns:a16="http://schemas.microsoft.com/office/drawing/2014/main" id="{519E89FC-B8D6-48D9-B24D-FFDD7A3E9DED}"/>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6">
              <a:extLst>
                <a:ext uri="{FF2B5EF4-FFF2-40B4-BE49-F238E27FC236}">
                  <a16:creationId xmlns:a16="http://schemas.microsoft.com/office/drawing/2014/main" id="{97E09255-810C-9B53-25F3-66D9145E546D}"/>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46">
            <a:extLst>
              <a:ext uri="{FF2B5EF4-FFF2-40B4-BE49-F238E27FC236}">
                <a16:creationId xmlns:a16="http://schemas.microsoft.com/office/drawing/2014/main" id="{721D2C96-9472-53F7-D125-7220C0545B38}"/>
              </a:ext>
            </a:extLst>
          </p:cNvPr>
          <p:cNvSpPr/>
          <p:nvPr/>
        </p:nvSpPr>
        <p:spPr>
          <a:xfrm rot="-1193401">
            <a:off x="7014961" y="790340"/>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6">
            <a:extLst>
              <a:ext uri="{FF2B5EF4-FFF2-40B4-BE49-F238E27FC236}">
                <a16:creationId xmlns:a16="http://schemas.microsoft.com/office/drawing/2014/main" id="{A5290588-EF0C-5F63-E1E8-3CC379C41C48}"/>
              </a:ext>
            </a:extLst>
          </p:cNvPr>
          <p:cNvSpPr/>
          <p:nvPr/>
        </p:nvSpPr>
        <p:spPr>
          <a:xfrm rot="1320575">
            <a:off x="7333766" y="231309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6">
            <a:extLst>
              <a:ext uri="{FF2B5EF4-FFF2-40B4-BE49-F238E27FC236}">
                <a16:creationId xmlns:a16="http://schemas.microsoft.com/office/drawing/2014/main" id="{431D4466-5B02-5E5C-0F26-7A4C06909980}"/>
              </a:ext>
            </a:extLst>
          </p:cNvPr>
          <p:cNvSpPr/>
          <p:nvPr/>
        </p:nvSpPr>
        <p:spPr>
          <a:xfrm rot="-1193401">
            <a:off x="7569111" y="283005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97;p31">
            <a:extLst>
              <a:ext uri="{FF2B5EF4-FFF2-40B4-BE49-F238E27FC236}">
                <a16:creationId xmlns:a16="http://schemas.microsoft.com/office/drawing/2014/main" id="{284EEFD7-A4B5-EF41-2F59-36A45776C151}"/>
              </a:ext>
            </a:extLst>
          </p:cNvPr>
          <p:cNvGrpSpPr/>
          <p:nvPr/>
        </p:nvGrpSpPr>
        <p:grpSpPr>
          <a:xfrm rot="18780361">
            <a:off x="-2876719" y="4168478"/>
            <a:ext cx="9683129" cy="9609182"/>
            <a:chOff x="710950" y="550125"/>
            <a:chExt cx="1786375" cy="1785875"/>
          </a:xfrm>
        </p:grpSpPr>
        <p:grpSp>
          <p:nvGrpSpPr>
            <p:cNvPr id="5" name="Google Shape;298;p31">
              <a:extLst>
                <a:ext uri="{FF2B5EF4-FFF2-40B4-BE49-F238E27FC236}">
                  <a16:creationId xmlns:a16="http://schemas.microsoft.com/office/drawing/2014/main" id="{61E56EF0-8CBF-ACF9-45F3-C2DCBBDDC36E}"/>
                </a:ext>
              </a:extLst>
            </p:cNvPr>
            <p:cNvGrpSpPr/>
            <p:nvPr/>
          </p:nvGrpSpPr>
          <p:grpSpPr>
            <a:xfrm>
              <a:off x="710950" y="550125"/>
              <a:ext cx="1786375" cy="1785875"/>
              <a:chOff x="710950" y="550125"/>
              <a:chExt cx="1786375" cy="1785875"/>
            </a:xfrm>
          </p:grpSpPr>
          <p:sp>
            <p:nvSpPr>
              <p:cNvPr id="8" name="Google Shape;299;p31">
                <a:extLst>
                  <a:ext uri="{FF2B5EF4-FFF2-40B4-BE49-F238E27FC236}">
                    <a16:creationId xmlns:a16="http://schemas.microsoft.com/office/drawing/2014/main" id="{D900801E-0ACD-DDDE-8B16-C1CFDCBCC8F1}"/>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0;p31">
                <a:extLst>
                  <a:ext uri="{FF2B5EF4-FFF2-40B4-BE49-F238E27FC236}">
                    <a16:creationId xmlns:a16="http://schemas.microsoft.com/office/drawing/2014/main" id="{ABC4A2AB-3045-CC51-960C-9A7A64F1D230}"/>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1;p31">
                <a:extLst>
                  <a:ext uri="{FF2B5EF4-FFF2-40B4-BE49-F238E27FC236}">
                    <a16:creationId xmlns:a16="http://schemas.microsoft.com/office/drawing/2014/main" id="{575A04BD-7591-92CD-4B6A-D6EBF0A5C5CC}"/>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2;p31">
                <a:extLst>
                  <a:ext uri="{FF2B5EF4-FFF2-40B4-BE49-F238E27FC236}">
                    <a16:creationId xmlns:a16="http://schemas.microsoft.com/office/drawing/2014/main" id="{1239B832-70D9-2B7F-EA59-A38A99CC7B60}"/>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3;p31">
                <a:extLst>
                  <a:ext uri="{FF2B5EF4-FFF2-40B4-BE49-F238E27FC236}">
                    <a16:creationId xmlns:a16="http://schemas.microsoft.com/office/drawing/2014/main" id="{DA8D989E-5CF2-02D8-7D33-183B441E8F07}"/>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4;p31">
                <a:extLst>
                  <a:ext uri="{FF2B5EF4-FFF2-40B4-BE49-F238E27FC236}">
                    <a16:creationId xmlns:a16="http://schemas.microsoft.com/office/drawing/2014/main" id="{E4409A21-8A11-E47A-8916-0B4FBE810B11}"/>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305;p31">
              <a:extLst>
                <a:ext uri="{FF2B5EF4-FFF2-40B4-BE49-F238E27FC236}">
                  <a16:creationId xmlns:a16="http://schemas.microsoft.com/office/drawing/2014/main" id="{B1E4C340-9C79-2EA2-7862-83BB47187D0A}"/>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6;p31">
              <a:extLst>
                <a:ext uri="{FF2B5EF4-FFF2-40B4-BE49-F238E27FC236}">
                  <a16:creationId xmlns:a16="http://schemas.microsoft.com/office/drawing/2014/main" id="{36E3F978-A64E-D89F-1B54-84C94A32ABD7}"/>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820;p46">
            <a:extLst>
              <a:ext uri="{FF2B5EF4-FFF2-40B4-BE49-F238E27FC236}">
                <a16:creationId xmlns:a16="http://schemas.microsoft.com/office/drawing/2014/main" id="{EBE23A73-EE0F-16D3-BBC4-2089A8C5F9C4}"/>
              </a:ext>
            </a:extLst>
          </p:cNvPr>
          <p:cNvGrpSpPr/>
          <p:nvPr/>
        </p:nvGrpSpPr>
        <p:grpSpPr>
          <a:xfrm rot="-720813">
            <a:off x="-210231" y="-282639"/>
            <a:ext cx="946007" cy="946088"/>
            <a:chOff x="4228992" y="636527"/>
            <a:chExt cx="546958" cy="547004"/>
          </a:xfrm>
        </p:grpSpPr>
        <p:sp>
          <p:nvSpPr>
            <p:cNvPr id="16" name="Google Shape;821;p46">
              <a:extLst>
                <a:ext uri="{FF2B5EF4-FFF2-40B4-BE49-F238E27FC236}">
                  <a16:creationId xmlns:a16="http://schemas.microsoft.com/office/drawing/2014/main" id="{DD4D8AD2-8109-5FE9-F6B0-53DD146293F1}"/>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2;p46">
              <a:extLst>
                <a:ext uri="{FF2B5EF4-FFF2-40B4-BE49-F238E27FC236}">
                  <a16:creationId xmlns:a16="http://schemas.microsoft.com/office/drawing/2014/main" id="{B31C36DE-0A71-9172-8296-959A3724B195}"/>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2597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AA271E67-DA6D-EBB1-0E4B-5F19D0FACA6D}"/>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0D0B49A9-D8DD-D02D-E98F-A72393943B5E}"/>
              </a:ext>
            </a:extLst>
          </p:cNvPr>
          <p:cNvSpPr txBox="1">
            <a:spLocks noGrp="1"/>
          </p:cNvSpPr>
          <p:nvPr>
            <p:ph type="title"/>
          </p:nvPr>
        </p:nvSpPr>
        <p:spPr>
          <a:xfrm>
            <a:off x="713225" y="900650"/>
            <a:ext cx="3216741"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t>How </a:t>
            </a:r>
            <a:r>
              <a:rPr lang="it-IT" dirty="0" err="1"/>
              <a:t>does</a:t>
            </a:r>
            <a:r>
              <a:rPr lang="it-IT" dirty="0"/>
              <a:t> GPS work?</a:t>
            </a:r>
            <a:endParaRPr dirty="0"/>
          </a:p>
        </p:txBody>
      </p:sp>
      <mc:AlternateContent xmlns:mc="http://schemas.openxmlformats.org/markup-compatibility/2006" xmlns:a14="http://schemas.microsoft.com/office/drawing/2010/main">
        <mc:Choice Requires="a14">
          <p:sp>
            <p:nvSpPr>
              <p:cNvPr id="348" name="Google Shape;348;p33">
                <a:extLst>
                  <a:ext uri="{FF2B5EF4-FFF2-40B4-BE49-F238E27FC236}">
                    <a16:creationId xmlns:a16="http://schemas.microsoft.com/office/drawing/2014/main" id="{D9EDEE20-079C-F0BD-C953-696F2C42CC2B}"/>
                  </a:ext>
                </a:extLst>
              </p:cNvPr>
              <p:cNvSpPr txBox="1">
                <a:spLocks noGrp="1"/>
              </p:cNvSpPr>
              <p:nvPr>
                <p:ph type="subTitle" idx="1"/>
              </p:nvPr>
            </p:nvSpPr>
            <p:spPr>
              <a:xfrm>
                <a:off x="713225" y="2150302"/>
                <a:ext cx="3364218" cy="1830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The GPS signal is a navigation message modulated on </a:t>
                </a:r>
                <a:r>
                  <a:rPr lang="es" b="1" dirty="0"/>
                  <a:t>two carriers</a:t>
                </a:r>
                <a:r>
                  <a:rPr lang="es" dirty="0"/>
                  <a:t> and with a </a:t>
                </a:r>
                <a:r>
                  <a:rPr lang="es" b="1" dirty="0"/>
                  <a:t>public code</a:t>
                </a:r>
                <a:r>
                  <a:rPr lang="es" dirty="0"/>
                  <a:t> that can be used to </a:t>
                </a:r>
                <a:r>
                  <a:rPr lang="es" b="1" dirty="0"/>
                  <a:t>duplicate the signal and correlate to get</a:t>
                </a:r>
                <a:r>
                  <a:rPr lang="es" dirty="0"/>
                  <a:t> the time delay </a:t>
                </a:r>
                <a14:m>
                  <m:oMath xmlns:m="http://schemas.openxmlformats.org/officeDocument/2006/math">
                    <m:r>
                      <m:rPr>
                        <m:sty m:val="p"/>
                      </m:rPr>
                      <a:rPr lang="it-IT" b="0" i="0" smtClean="0">
                        <a:latin typeface="Cambria Math" panose="02040503050406030204" pitchFamily="18" charset="0"/>
                      </a:rPr>
                      <m:t>Δ</m:t>
                    </m:r>
                    <m:r>
                      <a:rPr lang="it-IT" b="0" i="1" smtClean="0">
                        <a:latin typeface="Cambria Math" panose="02040503050406030204" pitchFamily="18" charset="0"/>
                      </a:rPr>
                      <m:t>𝑡</m:t>
                    </m:r>
                  </m:oMath>
                </a14:m>
                <a:r>
                  <a:rPr lang="es" dirty="0"/>
                  <a:t>, and thus </a:t>
                </a:r>
                <a:r>
                  <a:rPr lang="es" b="1" dirty="0"/>
                  <a:t>the distance:</a:t>
                </a:r>
                <a:r>
                  <a:rPr lang="es" dirty="0"/>
                  <a:t> </a:t>
                </a: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m:rPr>
                          <m:sty m:val="p"/>
                        </m:rPr>
                        <a:rPr lang="it-IT" b="0" i="0" smtClean="0">
                          <a:latin typeface="Cambria Math" panose="02040503050406030204" pitchFamily="18" charset="0"/>
                        </a:rPr>
                        <m:t>d</m:t>
                      </m:r>
                      <m:r>
                        <a:rPr lang="it-IT" b="0" i="0" smtClean="0">
                          <a:latin typeface="Cambria Math" panose="02040503050406030204" pitchFamily="18" charset="0"/>
                        </a:rPr>
                        <m:t>=</m:t>
                      </m:r>
                      <m:r>
                        <m:rPr>
                          <m:sty m:val="p"/>
                        </m:rPr>
                        <a:rPr lang="it-IT" b="0" i="0" smtClean="0">
                          <a:latin typeface="Cambria Math" panose="02040503050406030204" pitchFamily="18" charset="0"/>
                        </a:rPr>
                        <m:t>Δ</m:t>
                      </m:r>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𝑐</m:t>
                      </m:r>
                    </m:oMath>
                  </m:oMathPara>
                </a14:m>
                <a:endParaRPr b="1" dirty="0"/>
              </a:p>
            </p:txBody>
          </p:sp>
        </mc:Choice>
        <mc:Fallback xmlns="">
          <p:sp>
            <p:nvSpPr>
              <p:cNvPr id="348" name="Google Shape;348;p33">
                <a:extLst>
                  <a:ext uri="{FF2B5EF4-FFF2-40B4-BE49-F238E27FC236}">
                    <a16:creationId xmlns:a16="http://schemas.microsoft.com/office/drawing/2014/main" id="{D9EDEE20-079C-F0BD-C953-696F2C42CC2B}"/>
                  </a:ext>
                </a:extLst>
              </p:cNvPr>
              <p:cNvSpPr txBox="1">
                <a:spLocks noGrp="1" noRot="1" noChangeAspect="1" noMove="1" noResize="1" noEditPoints="1" noAdjustHandles="1" noChangeArrowheads="1" noChangeShapeType="1" noTextEdit="1"/>
              </p:cNvSpPr>
              <p:nvPr>
                <p:ph type="subTitle" idx="1"/>
              </p:nvPr>
            </p:nvSpPr>
            <p:spPr>
              <a:xfrm>
                <a:off x="713225" y="2150302"/>
                <a:ext cx="3364218" cy="1830250"/>
              </a:xfrm>
              <a:prstGeom prst="rect">
                <a:avLst/>
              </a:prstGeom>
              <a:blipFill>
                <a:blip r:embed="rId3"/>
                <a:stretch>
                  <a:fillRect l="-1087" r="-2355" b="-12333"/>
                </a:stretch>
              </a:blipFill>
            </p:spPr>
            <p:txBody>
              <a:bodyPr/>
              <a:lstStyle/>
              <a:p>
                <a:r>
                  <a:rPr lang="it-IT">
                    <a:noFill/>
                  </a:rPr>
                  <a:t> </a:t>
                </a:r>
              </a:p>
            </p:txBody>
          </p:sp>
        </mc:Fallback>
      </mc:AlternateContent>
      <p:grpSp>
        <p:nvGrpSpPr>
          <p:cNvPr id="350" name="Google Shape;350;p33">
            <a:extLst>
              <a:ext uri="{FF2B5EF4-FFF2-40B4-BE49-F238E27FC236}">
                <a16:creationId xmlns:a16="http://schemas.microsoft.com/office/drawing/2014/main" id="{D78D6A0D-3889-172A-F8E5-ABBD793D258E}"/>
              </a:ext>
            </a:extLst>
          </p:cNvPr>
          <p:cNvGrpSpPr/>
          <p:nvPr/>
        </p:nvGrpSpPr>
        <p:grpSpPr>
          <a:xfrm rot="17435467">
            <a:off x="7350442" y="699221"/>
            <a:ext cx="379284" cy="551241"/>
            <a:chOff x="3065550" y="1439825"/>
            <a:chExt cx="546933" cy="814099"/>
          </a:xfrm>
        </p:grpSpPr>
        <p:sp>
          <p:nvSpPr>
            <p:cNvPr id="351" name="Google Shape;351;p33">
              <a:extLst>
                <a:ext uri="{FF2B5EF4-FFF2-40B4-BE49-F238E27FC236}">
                  <a16:creationId xmlns:a16="http://schemas.microsoft.com/office/drawing/2014/main" id="{32CF57B4-6C12-BD6F-63E7-23D7027382CC}"/>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a:extLst>
                <a:ext uri="{FF2B5EF4-FFF2-40B4-BE49-F238E27FC236}">
                  <a16:creationId xmlns:a16="http://schemas.microsoft.com/office/drawing/2014/main" id="{8BD43A7B-C7ED-4891-DFE3-29994A232C2F}"/>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a:extLst>
                <a:ext uri="{FF2B5EF4-FFF2-40B4-BE49-F238E27FC236}">
                  <a16:creationId xmlns:a16="http://schemas.microsoft.com/office/drawing/2014/main" id="{60B7F003-0E51-B388-A98D-73CC95860F70}"/>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33">
            <a:extLst>
              <a:ext uri="{FF2B5EF4-FFF2-40B4-BE49-F238E27FC236}">
                <a16:creationId xmlns:a16="http://schemas.microsoft.com/office/drawing/2014/main" id="{56E41F53-7621-0EEE-E97E-3173A89BFDC8}"/>
              </a:ext>
            </a:extLst>
          </p:cNvPr>
          <p:cNvSpPr/>
          <p:nvPr/>
        </p:nvSpPr>
        <p:spPr>
          <a:xfrm rot="-1190705">
            <a:off x="5836805" y="731376"/>
            <a:ext cx="265996" cy="252899"/>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a:extLst>
              <a:ext uri="{FF2B5EF4-FFF2-40B4-BE49-F238E27FC236}">
                <a16:creationId xmlns:a16="http://schemas.microsoft.com/office/drawing/2014/main" id="{AB646607-38B2-D446-4AB9-8F344B9B5DD1}"/>
              </a:ext>
            </a:extLst>
          </p:cNvPr>
          <p:cNvSpPr/>
          <p:nvPr/>
        </p:nvSpPr>
        <p:spPr>
          <a:xfrm rot="-1193401">
            <a:off x="7569111" y="2677653"/>
            <a:ext cx="141969" cy="134946"/>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97;p31">
            <a:extLst>
              <a:ext uri="{FF2B5EF4-FFF2-40B4-BE49-F238E27FC236}">
                <a16:creationId xmlns:a16="http://schemas.microsoft.com/office/drawing/2014/main" id="{8C676A79-DF75-2ED0-81EF-32CB6BC790CA}"/>
              </a:ext>
            </a:extLst>
          </p:cNvPr>
          <p:cNvGrpSpPr/>
          <p:nvPr/>
        </p:nvGrpSpPr>
        <p:grpSpPr>
          <a:xfrm rot="-228760">
            <a:off x="5968775" y="1948044"/>
            <a:ext cx="1913047" cy="1880013"/>
            <a:chOff x="710950" y="550125"/>
            <a:chExt cx="1786375" cy="1785875"/>
          </a:xfrm>
        </p:grpSpPr>
        <p:grpSp>
          <p:nvGrpSpPr>
            <p:cNvPr id="3" name="Google Shape;298;p31">
              <a:extLst>
                <a:ext uri="{FF2B5EF4-FFF2-40B4-BE49-F238E27FC236}">
                  <a16:creationId xmlns:a16="http://schemas.microsoft.com/office/drawing/2014/main" id="{325672AF-32CE-EB62-9DDA-151D4EA2AD84}"/>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A50E473D-ADF3-7E96-A210-179174DD99B9}"/>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0;p31">
                <a:extLst>
                  <a:ext uri="{FF2B5EF4-FFF2-40B4-BE49-F238E27FC236}">
                    <a16:creationId xmlns:a16="http://schemas.microsoft.com/office/drawing/2014/main" id="{F3BC6636-EDAE-0F57-4144-B48FF3276DA4}"/>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A34766E6-6217-A50B-198F-B639CA1803CD}"/>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7E1C8A07-43E2-B531-DBA2-0C5A97F335A6}"/>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CB7B02E3-D1AC-0157-69AC-10F452647825}"/>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AC87EFD7-BCC2-440D-50B1-39BF8A742AD3}"/>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42DCCF94-E53F-680E-75DA-6EE40AB808D9}"/>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31E9CD6C-C46A-06D3-E512-0B112D583476}"/>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350;p33">
            <a:extLst>
              <a:ext uri="{FF2B5EF4-FFF2-40B4-BE49-F238E27FC236}">
                <a16:creationId xmlns:a16="http://schemas.microsoft.com/office/drawing/2014/main" id="{3BF5F354-E0E8-363C-308F-925F9D82D258}"/>
              </a:ext>
            </a:extLst>
          </p:cNvPr>
          <p:cNvGrpSpPr/>
          <p:nvPr/>
        </p:nvGrpSpPr>
        <p:grpSpPr>
          <a:xfrm rot="17435467">
            <a:off x="8382547" y="1369541"/>
            <a:ext cx="379284" cy="551241"/>
            <a:chOff x="3065550" y="1439825"/>
            <a:chExt cx="546933" cy="814099"/>
          </a:xfrm>
        </p:grpSpPr>
        <p:sp>
          <p:nvSpPr>
            <p:cNvPr id="13" name="Google Shape;351;p33">
              <a:extLst>
                <a:ext uri="{FF2B5EF4-FFF2-40B4-BE49-F238E27FC236}">
                  <a16:creationId xmlns:a16="http://schemas.microsoft.com/office/drawing/2014/main" id="{942457BD-115E-DD8C-5D46-45D4EC56F1F4}"/>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33">
              <a:extLst>
                <a:ext uri="{FF2B5EF4-FFF2-40B4-BE49-F238E27FC236}">
                  <a16:creationId xmlns:a16="http://schemas.microsoft.com/office/drawing/2014/main" id="{A93A141A-7EC3-2E0D-DBCB-1E5353B7F42A}"/>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p33">
              <a:extLst>
                <a:ext uri="{FF2B5EF4-FFF2-40B4-BE49-F238E27FC236}">
                  <a16:creationId xmlns:a16="http://schemas.microsoft.com/office/drawing/2014/main" id="{6983A813-ECDF-AAE0-A34E-2B94E1499204}"/>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50;p33">
            <a:extLst>
              <a:ext uri="{FF2B5EF4-FFF2-40B4-BE49-F238E27FC236}">
                <a16:creationId xmlns:a16="http://schemas.microsoft.com/office/drawing/2014/main" id="{E79E7F87-BCD1-E22D-3C48-9614981C04C2}"/>
              </a:ext>
            </a:extLst>
          </p:cNvPr>
          <p:cNvGrpSpPr/>
          <p:nvPr/>
        </p:nvGrpSpPr>
        <p:grpSpPr>
          <a:xfrm rot="17435467">
            <a:off x="5574182" y="1235392"/>
            <a:ext cx="379284" cy="551241"/>
            <a:chOff x="3065550" y="1439825"/>
            <a:chExt cx="546933" cy="814099"/>
          </a:xfrm>
        </p:grpSpPr>
        <p:sp>
          <p:nvSpPr>
            <p:cNvPr id="17" name="Google Shape;351;p33">
              <a:extLst>
                <a:ext uri="{FF2B5EF4-FFF2-40B4-BE49-F238E27FC236}">
                  <a16:creationId xmlns:a16="http://schemas.microsoft.com/office/drawing/2014/main" id="{0BC957A2-2DB4-F376-CF3C-DEBD0ABE962F}"/>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2;p33">
              <a:extLst>
                <a:ext uri="{FF2B5EF4-FFF2-40B4-BE49-F238E27FC236}">
                  <a16:creationId xmlns:a16="http://schemas.microsoft.com/office/drawing/2014/main" id="{5482CFF5-6AC6-E674-AE96-5588B92381EB}"/>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3;p33">
              <a:extLst>
                <a:ext uri="{FF2B5EF4-FFF2-40B4-BE49-F238E27FC236}">
                  <a16:creationId xmlns:a16="http://schemas.microsoft.com/office/drawing/2014/main" id="{8E43ABE3-AEE6-0B5D-4109-7C3366B796EE}"/>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uppo 24">
            <a:extLst>
              <a:ext uri="{FF2B5EF4-FFF2-40B4-BE49-F238E27FC236}">
                <a16:creationId xmlns:a16="http://schemas.microsoft.com/office/drawing/2014/main" id="{6B8ED627-5515-42DD-9AFD-6DB23AADD69D}"/>
              </a:ext>
            </a:extLst>
          </p:cNvPr>
          <p:cNvGrpSpPr/>
          <p:nvPr/>
        </p:nvGrpSpPr>
        <p:grpSpPr>
          <a:xfrm>
            <a:off x="7421928" y="2301139"/>
            <a:ext cx="227549" cy="226436"/>
            <a:chOff x="4357326" y="1456734"/>
            <a:chExt cx="227549" cy="226436"/>
          </a:xfrm>
        </p:grpSpPr>
        <p:cxnSp>
          <p:nvCxnSpPr>
            <p:cNvPr id="21" name="Connettore diritto 20">
              <a:extLst>
                <a:ext uri="{FF2B5EF4-FFF2-40B4-BE49-F238E27FC236}">
                  <a16:creationId xmlns:a16="http://schemas.microsoft.com/office/drawing/2014/main" id="{B62E36D4-BEE7-C525-3DC1-7B14C4C6D126}"/>
                </a:ext>
              </a:extLst>
            </p:cNvPr>
            <p:cNvCxnSpPr/>
            <p:nvPr/>
          </p:nvCxnSpPr>
          <p:spPr>
            <a:xfrm>
              <a:off x="4471101" y="1456734"/>
              <a:ext cx="0" cy="226436"/>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8E847EB1-D1A9-5281-E27F-F9DEED10E4F4}"/>
                </a:ext>
              </a:extLst>
            </p:cNvPr>
            <p:cNvCxnSpPr>
              <a:cxnSpLocks/>
            </p:cNvCxnSpPr>
            <p:nvPr/>
          </p:nvCxnSpPr>
          <p:spPr>
            <a:xfrm flipH="1">
              <a:off x="4357326" y="1578050"/>
              <a:ext cx="227549" cy="0"/>
            </a:xfrm>
            <a:prstGeom prst="line">
              <a:avLst/>
            </a:prstGeom>
            <a:ln w="190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7" name="Connettore diritto 26">
            <a:extLst>
              <a:ext uri="{FF2B5EF4-FFF2-40B4-BE49-F238E27FC236}">
                <a16:creationId xmlns:a16="http://schemas.microsoft.com/office/drawing/2014/main" id="{FD20AE48-24E7-2A37-D484-FB7233E9A2AE}"/>
              </a:ext>
            </a:extLst>
          </p:cNvPr>
          <p:cNvCxnSpPr>
            <a:cxnSpLocks/>
          </p:cNvCxnSpPr>
          <p:nvPr/>
        </p:nvCxnSpPr>
        <p:spPr>
          <a:xfrm>
            <a:off x="5919586" y="1553352"/>
            <a:ext cx="1614030" cy="861005"/>
          </a:xfrm>
          <a:prstGeom prst="line">
            <a:avLst/>
          </a:prstGeom>
          <a:ln>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C4F13624-A955-EBCA-ABB9-B74908ED2974}"/>
              </a:ext>
            </a:extLst>
          </p:cNvPr>
          <p:cNvCxnSpPr>
            <a:cxnSpLocks/>
          </p:cNvCxnSpPr>
          <p:nvPr/>
        </p:nvCxnSpPr>
        <p:spPr>
          <a:xfrm>
            <a:off x="7446831" y="1195930"/>
            <a:ext cx="77661" cy="1226524"/>
          </a:xfrm>
          <a:prstGeom prst="line">
            <a:avLst/>
          </a:prstGeom>
          <a:ln>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9056B8E6-78CD-0FC6-A92F-050AFB52B151}"/>
              </a:ext>
            </a:extLst>
          </p:cNvPr>
          <p:cNvCxnSpPr>
            <a:cxnSpLocks/>
          </p:cNvCxnSpPr>
          <p:nvPr/>
        </p:nvCxnSpPr>
        <p:spPr>
          <a:xfrm flipH="1">
            <a:off x="7533616" y="1785474"/>
            <a:ext cx="897159" cy="636981"/>
          </a:xfrm>
          <a:prstGeom prst="line">
            <a:avLst/>
          </a:prstGeom>
          <a:ln>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C4557AED-17FD-DC99-0F97-CDCB7D0D1A79}"/>
                  </a:ext>
                </a:extLst>
              </p:cNvPr>
              <p:cNvSpPr txBox="1"/>
              <p:nvPr/>
            </p:nvSpPr>
            <p:spPr>
              <a:xfrm>
                <a:off x="6283355" y="3943673"/>
                <a:ext cx="2450992" cy="1956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050" b="0" i="1" smtClean="0">
                              <a:solidFill>
                                <a:schemeClr val="tx1"/>
                              </a:solidFill>
                              <a:latin typeface="Cambria Math" panose="02040503050406030204" pitchFamily="18" charset="0"/>
                            </a:rPr>
                          </m:ctrlPr>
                        </m:sSubPr>
                        <m:e>
                          <m:r>
                            <a:rPr lang="it-IT" sz="1050" b="0" i="1" smtClean="0">
                              <a:solidFill>
                                <a:schemeClr val="tx1"/>
                              </a:solidFill>
                              <a:latin typeface="Cambria Math" panose="02040503050406030204" pitchFamily="18" charset="0"/>
                            </a:rPr>
                            <m:t>𝑑</m:t>
                          </m:r>
                        </m:e>
                        <m:sub>
                          <m:r>
                            <a:rPr lang="it-IT" sz="1050" b="0" i="1" smtClean="0">
                              <a:solidFill>
                                <a:schemeClr val="tx1"/>
                              </a:solidFill>
                              <a:latin typeface="Cambria Math" panose="02040503050406030204" pitchFamily="18" charset="0"/>
                            </a:rPr>
                            <m:t>𝑖</m:t>
                          </m:r>
                        </m:sub>
                      </m:sSub>
                      <m:r>
                        <a:rPr lang="it-IT" sz="1050" b="0" i="1" smtClean="0">
                          <a:solidFill>
                            <a:schemeClr val="tx1"/>
                          </a:solidFill>
                          <a:latin typeface="Cambria Math" panose="02040503050406030204" pitchFamily="18" charset="0"/>
                        </a:rPr>
                        <m:t>=</m:t>
                      </m:r>
                      <m:rad>
                        <m:radPr>
                          <m:degHide m:val="on"/>
                          <m:ctrlPr>
                            <a:rPr lang="it-IT" sz="1050" b="0" i="1" smtClean="0">
                              <a:solidFill>
                                <a:schemeClr val="tx1"/>
                              </a:solidFill>
                              <a:latin typeface="Cambria Math" panose="02040503050406030204" pitchFamily="18" charset="0"/>
                            </a:rPr>
                          </m:ctrlPr>
                        </m:radPr>
                        <m:deg/>
                        <m:e>
                          <m:sSup>
                            <m:sSupPr>
                              <m:ctrlPr>
                                <a:rPr lang="it-IT" sz="1050" b="0" i="1" smtClean="0">
                                  <a:solidFill>
                                    <a:schemeClr val="tx1"/>
                                  </a:solidFill>
                                  <a:latin typeface="Cambria Math" panose="02040503050406030204" pitchFamily="18" charset="0"/>
                                </a:rPr>
                              </m:ctrlPr>
                            </m:sSupPr>
                            <m:e>
                              <m:d>
                                <m:dPr>
                                  <m:ctrlPr>
                                    <a:rPr lang="it-IT" sz="1050" b="0" i="1" smtClean="0">
                                      <a:solidFill>
                                        <a:schemeClr val="tx1"/>
                                      </a:solidFill>
                                      <a:latin typeface="Cambria Math" panose="02040503050406030204" pitchFamily="18" charset="0"/>
                                    </a:rPr>
                                  </m:ctrlPr>
                                </m:dPr>
                                <m:e>
                                  <m:r>
                                    <a:rPr lang="it-IT" sz="1050" b="0" i="1" smtClean="0">
                                      <a:solidFill>
                                        <a:schemeClr val="tx1"/>
                                      </a:solidFill>
                                      <a:latin typeface="Cambria Math" panose="02040503050406030204" pitchFamily="18" charset="0"/>
                                    </a:rPr>
                                    <m:t>𝑋</m:t>
                                  </m:r>
                                  <m:r>
                                    <a:rPr lang="it-IT" sz="1050" b="0" i="1" smtClean="0">
                                      <a:solidFill>
                                        <a:schemeClr val="tx1"/>
                                      </a:solidFill>
                                      <a:latin typeface="Cambria Math" panose="02040503050406030204" pitchFamily="18" charset="0"/>
                                    </a:rPr>
                                    <m:t>−</m:t>
                                  </m:r>
                                  <m:sSub>
                                    <m:sSubPr>
                                      <m:ctrlPr>
                                        <a:rPr lang="it-IT" sz="1050" b="0" i="1" smtClean="0">
                                          <a:solidFill>
                                            <a:schemeClr val="tx1"/>
                                          </a:solidFill>
                                          <a:latin typeface="Cambria Math" panose="02040503050406030204" pitchFamily="18" charset="0"/>
                                        </a:rPr>
                                      </m:ctrlPr>
                                    </m:sSubPr>
                                    <m:e>
                                      <m:r>
                                        <a:rPr lang="it-IT" sz="1050" b="0" i="1" smtClean="0">
                                          <a:solidFill>
                                            <a:schemeClr val="tx1"/>
                                          </a:solidFill>
                                          <a:latin typeface="Cambria Math" panose="02040503050406030204" pitchFamily="18" charset="0"/>
                                        </a:rPr>
                                        <m:t>𝑋</m:t>
                                      </m:r>
                                    </m:e>
                                    <m:sub>
                                      <m:r>
                                        <a:rPr lang="it-IT" sz="1050" b="0" i="1" smtClean="0">
                                          <a:solidFill>
                                            <a:schemeClr val="tx1"/>
                                          </a:solidFill>
                                          <a:latin typeface="Cambria Math" panose="02040503050406030204" pitchFamily="18" charset="0"/>
                                        </a:rPr>
                                        <m:t>𝑖</m:t>
                                      </m:r>
                                    </m:sub>
                                  </m:sSub>
                                </m:e>
                              </m:d>
                            </m:e>
                            <m:sup>
                              <m:r>
                                <a:rPr lang="it-IT" sz="1050" b="0" i="1" smtClean="0">
                                  <a:solidFill>
                                    <a:schemeClr val="tx1"/>
                                  </a:solidFill>
                                  <a:latin typeface="Cambria Math" panose="02040503050406030204" pitchFamily="18" charset="0"/>
                                </a:rPr>
                                <m:t>2</m:t>
                              </m:r>
                            </m:sup>
                          </m:sSup>
                          <m:r>
                            <a:rPr lang="it-IT" sz="1050" i="1">
                              <a:solidFill>
                                <a:schemeClr val="tx1"/>
                              </a:solidFill>
                              <a:latin typeface="Cambria Math" panose="02040503050406030204" pitchFamily="18" charset="0"/>
                            </a:rPr>
                            <m:t>+</m:t>
                          </m:r>
                          <m:sSup>
                            <m:sSupPr>
                              <m:ctrlPr>
                                <a:rPr lang="it-IT" sz="1050" i="1">
                                  <a:solidFill>
                                    <a:schemeClr val="tx1"/>
                                  </a:solidFill>
                                  <a:latin typeface="Cambria Math" panose="02040503050406030204" pitchFamily="18" charset="0"/>
                                </a:rPr>
                              </m:ctrlPr>
                            </m:sSupPr>
                            <m:e>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𝑌</m:t>
                                  </m:r>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𝑌</m:t>
                                      </m:r>
                                    </m:e>
                                    <m:sub>
                                      <m:r>
                                        <a:rPr lang="it-IT" sz="1050" b="0" i="1" smtClean="0">
                                          <a:solidFill>
                                            <a:schemeClr val="tx1"/>
                                          </a:solidFill>
                                          <a:latin typeface="Cambria Math" panose="02040503050406030204" pitchFamily="18" charset="0"/>
                                        </a:rPr>
                                        <m:t>𝑖</m:t>
                                      </m:r>
                                    </m:sub>
                                  </m:sSub>
                                </m:e>
                              </m:d>
                            </m:e>
                            <m:sup>
                              <m:r>
                                <a:rPr lang="it-IT" sz="1050" i="1">
                                  <a:solidFill>
                                    <a:schemeClr val="tx1"/>
                                  </a:solidFill>
                                  <a:latin typeface="Cambria Math" panose="02040503050406030204" pitchFamily="18" charset="0"/>
                                </a:rPr>
                                <m:t>2</m:t>
                              </m:r>
                            </m:sup>
                          </m:sSup>
                          <m:r>
                            <a:rPr lang="it-IT" sz="1050" i="1">
                              <a:solidFill>
                                <a:schemeClr val="tx1"/>
                              </a:solidFill>
                              <a:latin typeface="Cambria Math" panose="02040503050406030204" pitchFamily="18" charset="0"/>
                            </a:rPr>
                            <m:t>+</m:t>
                          </m:r>
                          <m:sSup>
                            <m:sSupPr>
                              <m:ctrlPr>
                                <a:rPr lang="it-IT" sz="1050" i="1">
                                  <a:solidFill>
                                    <a:schemeClr val="tx1"/>
                                  </a:solidFill>
                                  <a:latin typeface="Cambria Math" panose="02040503050406030204" pitchFamily="18" charset="0"/>
                                </a:rPr>
                              </m:ctrlPr>
                            </m:sSupPr>
                            <m:e>
                              <m:d>
                                <m:dPr>
                                  <m:ctrlPr>
                                    <a:rPr lang="it-IT" sz="1050" i="1">
                                      <a:solidFill>
                                        <a:schemeClr val="tx1"/>
                                      </a:solidFill>
                                      <a:latin typeface="Cambria Math" panose="02040503050406030204" pitchFamily="18" charset="0"/>
                                    </a:rPr>
                                  </m:ctrlPr>
                                </m:dPr>
                                <m:e>
                                  <m:r>
                                    <a:rPr lang="it-IT" sz="1050" i="1">
                                      <a:solidFill>
                                        <a:schemeClr val="tx1"/>
                                      </a:solidFill>
                                      <a:latin typeface="Cambria Math" panose="02040503050406030204" pitchFamily="18" charset="0"/>
                                    </a:rPr>
                                    <m:t>𝑍</m:t>
                                  </m:r>
                                  <m:r>
                                    <a:rPr lang="it-IT" sz="1050" i="1">
                                      <a:solidFill>
                                        <a:schemeClr val="tx1"/>
                                      </a:solidFill>
                                      <a:latin typeface="Cambria Math" panose="02040503050406030204" pitchFamily="18" charset="0"/>
                                    </a:rPr>
                                    <m:t>−</m:t>
                                  </m:r>
                                  <m:sSub>
                                    <m:sSubPr>
                                      <m:ctrlPr>
                                        <a:rPr lang="it-IT" sz="1050" i="1">
                                          <a:solidFill>
                                            <a:schemeClr val="tx1"/>
                                          </a:solidFill>
                                          <a:latin typeface="Cambria Math" panose="02040503050406030204" pitchFamily="18" charset="0"/>
                                        </a:rPr>
                                      </m:ctrlPr>
                                    </m:sSubPr>
                                    <m:e>
                                      <m:r>
                                        <a:rPr lang="it-IT" sz="1050" i="1">
                                          <a:solidFill>
                                            <a:schemeClr val="tx1"/>
                                          </a:solidFill>
                                          <a:latin typeface="Cambria Math" panose="02040503050406030204" pitchFamily="18" charset="0"/>
                                        </a:rPr>
                                        <m:t>𝑍</m:t>
                                      </m:r>
                                    </m:e>
                                    <m:sub>
                                      <m:r>
                                        <a:rPr lang="it-IT" sz="1050" b="0" i="1" smtClean="0">
                                          <a:solidFill>
                                            <a:schemeClr val="tx1"/>
                                          </a:solidFill>
                                          <a:latin typeface="Cambria Math" panose="02040503050406030204" pitchFamily="18" charset="0"/>
                                        </a:rPr>
                                        <m:t>𝑖</m:t>
                                      </m:r>
                                    </m:sub>
                                  </m:sSub>
                                </m:e>
                              </m:d>
                            </m:e>
                            <m:sup>
                              <m:r>
                                <a:rPr lang="it-IT" sz="1050" i="1">
                                  <a:solidFill>
                                    <a:schemeClr val="tx1"/>
                                  </a:solidFill>
                                  <a:latin typeface="Cambria Math" panose="02040503050406030204" pitchFamily="18" charset="0"/>
                                </a:rPr>
                                <m:t>2</m:t>
                              </m:r>
                            </m:sup>
                          </m:sSup>
                        </m:e>
                      </m:rad>
                    </m:oMath>
                  </m:oMathPara>
                </a14:m>
                <a:endParaRPr lang="it-IT" sz="1050" dirty="0">
                  <a:solidFill>
                    <a:schemeClr val="tx1"/>
                  </a:solidFill>
                </a:endParaRPr>
              </a:p>
            </p:txBody>
          </p:sp>
        </mc:Choice>
        <mc:Fallback xmlns="">
          <p:sp>
            <p:nvSpPr>
              <p:cNvPr id="37" name="CasellaDiTesto 36">
                <a:extLst>
                  <a:ext uri="{FF2B5EF4-FFF2-40B4-BE49-F238E27FC236}">
                    <a16:creationId xmlns:a16="http://schemas.microsoft.com/office/drawing/2014/main" id="{C4557AED-17FD-DC99-0F97-CDCB7D0D1A79}"/>
                  </a:ext>
                </a:extLst>
              </p:cNvPr>
              <p:cNvSpPr txBox="1">
                <a:spLocks noRot="1" noChangeAspect="1" noMove="1" noResize="1" noEditPoints="1" noAdjustHandles="1" noChangeArrowheads="1" noChangeShapeType="1" noTextEdit="1"/>
              </p:cNvSpPr>
              <p:nvPr/>
            </p:nvSpPr>
            <p:spPr>
              <a:xfrm>
                <a:off x="6283355" y="3943673"/>
                <a:ext cx="2450992" cy="195695"/>
              </a:xfrm>
              <a:prstGeom prst="rect">
                <a:avLst/>
              </a:prstGeom>
              <a:blipFill>
                <a:blip r:embed="rId4"/>
                <a:stretch>
                  <a:fillRect b="-125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7D2F739D-6664-E9A2-9DA0-3BE311707AA9}"/>
                  </a:ext>
                </a:extLst>
              </p:cNvPr>
              <p:cNvSpPr txBox="1"/>
              <p:nvPr/>
            </p:nvSpPr>
            <p:spPr>
              <a:xfrm>
                <a:off x="6361033" y="1550775"/>
                <a:ext cx="37837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00" b="0" i="1" smtClean="0">
                              <a:solidFill>
                                <a:schemeClr val="accent3">
                                  <a:lumMod val="40000"/>
                                  <a:lumOff val="60000"/>
                                </a:schemeClr>
                              </a:solidFill>
                              <a:latin typeface="Cambria Math" panose="02040503050406030204" pitchFamily="18" charset="0"/>
                            </a:rPr>
                          </m:ctrlPr>
                        </m:sSubPr>
                        <m:e>
                          <m:r>
                            <a:rPr lang="it-IT" sz="1400" b="0" i="1" smtClean="0">
                              <a:solidFill>
                                <a:schemeClr val="accent3">
                                  <a:lumMod val="40000"/>
                                  <a:lumOff val="60000"/>
                                </a:schemeClr>
                              </a:solidFill>
                              <a:latin typeface="Cambria Math" panose="02040503050406030204" pitchFamily="18" charset="0"/>
                            </a:rPr>
                            <m:t>𝑑</m:t>
                          </m:r>
                        </m:e>
                        <m:sub>
                          <m:r>
                            <a:rPr lang="it-IT" sz="1400" b="0" i="1" smtClean="0">
                              <a:solidFill>
                                <a:schemeClr val="accent3">
                                  <a:lumMod val="40000"/>
                                  <a:lumOff val="60000"/>
                                </a:schemeClr>
                              </a:solidFill>
                              <a:latin typeface="Cambria Math" panose="02040503050406030204" pitchFamily="18" charset="0"/>
                            </a:rPr>
                            <m:t>1</m:t>
                          </m:r>
                        </m:sub>
                      </m:sSub>
                    </m:oMath>
                  </m:oMathPara>
                </a14:m>
                <a:endParaRPr lang="it-IT" dirty="0">
                  <a:solidFill>
                    <a:schemeClr val="accent3">
                      <a:lumMod val="40000"/>
                      <a:lumOff val="60000"/>
                    </a:schemeClr>
                  </a:solidFill>
                </a:endParaRPr>
              </a:p>
            </p:txBody>
          </p:sp>
        </mc:Choice>
        <mc:Fallback xmlns="">
          <p:sp>
            <p:nvSpPr>
              <p:cNvPr id="39" name="CasellaDiTesto 38">
                <a:extLst>
                  <a:ext uri="{FF2B5EF4-FFF2-40B4-BE49-F238E27FC236}">
                    <a16:creationId xmlns:a16="http://schemas.microsoft.com/office/drawing/2014/main" id="{7D2F739D-6664-E9A2-9DA0-3BE311707AA9}"/>
                  </a:ext>
                </a:extLst>
              </p:cNvPr>
              <p:cNvSpPr txBox="1">
                <a:spLocks noRot="1" noChangeAspect="1" noMove="1" noResize="1" noEditPoints="1" noAdjustHandles="1" noChangeArrowheads="1" noChangeShapeType="1" noTextEdit="1"/>
              </p:cNvSpPr>
              <p:nvPr/>
            </p:nvSpPr>
            <p:spPr>
              <a:xfrm>
                <a:off x="6361033" y="1550775"/>
                <a:ext cx="378372" cy="30777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BA12E44C-C39D-775D-CBB1-4AE5E2470B53}"/>
                  </a:ext>
                </a:extLst>
              </p:cNvPr>
              <p:cNvSpPr txBox="1"/>
              <p:nvPr/>
            </p:nvSpPr>
            <p:spPr>
              <a:xfrm>
                <a:off x="7163501" y="1431375"/>
                <a:ext cx="37837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00" b="0" i="1" smtClean="0">
                              <a:solidFill>
                                <a:schemeClr val="accent3">
                                  <a:lumMod val="40000"/>
                                  <a:lumOff val="60000"/>
                                </a:schemeClr>
                              </a:solidFill>
                              <a:latin typeface="Cambria Math" panose="02040503050406030204" pitchFamily="18" charset="0"/>
                            </a:rPr>
                          </m:ctrlPr>
                        </m:sSubPr>
                        <m:e>
                          <m:r>
                            <a:rPr lang="it-IT" sz="1400" b="0" i="1" smtClean="0">
                              <a:solidFill>
                                <a:schemeClr val="accent3">
                                  <a:lumMod val="40000"/>
                                  <a:lumOff val="60000"/>
                                </a:schemeClr>
                              </a:solidFill>
                              <a:latin typeface="Cambria Math" panose="02040503050406030204" pitchFamily="18" charset="0"/>
                            </a:rPr>
                            <m:t>𝑑</m:t>
                          </m:r>
                        </m:e>
                        <m:sub>
                          <m:r>
                            <a:rPr lang="it-IT" sz="1400" b="0" i="1" smtClean="0">
                              <a:solidFill>
                                <a:schemeClr val="accent3">
                                  <a:lumMod val="40000"/>
                                  <a:lumOff val="60000"/>
                                </a:schemeClr>
                              </a:solidFill>
                              <a:latin typeface="Cambria Math" panose="02040503050406030204" pitchFamily="18" charset="0"/>
                            </a:rPr>
                            <m:t>2</m:t>
                          </m:r>
                        </m:sub>
                      </m:sSub>
                    </m:oMath>
                  </m:oMathPara>
                </a14:m>
                <a:endParaRPr lang="it-IT" dirty="0">
                  <a:solidFill>
                    <a:schemeClr val="accent3">
                      <a:lumMod val="40000"/>
                      <a:lumOff val="60000"/>
                    </a:schemeClr>
                  </a:solidFill>
                </a:endParaRPr>
              </a:p>
            </p:txBody>
          </p:sp>
        </mc:Choice>
        <mc:Fallback xmlns="">
          <p:sp>
            <p:nvSpPr>
              <p:cNvPr id="40" name="CasellaDiTesto 39">
                <a:extLst>
                  <a:ext uri="{FF2B5EF4-FFF2-40B4-BE49-F238E27FC236}">
                    <a16:creationId xmlns:a16="http://schemas.microsoft.com/office/drawing/2014/main" id="{BA12E44C-C39D-775D-CBB1-4AE5E2470B53}"/>
                  </a:ext>
                </a:extLst>
              </p:cNvPr>
              <p:cNvSpPr txBox="1">
                <a:spLocks noRot="1" noChangeAspect="1" noMove="1" noResize="1" noEditPoints="1" noAdjustHandles="1" noChangeArrowheads="1" noChangeShapeType="1" noTextEdit="1"/>
              </p:cNvSpPr>
              <p:nvPr/>
            </p:nvSpPr>
            <p:spPr>
              <a:xfrm>
                <a:off x="7163501" y="1431375"/>
                <a:ext cx="378372" cy="307777"/>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97D21458-160C-1448-0E1C-C353A6A4655E}"/>
                  </a:ext>
                </a:extLst>
              </p:cNvPr>
              <p:cNvSpPr txBox="1"/>
              <p:nvPr/>
            </p:nvSpPr>
            <p:spPr>
              <a:xfrm>
                <a:off x="7859984" y="1669009"/>
                <a:ext cx="37837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00" b="0" i="1" smtClean="0">
                              <a:solidFill>
                                <a:schemeClr val="accent3">
                                  <a:lumMod val="40000"/>
                                  <a:lumOff val="60000"/>
                                </a:schemeClr>
                              </a:solidFill>
                              <a:latin typeface="Cambria Math" panose="02040503050406030204" pitchFamily="18" charset="0"/>
                            </a:rPr>
                          </m:ctrlPr>
                        </m:sSubPr>
                        <m:e>
                          <m:r>
                            <a:rPr lang="it-IT" sz="1400" b="0" i="1" smtClean="0">
                              <a:solidFill>
                                <a:schemeClr val="accent3">
                                  <a:lumMod val="40000"/>
                                  <a:lumOff val="60000"/>
                                </a:schemeClr>
                              </a:solidFill>
                              <a:latin typeface="Cambria Math" panose="02040503050406030204" pitchFamily="18" charset="0"/>
                            </a:rPr>
                            <m:t>𝑑</m:t>
                          </m:r>
                        </m:e>
                        <m:sub>
                          <m:r>
                            <a:rPr lang="it-IT" sz="1400" b="0" i="1" smtClean="0">
                              <a:solidFill>
                                <a:schemeClr val="accent3">
                                  <a:lumMod val="40000"/>
                                  <a:lumOff val="60000"/>
                                </a:schemeClr>
                              </a:solidFill>
                              <a:latin typeface="Cambria Math" panose="02040503050406030204" pitchFamily="18" charset="0"/>
                            </a:rPr>
                            <m:t>3</m:t>
                          </m:r>
                        </m:sub>
                      </m:sSub>
                    </m:oMath>
                  </m:oMathPara>
                </a14:m>
                <a:endParaRPr lang="it-IT" dirty="0">
                  <a:solidFill>
                    <a:schemeClr val="accent3">
                      <a:lumMod val="40000"/>
                      <a:lumOff val="60000"/>
                    </a:schemeClr>
                  </a:solidFill>
                </a:endParaRPr>
              </a:p>
            </p:txBody>
          </p:sp>
        </mc:Choice>
        <mc:Fallback xmlns="">
          <p:sp>
            <p:nvSpPr>
              <p:cNvPr id="41" name="CasellaDiTesto 40">
                <a:extLst>
                  <a:ext uri="{FF2B5EF4-FFF2-40B4-BE49-F238E27FC236}">
                    <a16:creationId xmlns:a16="http://schemas.microsoft.com/office/drawing/2014/main" id="{97D21458-160C-1448-0E1C-C353A6A4655E}"/>
                  </a:ext>
                </a:extLst>
              </p:cNvPr>
              <p:cNvSpPr txBox="1">
                <a:spLocks noRot="1" noChangeAspect="1" noMove="1" noResize="1" noEditPoints="1" noAdjustHandles="1" noChangeArrowheads="1" noChangeShapeType="1" noTextEdit="1"/>
              </p:cNvSpPr>
              <p:nvPr/>
            </p:nvSpPr>
            <p:spPr>
              <a:xfrm>
                <a:off x="7859984" y="1669009"/>
                <a:ext cx="378372" cy="307777"/>
              </a:xfrm>
              <a:prstGeom prst="rect">
                <a:avLst/>
              </a:prstGeom>
              <a:blipFill>
                <a:blip r:embed="rId7"/>
                <a:stretch>
                  <a:fillRect/>
                </a:stretch>
              </a:blipFill>
            </p:spPr>
            <p:txBody>
              <a:bodyPr/>
              <a:lstStyle/>
              <a:p>
                <a:r>
                  <a:rPr lang="it-IT">
                    <a:noFill/>
                  </a:rPr>
                  <a:t> </a:t>
                </a:r>
              </a:p>
            </p:txBody>
          </p:sp>
        </mc:Fallback>
      </mc:AlternateContent>
      <p:sp>
        <p:nvSpPr>
          <p:cNvPr id="330" name="Rettangolo 329">
            <a:extLst>
              <a:ext uri="{FF2B5EF4-FFF2-40B4-BE49-F238E27FC236}">
                <a16:creationId xmlns:a16="http://schemas.microsoft.com/office/drawing/2014/main" id="{7AE17622-01AE-977D-085B-FC17ADF3633E}"/>
              </a:ext>
            </a:extLst>
          </p:cNvPr>
          <p:cNvSpPr/>
          <p:nvPr/>
        </p:nvSpPr>
        <p:spPr>
          <a:xfrm>
            <a:off x="4083479" y="2150302"/>
            <a:ext cx="1771471" cy="1970555"/>
          </a:xfrm>
          <a:prstGeom prst="rect">
            <a:avLst/>
          </a:prstGeom>
          <a:solidFill>
            <a:schemeClr val="tx1"/>
          </a:solid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a:extLst>
              <a:ext uri="{FF2B5EF4-FFF2-40B4-BE49-F238E27FC236}">
                <a16:creationId xmlns:a16="http://schemas.microsoft.com/office/drawing/2014/main" id="{BF0C48F5-1465-45F1-C415-4DD0C013BB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267" y="2226375"/>
            <a:ext cx="1496454" cy="986725"/>
          </a:xfrm>
          <a:prstGeom prst="rect">
            <a:avLst/>
          </a:prstGeom>
          <a:noFill/>
          <a:extLst>
            <a:ext uri="{909E8E84-426E-40DD-AFC4-6F175D3DCCD1}">
              <a14:hiddenFill xmlns:a14="http://schemas.microsoft.com/office/drawing/2010/main">
                <a:solidFill>
                  <a:srgbClr val="FFFFFF"/>
                </a:solidFill>
              </a14:hiddenFill>
            </a:ext>
          </a:extLst>
        </p:spPr>
      </p:pic>
      <p:sp>
        <p:nvSpPr>
          <p:cNvPr id="331" name="Triangolo isoscele 330">
            <a:extLst>
              <a:ext uri="{FF2B5EF4-FFF2-40B4-BE49-F238E27FC236}">
                <a16:creationId xmlns:a16="http://schemas.microsoft.com/office/drawing/2014/main" id="{B8B87180-C658-5714-B11F-4CE19C670C3D}"/>
              </a:ext>
            </a:extLst>
          </p:cNvPr>
          <p:cNvSpPr/>
          <p:nvPr/>
        </p:nvSpPr>
        <p:spPr>
          <a:xfrm rot="3356748">
            <a:off x="5941921" y="1813020"/>
            <a:ext cx="162637" cy="494734"/>
          </a:xfrm>
          <a:prstGeom prst="triangle">
            <a:avLst/>
          </a:prstGeom>
          <a:solidFill>
            <a:schemeClr val="tx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4" name="Google Shape;348;p33">
            <a:extLst>
              <a:ext uri="{FF2B5EF4-FFF2-40B4-BE49-F238E27FC236}">
                <a16:creationId xmlns:a16="http://schemas.microsoft.com/office/drawing/2014/main" id="{F3A79ECA-BC05-19B9-3020-B3AEBB020349}"/>
              </a:ext>
            </a:extLst>
          </p:cNvPr>
          <p:cNvSpPr txBox="1">
            <a:spLocks/>
          </p:cNvSpPr>
          <p:nvPr/>
        </p:nvSpPr>
        <p:spPr>
          <a:xfrm>
            <a:off x="4184081" y="3289173"/>
            <a:ext cx="1610710" cy="8787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en-US" sz="900" dirty="0">
                <a:solidFill>
                  <a:schemeClr val="bg1"/>
                </a:solidFill>
              </a:rPr>
              <a:t>L1: 1575.42 MHz</a:t>
            </a:r>
          </a:p>
          <a:p>
            <a:pPr marL="0" indent="0"/>
            <a:r>
              <a:rPr lang="en-US" sz="900" dirty="0">
                <a:solidFill>
                  <a:schemeClr val="bg1"/>
                </a:solidFill>
              </a:rPr>
              <a:t>L2: 1227.60 MHz</a:t>
            </a:r>
          </a:p>
          <a:p>
            <a:pPr marL="0" indent="0"/>
            <a:r>
              <a:rPr lang="en-US" sz="900" dirty="0">
                <a:solidFill>
                  <a:schemeClr val="bg1"/>
                </a:solidFill>
              </a:rPr>
              <a:t>C/A Code: 1.023 MHz</a:t>
            </a:r>
          </a:p>
          <a:p>
            <a:pPr marL="0" indent="0"/>
            <a:r>
              <a:rPr lang="en-US" sz="900" dirty="0">
                <a:solidFill>
                  <a:schemeClr val="bg1"/>
                </a:solidFill>
              </a:rPr>
              <a:t>P Code: 10.23 MHz</a:t>
            </a:r>
          </a:p>
        </p:txBody>
      </p:sp>
    </p:spTree>
    <p:extLst>
      <p:ext uri="{BB962C8B-B14F-4D97-AF65-F5344CB8AC3E}">
        <p14:creationId xmlns:p14="http://schemas.microsoft.com/office/powerpoint/2010/main" val="299326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a:extLst>
            <a:ext uri="{FF2B5EF4-FFF2-40B4-BE49-F238E27FC236}">
              <a16:creationId xmlns:a16="http://schemas.microsoft.com/office/drawing/2014/main" id="{C3E0610B-9686-F064-FAE0-96163B3F6997}"/>
            </a:ext>
          </a:extLst>
        </p:cNvPr>
        <p:cNvGrpSpPr/>
        <p:nvPr/>
      </p:nvGrpSpPr>
      <p:grpSpPr>
        <a:xfrm>
          <a:off x="0" y="0"/>
          <a:ext cx="0" cy="0"/>
          <a:chOff x="0" y="0"/>
          <a:chExt cx="0" cy="0"/>
        </a:xfrm>
      </p:grpSpPr>
      <p:sp>
        <p:nvSpPr>
          <p:cNvPr id="381" name="Google Shape;381;p34">
            <a:extLst>
              <a:ext uri="{FF2B5EF4-FFF2-40B4-BE49-F238E27FC236}">
                <a16:creationId xmlns:a16="http://schemas.microsoft.com/office/drawing/2014/main" id="{9294F4A2-FBC6-C364-7E25-F1A30E2F7BA3}"/>
              </a:ext>
            </a:extLst>
          </p:cNvPr>
          <p:cNvSpPr/>
          <p:nvPr/>
        </p:nvSpPr>
        <p:spPr>
          <a:xfrm>
            <a:off x="2086100" y="4313525"/>
            <a:ext cx="7246225" cy="1043466"/>
          </a:xfrm>
          <a:custGeom>
            <a:avLst/>
            <a:gdLst/>
            <a:ahLst/>
            <a:cxnLst/>
            <a:rect l="l" t="t" r="r" b="b"/>
            <a:pathLst>
              <a:path w="289849" h="46766" extrusionOk="0">
                <a:moveTo>
                  <a:pt x="289849" y="21751"/>
                </a:moveTo>
                <a:cubicBezTo>
                  <a:pt x="280410" y="10219"/>
                  <a:pt x="263816" y="1339"/>
                  <a:pt x="249063" y="3443"/>
                </a:cubicBezTo>
                <a:cubicBezTo>
                  <a:pt x="233481" y="5666"/>
                  <a:pt x="219084" y="16526"/>
                  <a:pt x="203384" y="15406"/>
                </a:cubicBezTo>
                <a:cubicBezTo>
                  <a:pt x="180534" y="13776"/>
                  <a:pt x="141270" y="-4722"/>
                  <a:pt x="134683" y="17219"/>
                </a:cubicBezTo>
                <a:cubicBezTo>
                  <a:pt x="133566" y="20939"/>
                  <a:pt x="134581" y="26232"/>
                  <a:pt x="137764" y="28458"/>
                </a:cubicBezTo>
                <a:cubicBezTo>
                  <a:pt x="144210" y="32966"/>
                  <a:pt x="154169" y="32984"/>
                  <a:pt x="161329" y="29727"/>
                </a:cubicBezTo>
                <a:cubicBezTo>
                  <a:pt x="169681" y="25928"/>
                  <a:pt x="172748" y="5762"/>
                  <a:pt x="164229" y="2355"/>
                </a:cubicBezTo>
                <a:cubicBezTo>
                  <a:pt x="138255" y="-8032"/>
                  <a:pt x="110808" y="19158"/>
                  <a:pt x="84834" y="29545"/>
                </a:cubicBezTo>
                <a:cubicBezTo>
                  <a:pt x="69616" y="35631"/>
                  <a:pt x="51962" y="31040"/>
                  <a:pt x="35891" y="34258"/>
                </a:cubicBezTo>
                <a:cubicBezTo>
                  <a:pt x="23468" y="36745"/>
                  <a:pt x="12424" y="44284"/>
                  <a:pt x="0" y="46766"/>
                </a:cubicBezTo>
              </a:path>
            </a:pathLst>
          </a:custGeom>
          <a:noFill/>
          <a:ln w="9525" cap="flat" cmpd="sng">
            <a:solidFill>
              <a:schemeClr val="dk1"/>
            </a:solidFill>
            <a:prstDash val="dash"/>
            <a:round/>
            <a:headEnd type="none" w="med" len="med"/>
            <a:tailEnd type="none" w="med" len="med"/>
          </a:ln>
        </p:spPr>
      </p:sp>
      <p:sp>
        <p:nvSpPr>
          <p:cNvPr id="382" name="Google Shape;382;p34">
            <a:extLst>
              <a:ext uri="{FF2B5EF4-FFF2-40B4-BE49-F238E27FC236}">
                <a16:creationId xmlns:a16="http://schemas.microsoft.com/office/drawing/2014/main" id="{AA8D2ACB-6920-4E72-15D0-F9422449A0E7}"/>
              </a:ext>
            </a:extLst>
          </p:cNvPr>
          <p:cNvSpPr txBox="1">
            <a:spLocks noGrp="1"/>
          </p:cNvSpPr>
          <p:nvPr>
            <p:ph type="title" idx="2"/>
          </p:nvPr>
        </p:nvSpPr>
        <p:spPr>
          <a:xfrm>
            <a:off x="713225" y="1073800"/>
            <a:ext cx="1287300" cy="8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383" name="Google Shape;383;p34">
            <a:extLst>
              <a:ext uri="{FF2B5EF4-FFF2-40B4-BE49-F238E27FC236}">
                <a16:creationId xmlns:a16="http://schemas.microsoft.com/office/drawing/2014/main" id="{DFD84B06-49BD-8FE2-3B96-019DF00D2CFF}"/>
              </a:ext>
            </a:extLst>
          </p:cNvPr>
          <p:cNvSpPr txBox="1">
            <a:spLocks noGrp="1"/>
          </p:cNvSpPr>
          <p:nvPr>
            <p:ph type="title"/>
          </p:nvPr>
        </p:nvSpPr>
        <p:spPr>
          <a:xfrm>
            <a:off x="2143550" y="1073800"/>
            <a:ext cx="5654700" cy="12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Modelling Errors</a:t>
            </a:r>
            <a:endParaRPr dirty="0"/>
          </a:p>
        </p:txBody>
      </p:sp>
      <p:grpSp>
        <p:nvGrpSpPr>
          <p:cNvPr id="384" name="Google Shape;384;p34">
            <a:extLst>
              <a:ext uri="{FF2B5EF4-FFF2-40B4-BE49-F238E27FC236}">
                <a16:creationId xmlns:a16="http://schemas.microsoft.com/office/drawing/2014/main" id="{96361CA2-F92A-DF5D-0311-85B051B34A58}"/>
              </a:ext>
            </a:extLst>
          </p:cNvPr>
          <p:cNvGrpSpPr/>
          <p:nvPr/>
        </p:nvGrpSpPr>
        <p:grpSpPr>
          <a:xfrm rot="831067">
            <a:off x="7659309" y="2272447"/>
            <a:ext cx="702089" cy="702149"/>
            <a:chOff x="4228992" y="636527"/>
            <a:chExt cx="546958" cy="547004"/>
          </a:xfrm>
        </p:grpSpPr>
        <p:sp>
          <p:nvSpPr>
            <p:cNvPr id="385" name="Google Shape;385;p34">
              <a:extLst>
                <a:ext uri="{FF2B5EF4-FFF2-40B4-BE49-F238E27FC236}">
                  <a16:creationId xmlns:a16="http://schemas.microsoft.com/office/drawing/2014/main" id="{33CD0670-0E5F-EDA7-C02D-EB9EE50B4E13}"/>
                </a:ext>
              </a:extLst>
            </p:cNvPr>
            <p:cNvSpPr/>
            <p:nvPr/>
          </p:nvSpPr>
          <p:spPr>
            <a:xfrm>
              <a:off x="4228992" y="636527"/>
              <a:ext cx="546958" cy="547004"/>
            </a:xfrm>
            <a:custGeom>
              <a:avLst/>
              <a:gdLst/>
              <a:ahLst/>
              <a:cxnLst/>
              <a:rect l="l" t="t" r="r" b="b"/>
              <a:pathLst>
                <a:path w="11760" h="11761" extrusionOk="0">
                  <a:moveTo>
                    <a:pt x="5880" y="1"/>
                  </a:moveTo>
                  <a:cubicBezTo>
                    <a:pt x="4645" y="1"/>
                    <a:pt x="3495" y="378"/>
                    <a:pt x="2553" y="1026"/>
                  </a:cubicBezTo>
                  <a:cubicBezTo>
                    <a:pt x="1842" y="1528"/>
                    <a:pt x="1235" y="2177"/>
                    <a:pt x="796" y="2930"/>
                  </a:cubicBezTo>
                  <a:cubicBezTo>
                    <a:pt x="293" y="3788"/>
                    <a:pt x="0" y="4792"/>
                    <a:pt x="0" y="5881"/>
                  </a:cubicBezTo>
                  <a:cubicBezTo>
                    <a:pt x="0" y="6194"/>
                    <a:pt x="42" y="6529"/>
                    <a:pt x="84" y="6843"/>
                  </a:cubicBezTo>
                  <a:cubicBezTo>
                    <a:pt x="189" y="7513"/>
                    <a:pt x="419" y="8161"/>
                    <a:pt x="733" y="8726"/>
                  </a:cubicBezTo>
                  <a:cubicBezTo>
                    <a:pt x="1758" y="10546"/>
                    <a:pt x="3662" y="11760"/>
                    <a:pt x="5880" y="11760"/>
                  </a:cubicBezTo>
                  <a:cubicBezTo>
                    <a:pt x="7282" y="11760"/>
                    <a:pt x="8537" y="11279"/>
                    <a:pt x="9542" y="10484"/>
                  </a:cubicBezTo>
                  <a:cubicBezTo>
                    <a:pt x="10148" y="10002"/>
                    <a:pt x="10651" y="9396"/>
                    <a:pt x="11027" y="8726"/>
                  </a:cubicBezTo>
                  <a:cubicBezTo>
                    <a:pt x="11508" y="7889"/>
                    <a:pt x="11760" y="6906"/>
                    <a:pt x="11760" y="5881"/>
                  </a:cubicBezTo>
                  <a:cubicBezTo>
                    <a:pt x="11760" y="5462"/>
                    <a:pt x="11718" y="5064"/>
                    <a:pt x="11634" y="4667"/>
                  </a:cubicBezTo>
                  <a:cubicBezTo>
                    <a:pt x="11508" y="4039"/>
                    <a:pt x="11278" y="3453"/>
                    <a:pt x="10964" y="2930"/>
                  </a:cubicBezTo>
                  <a:cubicBezTo>
                    <a:pt x="9960" y="1173"/>
                    <a:pt x="8056" y="1"/>
                    <a:pt x="5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a:extLst>
                <a:ext uri="{FF2B5EF4-FFF2-40B4-BE49-F238E27FC236}">
                  <a16:creationId xmlns:a16="http://schemas.microsoft.com/office/drawing/2014/main" id="{E8585F45-C8D7-A5AF-69A7-1E3528B6A3ED}"/>
                </a:ext>
              </a:extLst>
            </p:cNvPr>
            <p:cNvSpPr/>
            <p:nvPr/>
          </p:nvSpPr>
          <p:spPr>
            <a:xfrm>
              <a:off x="4503396" y="636527"/>
              <a:ext cx="272549" cy="547004"/>
            </a:xfrm>
            <a:custGeom>
              <a:avLst/>
              <a:gdLst/>
              <a:ahLst/>
              <a:cxnLst/>
              <a:rect l="l" t="t" r="r" b="b"/>
              <a:pathLst>
                <a:path w="5860" h="11761" extrusionOk="0">
                  <a:moveTo>
                    <a:pt x="1" y="1"/>
                  </a:moveTo>
                  <a:lnTo>
                    <a:pt x="1" y="11760"/>
                  </a:lnTo>
                  <a:cubicBezTo>
                    <a:pt x="3181" y="11760"/>
                    <a:pt x="5860" y="9124"/>
                    <a:pt x="5860" y="5881"/>
                  </a:cubicBezTo>
                  <a:cubicBezTo>
                    <a:pt x="5860" y="2637"/>
                    <a:pt x="3181" y="1"/>
                    <a:pt x="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a:extLst>
                <a:ext uri="{FF2B5EF4-FFF2-40B4-BE49-F238E27FC236}">
                  <a16:creationId xmlns:a16="http://schemas.microsoft.com/office/drawing/2014/main" id="{EF54BE15-301B-A282-FD8D-7DFFFF0CD374}"/>
                </a:ext>
              </a:extLst>
            </p:cNvPr>
            <p:cNvSpPr/>
            <p:nvPr/>
          </p:nvSpPr>
          <p:spPr>
            <a:xfrm>
              <a:off x="4232899" y="954740"/>
              <a:ext cx="509005" cy="169389"/>
            </a:xfrm>
            <a:custGeom>
              <a:avLst/>
              <a:gdLst/>
              <a:ahLst/>
              <a:cxnLst/>
              <a:rect l="l" t="t" r="r" b="b"/>
              <a:pathLst>
                <a:path w="10944" h="3642" extrusionOk="0">
                  <a:moveTo>
                    <a:pt x="0" y="1"/>
                  </a:moveTo>
                  <a:cubicBezTo>
                    <a:pt x="105" y="671"/>
                    <a:pt x="335" y="1319"/>
                    <a:pt x="649" y="1884"/>
                  </a:cubicBezTo>
                  <a:lnTo>
                    <a:pt x="4143" y="1884"/>
                  </a:lnTo>
                  <a:cubicBezTo>
                    <a:pt x="3662" y="1884"/>
                    <a:pt x="3327" y="2261"/>
                    <a:pt x="3327" y="2742"/>
                  </a:cubicBezTo>
                  <a:lnTo>
                    <a:pt x="3327" y="2805"/>
                  </a:lnTo>
                  <a:cubicBezTo>
                    <a:pt x="3327" y="3286"/>
                    <a:pt x="3662" y="3642"/>
                    <a:pt x="4143" y="3642"/>
                  </a:cubicBezTo>
                  <a:lnTo>
                    <a:pt x="9458" y="3642"/>
                  </a:lnTo>
                  <a:cubicBezTo>
                    <a:pt x="10064" y="3160"/>
                    <a:pt x="10567" y="2554"/>
                    <a:pt x="10943" y="1884"/>
                  </a:cubicBezTo>
                  <a:lnTo>
                    <a:pt x="5691" y="1884"/>
                  </a:lnTo>
                  <a:cubicBezTo>
                    <a:pt x="6194" y="1884"/>
                    <a:pt x="6528" y="1466"/>
                    <a:pt x="6528" y="963"/>
                  </a:cubicBezTo>
                  <a:lnTo>
                    <a:pt x="6528" y="901"/>
                  </a:lnTo>
                  <a:cubicBezTo>
                    <a:pt x="6528" y="419"/>
                    <a:pt x="6194" y="1"/>
                    <a:pt x="5691" y="1"/>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a:extLst>
                <a:ext uri="{FF2B5EF4-FFF2-40B4-BE49-F238E27FC236}">
                  <a16:creationId xmlns:a16="http://schemas.microsoft.com/office/drawing/2014/main" id="{0790CC21-6E3C-7387-410D-62BAFB8015D1}"/>
                </a:ext>
              </a:extLst>
            </p:cNvPr>
            <p:cNvSpPr/>
            <p:nvPr/>
          </p:nvSpPr>
          <p:spPr>
            <a:xfrm>
              <a:off x="4265967" y="684245"/>
              <a:ext cx="504122" cy="169343"/>
            </a:xfrm>
            <a:custGeom>
              <a:avLst/>
              <a:gdLst/>
              <a:ahLst/>
              <a:cxnLst/>
              <a:rect l="l" t="t" r="r" b="b"/>
              <a:pathLst>
                <a:path w="10839" h="3641" extrusionOk="0">
                  <a:moveTo>
                    <a:pt x="1737" y="0"/>
                  </a:moveTo>
                  <a:cubicBezTo>
                    <a:pt x="1026" y="502"/>
                    <a:pt x="440" y="1151"/>
                    <a:pt x="1" y="1904"/>
                  </a:cubicBezTo>
                  <a:lnTo>
                    <a:pt x="5838" y="1904"/>
                  </a:lnTo>
                  <a:cubicBezTo>
                    <a:pt x="5357" y="1904"/>
                    <a:pt x="4939" y="2239"/>
                    <a:pt x="4939" y="2720"/>
                  </a:cubicBezTo>
                  <a:lnTo>
                    <a:pt x="4939" y="2783"/>
                  </a:lnTo>
                  <a:cubicBezTo>
                    <a:pt x="4939" y="3264"/>
                    <a:pt x="5357" y="3641"/>
                    <a:pt x="5838" y="3641"/>
                  </a:cubicBezTo>
                  <a:lnTo>
                    <a:pt x="10839" y="3641"/>
                  </a:lnTo>
                  <a:cubicBezTo>
                    <a:pt x="10713" y="3013"/>
                    <a:pt x="10483" y="2427"/>
                    <a:pt x="10169" y="1904"/>
                  </a:cubicBezTo>
                  <a:lnTo>
                    <a:pt x="7387" y="1904"/>
                  </a:lnTo>
                  <a:cubicBezTo>
                    <a:pt x="7889" y="1904"/>
                    <a:pt x="8286" y="1444"/>
                    <a:pt x="8286" y="942"/>
                  </a:cubicBezTo>
                  <a:lnTo>
                    <a:pt x="8286" y="879"/>
                  </a:lnTo>
                  <a:cubicBezTo>
                    <a:pt x="8286" y="398"/>
                    <a:pt x="7889" y="0"/>
                    <a:pt x="7387" y="0"/>
                  </a:cubicBezTo>
                  <a:close/>
                </a:path>
              </a:pathLst>
            </a:custGeom>
            <a:solidFill>
              <a:srgbClr val="302C27">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4">
            <a:extLst>
              <a:ext uri="{FF2B5EF4-FFF2-40B4-BE49-F238E27FC236}">
                <a16:creationId xmlns:a16="http://schemas.microsoft.com/office/drawing/2014/main" id="{40B85183-F3EE-9F77-7788-DA9590986CC2}"/>
              </a:ext>
            </a:extLst>
          </p:cNvPr>
          <p:cNvGrpSpPr/>
          <p:nvPr/>
        </p:nvGrpSpPr>
        <p:grpSpPr>
          <a:xfrm rot="-840847">
            <a:off x="5826531" y="3069388"/>
            <a:ext cx="1604099" cy="1602693"/>
            <a:chOff x="4360538" y="1647350"/>
            <a:chExt cx="672175" cy="671675"/>
          </a:xfrm>
        </p:grpSpPr>
        <p:sp>
          <p:nvSpPr>
            <p:cNvPr id="390" name="Google Shape;390;p34">
              <a:extLst>
                <a:ext uri="{FF2B5EF4-FFF2-40B4-BE49-F238E27FC236}">
                  <a16:creationId xmlns:a16="http://schemas.microsoft.com/office/drawing/2014/main" id="{D11B04EC-81B2-BD8D-C27E-9518280D6134}"/>
                </a:ext>
              </a:extLst>
            </p:cNvPr>
            <p:cNvSpPr/>
            <p:nvPr/>
          </p:nvSpPr>
          <p:spPr>
            <a:xfrm>
              <a:off x="4360538" y="1647350"/>
              <a:ext cx="672175" cy="671675"/>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a:extLst>
                <a:ext uri="{FF2B5EF4-FFF2-40B4-BE49-F238E27FC236}">
                  <a16:creationId xmlns:a16="http://schemas.microsoft.com/office/drawing/2014/main" id="{733CCC98-0C2A-ADF2-7838-0487DBEAD600}"/>
                </a:ext>
              </a:extLst>
            </p:cNvPr>
            <p:cNvSpPr/>
            <p:nvPr/>
          </p:nvSpPr>
          <p:spPr>
            <a:xfrm>
              <a:off x="4649275" y="2140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a:extLst>
                <a:ext uri="{FF2B5EF4-FFF2-40B4-BE49-F238E27FC236}">
                  <a16:creationId xmlns:a16="http://schemas.microsoft.com/office/drawing/2014/main" id="{C397B746-B028-3677-2493-B39CCE01E91E}"/>
                </a:ext>
              </a:extLst>
            </p:cNvPr>
            <p:cNvSpPr/>
            <p:nvPr/>
          </p:nvSpPr>
          <p:spPr>
            <a:xfrm>
              <a:off x="4842813" y="2075225"/>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a:extLst>
                <a:ext uri="{FF2B5EF4-FFF2-40B4-BE49-F238E27FC236}">
                  <a16:creationId xmlns:a16="http://schemas.microsoft.com/office/drawing/2014/main" id="{9BB2813B-32BA-49FE-F2B9-F42F33471000}"/>
                </a:ext>
              </a:extLst>
            </p:cNvPr>
            <p:cNvSpPr/>
            <p:nvPr/>
          </p:nvSpPr>
          <p:spPr>
            <a:xfrm>
              <a:off x="4809863" y="1921450"/>
              <a:ext cx="42400" cy="39250"/>
            </a:xfrm>
            <a:custGeom>
              <a:avLst/>
              <a:gdLst/>
              <a:ahLst/>
              <a:cxnLst/>
              <a:rect l="l" t="t" r="r" b="b"/>
              <a:pathLst>
                <a:path w="1696" h="1570" extrusionOk="0">
                  <a:moveTo>
                    <a:pt x="858" y="0"/>
                  </a:moveTo>
                  <a:cubicBezTo>
                    <a:pt x="377" y="0"/>
                    <a:pt x="1" y="356"/>
                    <a:pt x="1" y="795"/>
                  </a:cubicBezTo>
                  <a:cubicBezTo>
                    <a:pt x="1" y="1214"/>
                    <a:pt x="377" y="1569"/>
                    <a:pt x="858" y="1569"/>
                  </a:cubicBezTo>
                  <a:cubicBezTo>
                    <a:pt x="1319" y="1569"/>
                    <a:pt x="1695" y="1214"/>
                    <a:pt x="1695" y="795"/>
                  </a:cubicBezTo>
                  <a:cubicBezTo>
                    <a:pt x="1695" y="356"/>
                    <a:pt x="1319"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a:extLst>
                <a:ext uri="{FF2B5EF4-FFF2-40B4-BE49-F238E27FC236}">
                  <a16:creationId xmlns:a16="http://schemas.microsoft.com/office/drawing/2014/main" id="{BD12CD92-7C33-812A-9063-937CB324239B}"/>
                </a:ext>
              </a:extLst>
            </p:cNvPr>
            <p:cNvSpPr/>
            <p:nvPr/>
          </p:nvSpPr>
          <p:spPr>
            <a:xfrm>
              <a:off x="4696884" y="1647350"/>
              <a:ext cx="335829" cy="671668"/>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a:extLst>
                <a:ext uri="{FF2B5EF4-FFF2-40B4-BE49-F238E27FC236}">
                  <a16:creationId xmlns:a16="http://schemas.microsoft.com/office/drawing/2014/main" id="{5BACD3E1-A767-44A9-EDA5-E4D98AD2CA1C}"/>
                </a:ext>
              </a:extLst>
            </p:cNvPr>
            <p:cNvSpPr/>
            <p:nvPr/>
          </p:nvSpPr>
          <p:spPr>
            <a:xfrm>
              <a:off x="4927813" y="18921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a:extLst>
                <a:ext uri="{FF2B5EF4-FFF2-40B4-BE49-F238E27FC236}">
                  <a16:creationId xmlns:a16="http://schemas.microsoft.com/office/drawing/2014/main" id="{68E9159A-17E5-3AEC-623A-BDF56C25C3DA}"/>
                </a:ext>
              </a:extLst>
            </p:cNvPr>
            <p:cNvSpPr/>
            <p:nvPr/>
          </p:nvSpPr>
          <p:spPr>
            <a:xfrm>
              <a:off x="4738200" y="17417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a:extLst>
                <a:ext uri="{FF2B5EF4-FFF2-40B4-BE49-F238E27FC236}">
                  <a16:creationId xmlns:a16="http://schemas.microsoft.com/office/drawing/2014/main" id="{8B2B7F61-FC89-B6BA-0C97-24E03C505EBF}"/>
                </a:ext>
              </a:extLst>
            </p:cNvPr>
            <p:cNvSpPr/>
            <p:nvPr/>
          </p:nvSpPr>
          <p:spPr>
            <a:xfrm>
              <a:off x="4424363" y="1990213"/>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a:extLst>
                <a:ext uri="{FF2B5EF4-FFF2-40B4-BE49-F238E27FC236}">
                  <a16:creationId xmlns:a16="http://schemas.microsoft.com/office/drawing/2014/main" id="{E2E827F4-C98B-0098-855F-B416D4CA781C}"/>
                </a:ext>
              </a:extLst>
            </p:cNvPr>
            <p:cNvSpPr/>
            <p:nvPr/>
          </p:nvSpPr>
          <p:spPr>
            <a:xfrm>
              <a:off x="4463588" y="1806875"/>
              <a:ext cx="94700" cy="94700"/>
            </a:xfrm>
            <a:custGeom>
              <a:avLst/>
              <a:gdLst/>
              <a:ahLst/>
              <a:cxnLst/>
              <a:rect l="l" t="t" r="r" b="b"/>
              <a:pathLst>
                <a:path w="3788" h="3788" extrusionOk="0">
                  <a:moveTo>
                    <a:pt x="1883" y="1"/>
                  </a:moveTo>
                  <a:cubicBezTo>
                    <a:pt x="837" y="1"/>
                    <a:pt x="0" y="859"/>
                    <a:pt x="0" y="1905"/>
                  </a:cubicBezTo>
                  <a:cubicBezTo>
                    <a:pt x="0" y="2951"/>
                    <a:pt x="837" y="3788"/>
                    <a:pt x="1883" y="3788"/>
                  </a:cubicBezTo>
                  <a:cubicBezTo>
                    <a:pt x="2929" y="3788"/>
                    <a:pt x="3787" y="2951"/>
                    <a:pt x="3787" y="1905"/>
                  </a:cubicBezTo>
                  <a:cubicBezTo>
                    <a:pt x="3787" y="859"/>
                    <a:pt x="2929" y="1"/>
                    <a:pt x="1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a:extLst>
                <a:ext uri="{FF2B5EF4-FFF2-40B4-BE49-F238E27FC236}">
                  <a16:creationId xmlns:a16="http://schemas.microsoft.com/office/drawing/2014/main" id="{4AAB152A-1E21-FE67-C554-B05D8D2562B5}"/>
                </a:ext>
              </a:extLst>
            </p:cNvPr>
            <p:cNvSpPr/>
            <p:nvPr/>
          </p:nvSpPr>
          <p:spPr>
            <a:xfrm>
              <a:off x="4542038" y="2049075"/>
              <a:ext cx="54950" cy="55475"/>
            </a:xfrm>
            <a:custGeom>
              <a:avLst/>
              <a:gdLst/>
              <a:ahLst/>
              <a:cxnLst/>
              <a:rect l="l" t="t" r="r" b="b"/>
              <a:pathLst>
                <a:path w="2198" h="2219" extrusionOk="0">
                  <a:moveTo>
                    <a:pt x="1110" y="0"/>
                  </a:moveTo>
                  <a:cubicBezTo>
                    <a:pt x="482" y="0"/>
                    <a:pt x="1" y="503"/>
                    <a:pt x="1" y="1109"/>
                  </a:cubicBezTo>
                  <a:cubicBezTo>
                    <a:pt x="1" y="1716"/>
                    <a:pt x="482" y="2218"/>
                    <a:pt x="1110" y="2218"/>
                  </a:cubicBezTo>
                  <a:cubicBezTo>
                    <a:pt x="1716" y="2218"/>
                    <a:pt x="2198" y="1716"/>
                    <a:pt x="2198" y="1109"/>
                  </a:cubicBezTo>
                  <a:cubicBezTo>
                    <a:pt x="2198" y="503"/>
                    <a:pt x="1716" y="0"/>
                    <a:pt x="1110"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a:extLst>
                <a:ext uri="{FF2B5EF4-FFF2-40B4-BE49-F238E27FC236}">
                  <a16:creationId xmlns:a16="http://schemas.microsoft.com/office/drawing/2014/main" id="{5F1F119C-F25D-8089-FC8B-A34D67225F59}"/>
                </a:ext>
              </a:extLst>
            </p:cNvPr>
            <p:cNvSpPr/>
            <p:nvPr/>
          </p:nvSpPr>
          <p:spPr>
            <a:xfrm>
              <a:off x="4594338" y="1699125"/>
              <a:ext cx="41875" cy="39250"/>
            </a:xfrm>
            <a:custGeom>
              <a:avLst/>
              <a:gdLst/>
              <a:ahLst/>
              <a:cxnLst/>
              <a:rect l="l" t="t" r="r" b="b"/>
              <a:pathLst>
                <a:path w="1675" h="1570" extrusionOk="0">
                  <a:moveTo>
                    <a:pt x="838" y="1"/>
                  </a:moveTo>
                  <a:cubicBezTo>
                    <a:pt x="378" y="1"/>
                    <a:pt x="1" y="356"/>
                    <a:pt x="1" y="796"/>
                  </a:cubicBezTo>
                  <a:cubicBezTo>
                    <a:pt x="1" y="1214"/>
                    <a:pt x="378" y="1570"/>
                    <a:pt x="838" y="1570"/>
                  </a:cubicBezTo>
                  <a:cubicBezTo>
                    <a:pt x="1298" y="1570"/>
                    <a:pt x="1675" y="1214"/>
                    <a:pt x="1675" y="796"/>
                  </a:cubicBezTo>
                  <a:cubicBezTo>
                    <a:pt x="1675" y="356"/>
                    <a:pt x="1298"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a:extLst>
                <a:ext uri="{FF2B5EF4-FFF2-40B4-BE49-F238E27FC236}">
                  <a16:creationId xmlns:a16="http://schemas.microsoft.com/office/drawing/2014/main" id="{C693A488-A2E4-624D-35A9-68E6E77972A9}"/>
                </a:ext>
              </a:extLst>
            </p:cNvPr>
            <p:cNvSpPr/>
            <p:nvPr/>
          </p:nvSpPr>
          <p:spPr>
            <a:xfrm>
              <a:off x="4626788" y="1885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34">
            <a:extLst>
              <a:ext uri="{FF2B5EF4-FFF2-40B4-BE49-F238E27FC236}">
                <a16:creationId xmlns:a16="http://schemas.microsoft.com/office/drawing/2014/main" id="{549D9BEB-6B75-0D47-9DC1-228D6DC7498C}"/>
              </a:ext>
            </a:extLst>
          </p:cNvPr>
          <p:cNvSpPr/>
          <p:nvPr/>
        </p:nvSpPr>
        <p:spPr>
          <a:xfrm rot="1320575">
            <a:off x="2827466" y="2882867"/>
            <a:ext cx="199327" cy="18935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a:extLst>
              <a:ext uri="{FF2B5EF4-FFF2-40B4-BE49-F238E27FC236}">
                <a16:creationId xmlns:a16="http://schemas.microsoft.com/office/drawing/2014/main" id="{898F45CA-9012-1D25-3BFD-75B72FF8C534}"/>
              </a:ext>
            </a:extLst>
          </p:cNvPr>
          <p:cNvSpPr/>
          <p:nvPr/>
        </p:nvSpPr>
        <p:spPr>
          <a:xfrm rot="-1193401">
            <a:off x="5289586" y="3734603"/>
            <a:ext cx="141969" cy="134946"/>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a:extLst>
              <a:ext uri="{FF2B5EF4-FFF2-40B4-BE49-F238E27FC236}">
                <a16:creationId xmlns:a16="http://schemas.microsoft.com/office/drawing/2014/main" id="{9D609642-CA81-0AD0-276E-DD4BC9D31B98}"/>
              </a:ext>
            </a:extLst>
          </p:cNvPr>
          <p:cNvSpPr/>
          <p:nvPr/>
        </p:nvSpPr>
        <p:spPr>
          <a:xfrm rot="-1194561">
            <a:off x="6593766" y="2530782"/>
            <a:ext cx="298650" cy="283938"/>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a:extLst>
              <a:ext uri="{FF2B5EF4-FFF2-40B4-BE49-F238E27FC236}">
                <a16:creationId xmlns:a16="http://schemas.microsoft.com/office/drawing/2014/main" id="{5B67C51E-A2CE-3B33-B1EE-3433C68B0E7D}"/>
              </a:ext>
            </a:extLst>
          </p:cNvPr>
          <p:cNvSpPr/>
          <p:nvPr/>
        </p:nvSpPr>
        <p:spPr>
          <a:xfrm rot="1320575">
            <a:off x="613566" y="3873079"/>
            <a:ext cx="199327" cy="189355"/>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a:extLst>
              <a:ext uri="{FF2B5EF4-FFF2-40B4-BE49-F238E27FC236}">
                <a16:creationId xmlns:a16="http://schemas.microsoft.com/office/drawing/2014/main" id="{16386F82-4C99-369A-D1F6-81542BF311B2}"/>
              </a:ext>
            </a:extLst>
          </p:cNvPr>
          <p:cNvSpPr/>
          <p:nvPr/>
        </p:nvSpPr>
        <p:spPr>
          <a:xfrm>
            <a:off x="2902150" y="-981000"/>
            <a:ext cx="6765850" cy="1876125"/>
          </a:xfrm>
          <a:custGeom>
            <a:avLst/>
            <a:gdLst/>
            <a:ahLst/>
            <a:cxnLst/>
            <a:rect l="l" t="t" r="r" b="b"/>
            <a:pathLst>
              <a:path w="270634" h="75045" extrusionOk="0">
                <a:moveTo>
                  <a:pt x="0" y="0"/>
                </a:moveTo>
                <a:cubicBezTo>
                  <a:pt x="9568" y="0"/>
                  <a:pt x="17172" y="8492"/>
                  <a:pt x="25377" y="13414"/>
                </a:cubicBezTo>
                <a:cubicBezTo>
                  <a:pt x="38906" y="21530"/>
                  <a:pt x="67116" y="32592"/>
                  <a:pt x="72507" y="17765"/>
                </a:cubicBezTo>
                <a:cubicBezTo>
                  <a:pt x="73377" y="15371"/>
                  <a:pt x="71935" y="11729"/>
                  <a:pt x="69607" y="10695"/>
                </a:cubicBezTo>
                <a:cubicBezTo>
                  <a:pt x="64313" y="8343"/>
                  <a:pt x="56406" y="10954"/>
                  <a:pt x="52930" y="15589"/>
                </a:cubicBezTo>
                <a:cubicBezTo>
                  <a:pt x="48814" y="21077"/>
                  <a:pt x="53222" y="31938"/>
                  <a:pt x="59275" y="35166"/>
                </a:cubicBezTo>
                <a:cubicBezTo>
                  <a:pt x="89261" y="51157"/>
                  <a:pt x="127687" y="35536"/>
                  <a:pt x="160966" y="42417"/>
                </a:cubicBezTo>
                <a:cubicBezTo>
                  <a:pt x="173597" y="45029"/>
                  <a:pt x="186649" y="46442"/>
                  <a:pt x="198670" y="51118"/>
                </a:cubicBezTo>
                <a:cubicBezTo>
                  <a:pt x="222229" y="60283"/>
                  <a:pt x="245355" y="75045"/>
                  <a:pt x="270634" y="75045"/>
                </a:cubicBezTo>
              </a:path>
            </a:pathLst>
          </a:custGeom>
          <a:noFill/>
          <a:ln w="9525" cap="flat" cmpd="sng">
            <a:solidFill>
              <a:schemeClr val="dk1"/>
            </a:solidFill>
            <a:prstDash val="dash"/>
            <a:round/>
            <a:headEnd type="none" w="med" len="med"/>
            <a:tailEnd type="none" w="med" len="med"/>
          </a:ln>
        </p:spPr>
      </p:sp>
      <p:grpSp>
        <p:nvGrpSpPr>
          <p:cNvPr id="407" name="Google Shape;407;p34">
            <a:extLst>
              <a:ext uri="{FF2B5EF4-FFF2-40B4-BE49-F238E27FC236}">
                <a16:creationId xmlns:a16="http://schemas.microsoft.com/office/drawing/2014/main" id="{8ADCB1C3-7FFB-C7AA-751A-5FA22CE89FFF}"/>
              </a:ext>
            </a:extLst>
          </p:cNvPr>
          <p:cNvGrpSpPr/>
          <p:nvPr/>
        </p:nvGrpSpPr>
        <p:grpSpPr>
          <a:xfrm rot="7282391">
            <a:off x="1059315" y="2777027"/>
            <a:ext cx="1475410" cy="2196048"/>
            <a:chOff x="3065550" y="1439825"/>
            <a:chExt cx="546933" cy="814099"/>
          </a:xfrm>
        </p:grpSpPr>
        <p:sp>
          <p:nvSpPr>
            <p:cNvPr id="408" name="Google Shape;408;p34">
              <a:extLst>
                <a:ext uri="{FF2B5EF4-FFF2-40B4-BE49-F238E27FC236}">
                  <a16:creationId xmlns:a16="http://schemas.microsoft.com/office/drawing/2014/main" id="{35011688-19F4-E34C-E3B1-AA8BB9049AFF}"/>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a:extLst>
                <a:ext uri="{FF2B5EF4-FFF2-40B4-BE49-F238E27FC236}">
                  <a16:creationId xmlns:a16="http://schemas.microsoft.com/office/drawing/2014/main" id="{D8723692-F33E-8788-BCBD-7A15FD516D63}"/>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a:extLst>
                <a:ext uri="{FF2B5EF4-FFF2-40B4-BE49-F238E27FC236}">
                  <a16:creationId xmlns:a16="http://schemas.microsoft.com/office/drawing/2014/main" id="{77093BB3-3953-6986-9696-9471A542C4AB}"/>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34">
            <a:extLst>
              <a:ext uri="{FF2B5EF4-FFF2-40B4-BE49-F238E27FC236}">
                <a16:creationId xmlns:a16="http://schemas.microsoft.com/office/drawing/2014/main" id="{34EDD9D9-A4D9-B323-BF95-0F79A5C820FF}"/>
              </a:ext>
            </a:extLst>
          </p:cNvPr>
          <p:cNvSpPr/>
          <p:nvPr/>
        </p:nvSpPr>
        <p:spPr>
          <a:xfrm rot="1320575">
            <a:off x="6068841" y="2610242"/>
            <a:ext cx="199327" cy="189355"/>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72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BB6E041B-E0E2-0851-2945-BEBDB8F65ECD}"/>
            </a:ext>
          </a:extLst>
        </p:cNvPr>
        <p:cNvGrpSpPr/>
        <p:nvPr/>
      </p:nvGrpSpPr>
      <p:grpSpPr>
        <a:xfrm>
          <a:off x="0" y="0"/>
          <a:ext cx="0" cy="0"/>
          <a:chOff x="0" y="0"/>
          <a:chExt cx="0" cy="0"/>
        </a:xfrm>
      </p:grpSpPr>
      <p:sp>
        <p:nvSpPr>
          <p:cNvPr id="347" name="Google Shape;347;p33">
            <a:extLst>
              <a:ext uri="{FF2B5EF4-FFF2-40B4-BE49-F238E27FC236}">
                <a16:creationId xmlns:a16="http://schemas.microsoft.com/office/drawing/2014/main" id="{83FAC377-49FE-1C90-1ED0-28A6D4D10BE7}"/>
              </a:ext>
            </a:extLst>
          </p:cNvPr>
          <p:cNvSpPr txBox="1">
            <a:spLocks noGrp="1"/>
          </p:cNvSpPr>
          <p:nvPr>
            <p:ph type="title"/>
          </p:nvPr>
        </p:nvSpPr>
        <p:spPr>
          <a:xfrm>
            <a:off x="713225" y="900650"/>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t>Clock </a:t>
            </a:r>
            <a:r>
              <a:rPr lang="it-IT" dirty="0" err="1"/>
              <a:t>Biases</a:t>
            </a:r>
            <a:endParaRPr dirty="0"/>
          </a:p>
        </p:txBody>
      </p:sp>
      <p:sp>
        <p:nvSpPr>
          <p:cNvPr id="348" name="Google Shape;348;p33">
            <a:extLst>
              <a:ext uri="{FF2B5EF4-FFF2-40B4-BE49-F238E27FC236}">
                <a16:creationId xmlns:a16="http://schemas.microsoft.com/office/drawing/2014/main" id="{7B1FBE1C-9F66-4030-9D4B-2BA3CA400327}"/>
              </a:ext>
            </a:extLst>
          </p:cNvPr>
          <p:cNvSpPr txBox="1">
            <a:spLocks noGrp="1"/>
          </p:cNvSpPr>
          <p:nvPr>
            <p:ph type="subTitle" idx="1"/>
          </p:nvPr>
        </p:nvSpPr>
        <p:spPr>
          <a:xfrm>
            <a:off x="713225" y="2150302"/>
            <a:ext cx="3364218" cy="1830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err="1"/>
              <a:t>Both</a:t>
            </a:r>
            <a:r>
              <a:rPr lang="it-IT" dirty="0"/>
              <a:t> the Satellite and the </a:t>
            </a:r>
            <a:r>
              <a:rPr lang="it-IT" dirty="0" err="1"/>
              <a:t>Receiver</a:t>
            </a:r>
            <a:r>
              <a:rPr lang="it-IT" dirty="0"/>
              <a:t> </a:t>
            </a:r>
            <a:r>
              <a:rPr lang="it-IT" dirty="0" err="1"/>
              <a:t>have</a:t>
            </a:r>
            <a:r>
              <a:rPr lang="it-IT" dirty="0"/>
              <a:t> </a:t>
            </a:r>
            <a:r>
              <a:rPr lang="it-IT" dirty="0" err="1"/>
              <a:t>intrinsic</a:t>
            </a:r>
            <a:r>
              <a:rPr lang="it-IT" dirty="0"/>
              <a:t> delays due to </a:t>
            </a:r>
            <a:r>
              <a:rPr lang="it-IT" b="1" dirty="0"/>
              <a:t>clock </a:t>
            </a:r>
            <a:r>
              <a:rPr lang="it-IT" b="1" dirty="0" err="1"/>
              <a:t>biases</a:t>
            </a:r>
            <a:r>
              <a:rPr lang="it-IT" dirty="0"/>
              <a:t> with </a:t>
            </a:r>
            <a:r>
              <a:rPr lang="it-IT" dirty="0" err="1"/>
              <a:t>respect</a:t>
            </a:r>
            <a:r>
              <a:rPr lang="it-IT" dirty="0"/>
              <a:t> to the </a:t>
            </a:r>
            <a:r>
              <a:rPr lang="it-IT" dirty="0" err="1"/>
              <a:t>actual</a:t>
            </a:r>
            <a:r>
              <a:rPr lang="it-IT" dirty="0"/>
              <a:t> </a:t>
            </a:r>
            <a:r>
              <a:rPr lang="it-IT" dirty="0" err="1"/>
              <a:t>reference</a:t>
            </a:r>
            <a:r>
              <a:rPr lang="it-IT" dirty="0"/>
              <a:t> time. The </a:t>
            </a:r>
            <a:r>
              <a:rPr lang="it-IT" dirty="0" err="1"/>
              <a:t>actual</a:t>
            </a:r>
            <a:r>
              <a:rPr lang="it-IT" dirty="0"/>
              <a:t> time </a:t>
            </a:r>
            <a:r>
              <a:rPr lang="it-IT" dirty="0" err="1"/>
              <a:t>difference</a:t>
            </a:r>
            <a:r>
              <a:rPr lang="it-IT" dirty="0"/>
              <a:t> </a:t>
            </a:r>
            <a:r>
              <a:rPr lang="it-IT" dirty="0" err="1"/>
              <a:t>is</a:t>
            </a:r>
            <a:r>
              <a:rPr lang="it-IT" dirty="0"/>
              <a:t> </a:t>
            </a:r>
            <a:r>
              <a:rPr lang="it-IT" dirty="0" err="1"/>
              <a:t>affected</a:t>
            </a:r>
            <a:r>
              <a:rPr lang="it-IT" dirty="0"/>
              <a:t> </a:t>
            </a:r>
            <a:r>
              <a:rPr lang="it-IT" dirty="0" err="1"/>
              <a:t>as</a:t>
            </a:r>
            <a:r>
              <a:rPr lang="it-IT" dirty="0"/>
              <a:t>:</a:t>
            </a:r>
            <a:endParaRPr b="1" dirty="0"/>
          </a:p>
        </p:txBody>
      </p:sp>
      <p:grpSp>
        <p:nvGrpSpPr>
          <p:cNvPr id="2" name="Google Shape;297;p31">
            <a:extLst>
              <a:ext uri="{FF2B5EF4-FFF2-40B4-BE49-F238E27FC236}">
                <a16:creationId xmlns:a16="http://schemas.microsoft.com/office/drawing/2014/main" id="{10F8EB10-8D63-0991-C467-9236100E00A3}"/>
              </a:ext>
            </a:extLst>
          </p:cNvPr>
          <p:cNvGrpSpPr/>
          <p:nvPr/>
        </p:nvGrpSpPr>
        <p:grpSpPr>
          <a:xfrm rot="2220475">
            <a:off x="4871545" y="4574066"/>
            <a:ext cx="5483771" cy="4728786"/>
            <a:chOff x="710950" y="550125"/>
            <a:chExt cx="1786375" cy="1785875"/>
          </a:xfrm>
        </p:grpSpPr>
        <p:grpSp>
          <p:nvGrpSpPr>
            <p:cNvPr id="3" name="Google Shape;298;p31">
              <a:extLst>
                <a:ext uri="{FF2B5EF4-FFF2-40B4-BE49-F238E27FC236}">
                  <a16:creationId xmlns:a16="http://schemas.microsoft.com/office/drawing/2014/main" id="{FDB8C793-97EA-4FC7-5924-9327C9C3BC24}"/>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BD145708-5734-08AF-5B6A-D951231E6BB2}"/>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0;p31">
                <a:extLst>
                  <a:ext uri="{FF2B5EF4-FFF2-40B4-BE49-F238E27FC236}">
                    <a16:creationId xmlns:a16="http://schemas.microsoft.com/office/drawing/2014/main" id="{0B1D4088-5515-9FDD-7B90-9974089F7003}"/>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350759B4-858B-9967-4C1C-BBD88CA27D91}"/>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62DED158-414B-A2A0-B2BD-9B042414F70B}"/>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8259685E-96B2-FE2D-74D0-875FF50C5997}"/>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A89A36F9-E93D-8D71-D565-68DEC98EE253}"/>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7EE3117E-5E4E-BE4B-A316-F1BAAB8726AF}"/>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D4A2E1FF-383D-3909-FF4F-7CDA2C06C90E}"/>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50;p33">
            <a:extLst>
              <a:ext uri="{FF2B5EF4-FFF2-40B4-BE49-F238E27FC236}">
                <a16:creationId xmlns:a16="http://schemas.microsoft.com/office/drawing/2014/main" id="{A0DF94D5-1FA9-E252-451A-C5BED863C374}"/>
              </a:ext>
            </a:extLst>
          </p:cNvPr>
          <p:cNvGrpSpPr/>
          <p:nvPr/>
        </p:nvGrpSpPr>
        <p:grpSpPr>
          <a:xfrm rot="17435467">
            <a:off x="5648034" y="1640903"/>
            <a:ext cx="643538" cy="1018801"/>
            <a:chOff x="3065550" y="1439825"/>
            <a:chExt cx="546933" cy="814099"/>
          </a:xfrm>
        </p:grpSpPr>
        <p:sp>
          <p:nvSpPr>
            <p:cNvPr id="17" name="Google Shape;351;p33">
              <a:extLst>
                <a:ext uri="{FF2B5EF4-FFF2-40B4-BE49-F238E27FC236}">
                  <a16:creationId xmlns:a16="http://schemas.microsoft.com/office/drawing/2014/main" id="{902E4965-6006-D6F0-FBC1-112CF773647F}"/>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2;p33">
              <a:extLst>
                <a:ext uri="{FF2B5EF4-FFF2-40B4-BE49-F238E27FC236}">
                  <a16:creationId xmlns:a16="http://schemas.microsoft.com/office/drawing/2014/main" id="{BF6A9A95-6B96-5839-F8D9-88C1C529FFF4}"/>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3;p33">
              <a:extLst>
                <a:ext uri="{FF2B5EF4-FFF2-40B4-BE49-F238E27FC236}">
                  <a16:creationId xmlns:a16="http://schemas.microsoft.com/office/drawing/2014/main" id="{B1CFF3E2-2DCF-3E4F-A938-306BF0E201B8}"/>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159BAEE7-20A8-577A-A673-29095CAB210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401926" y="157805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2A1F2412-B6D7-25E4-E7D4-DFAC4A127D5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499130" y="3895197"/>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4" name="Immagine 23">
            <a:extLst>
              <a:ext uri="{FF2B5EF4-FFF2-40B4-BE49-F238E27FC236}">
                <a16:creationId xmlns:a16="http://schemas.microsoft.com/office/drawing/2014/main" id="{6B479D84-A218-AD34-B2C0-4901B424DF8D}"/>
              </a:ext>
            </a:extLst>
          </p:cNvPr>
          <p:cNvPicPr>
            <a:picLocks noChangeAspect="1"/>
          </p:cNvPicPr>
          <p:nvPr/>
        </p:nvPicPr>
        <p:blipFill>
          <a:blip r:embed="rId4"/>
          <a:stretch>
            <a:fillRect/>
          </a:stretch>
        </p:blipFill>
        <p:spPr>
          <a:xfrm>
            <a:off x="7123077" y="4314772"/>
            <a:ext cx="301643" cy="301643"/>
          </a:xfrm>
          <a:prstGeom prst="rect">
            <a:avLst/>
          </a:prstGeom>
        </p:spPr>
      </p:pic>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ABD5D9F9-BEA4-A5C2-7313-0209A06EE8D6}"/>
                  </a:ext>
                </a:extLst>
              </p:cNvPr>
              <p:cNvSpPr txBox="1"/>
              <p:nvPr/>
            </p:nvSpPr>
            <p:spPr>
              <a:xfrm>
                <a:off x="7727730" y="3875978"/>
                <a:ext cx="3187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𝛿</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𝑡</m:t>
                          </m:r>
                        </m:e>
                        <m:sub>
                          <m:r>
                            <a:rPr lang="it-IT" b="0" i="1" smtClean="0">
                              <a:solidFill>
                                <a:schemeClr val="tx1"/>
                              </a:solidFill>
                              <a:latin typeface="Cambria Math" panose="02040503050406030204" pitchFamily="18" charset="0"/>
                            </a:rPr>
                            <m:t>𝑅</m:t>
                          </m:r>
                        </m:sub>
                      </m:sSub>
                    </m:oMath>
                  </m:oMathPara>
                </a14:m>
                <a:endParaRPr lang="it-IT" b="0" dirty="0">
                  <a:solidFill>
                    <a:schemeClr val="tx1"/>
                  </a:solidFill>
                </a:endParaRPr>
              </a:p>
            </p:txBody>
          </p:sp>
        </mc:Choice>
        <mc:Fallback xmlns="">
          <p:sp>
            <p:nvSpPr>
              <p:cNvPr id="26" name="CasellaDiTesto 25">
                <a:extLst>
                  <a:ext uri="{FF2B5EF4-FFF2-40B4-BE49-F238E27FC236}">
                    <a16:creationId xmlns:a16="http://schemas.microsoft.com/office/drawing/2014/main" id="{ABD5D9F9-BEA4-A5C2-7313-0209A06EE8D6}"/>
                  </a:ext>
                </a:extLst>
              </p:cNvPr>
              <p:cNvSpPr txBox="1">
                <a:spLocks noRot="1" noChangeAspect="1" noMove="1" noResize="1" noEditPoints="1" noAdjustHandles="1" noChangeArrowheads="1" noChangeShapeType="1" noTextEdit="1"/>
              </p:cNvSpPr>
              <p:nvPr/>
            </p:nvSpPr>
            <p:spPr>
              <a:xfrm>
                <a:off x="7727730" y="3875978"/>
                <a:ext cx="318742" cy="215444"/>
              </a:xfrm>
              <a:prstGeom prst="rect">
                <a:avLst/>
              </a:prstGeom>
              <a:blipFill>
                <a:blip r:embed="rId5"/>
                <a:stretch>
                  <a:fillRect l="-13462" r="-1923" b="-1714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3643777E-3202-F964-7B56-240115E58670}"/>
                  </a:ext>
                </a:extLst>
              </p:cNvPr>
              <p:cNvSpPr txBox="1"/>
              <p:nvPr/>
            </p:nvSpPr>
            <p:spPr>
              <a:xfrm>
                <a:off x="6630526" y="1562214"/>
                <a:ext cx="2977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tx1"/>
                          </a:solidFill>
                          <a:latin typeface="Cambria Math" panose="02040503050406030204" pitchFamily="18" charset="0"/>
                        </a:rPr>
                        <m:t>𝛿</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𝑡</m:t>
                          </m:r>
                        </m:e>
                        <m:sub>
                          <m:r>
                            <a:rPr lang="it-IT" b="0" i="1" smtClean="0">
                              <a:solidFill>
                                <a:schemeClr val="tx1"/>
                              </a:solidFill>
                              <a:latin typeface="Cambria Math" panose="02040503050406030204" pitchFamily="18" charset="0"/>
                            </a:rPr>
                            <m:t>𝑆</m:t>
                          </m:r>
                        </m:sub>
                      </m:sSub>
                    </m:oMath>
                  </m:oMathPara>
                </a14:m>
                <a:endParaRPr lang="it-IT" b="0" dirty="0">
                  <a:solidFill>
                    <a:schemeClr val="tx1"/>
                  </a:solidFill>
                </a:endParaRPr>
              </a:p>
            </p:txBody>
          </p:sp>
        </mc:Choice>
        <mc:Fallback xmlns="">
          <p:sp>
            <p:nvSpPr>
              <p:cNvPr id="28" name="CasellaDiTesto 27">
                <a:extLst>
                  <a:ext uri="{FF2B5EF4-FFF2-40B4-BE49-F238E27FC236}">
                    <a16:creationId xmlns:a16="http://schemas.microsoft.com/office/drawing/2014/main" id="{3643777E-3202-F964-7B56-240115E58670}"/>
                  </a:ext>
                </a:extLst>
              </p:cNvPr>
              <p:cNvSpPr txBox="1">
                <a:spLocks noRot="1" noChangeAspect="1" noMove="1" noResize="1" noEditPoints="1" noAdjustHandles="1" noChangeArrowheads="1" noChangeShapeType="1" noTextEdit="1"/>
              </p:cNvSpPr>
              <p:nvPr/>
            </p:nvSpPr>
            <p:spPr>
              <a:xfrm>
                <a:off x="6630526" y="1562214"/>
                <a:ext cx="297774" cy="215444"/>
              </a:xfrm>
              <a:prstGeom prst="rect">
                <a:avLst/>
              </a:prstGeom>
              <a:blipFill>
                <a:blip r:embed="rId6"/>
                <a:stretch>
                  <a:fillRect l="-14286" r="-2041" b="-1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1ABB05A2-7398-540D-5EC4-82A0A74F87AC}"/>
                  </a:ext>
                </a:extLst>
              </p:cNvPr>
              <p:cNvSpPr txBox="1"/>
              <p:nvPr/>
            </p:nvSpPr>
            <p:spPr>
              <a:xfrm>
                <a:off x="903150" y="3855608"/>
                <a:ext cx="29832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it-IT" sz="2000" b="0" i="0" smtClean="0">
                          <a:solidFill>
                            <a:schemeClr val="tx1"/>
                          </a:solidFill>
                          <a:latin typeface="Cambria Math" panose="02040503050406030204" pitchFamily="18" charset="0"/>
                        </a:rPr>
                        <m:t>Δ</m:t>
                      </m:r>
                      <m:r>
                        <a:rPr lang="it-IT" sz="2000" b="0" i="1" smtClean="0">
                          <a:solidFill>
                            <a:schemeClr val="tx1"/>
                          </a:solidFill>
                          <a:latin typeface="Cambria Math" panose="02040503050406030204" pitchFamily="18" charset="0"/>
                        </a:rPr>
                        <m:t>𝑡</m:t>
                      </m:r>
                      <m:r>
                        <a:rPr lang="it-IT" sz="2000" b="0" i="1" smtClean="0">
                          <a:solidFill>
                            <a:schemeClr val="tx1"/>
                          </a:solidFill>
                          <a:latin typeface="Cambria Math" panose="02040503050406030204" pitchFamily="18" charset="0"/>
                        </a:rPr>
                        <m:t>=</m:t>
                      </m:r>
                      <m:d>
                        <m:dPr>
                          <m:ctrlPr>
                            <a:rPr lang="it-IT" sz="2000" b="0" i="1" smtClean="0">
                              <a:solidFill>
                                <a:schemeClr val="tx1"/>
                              </a:solidFill>
                              <a:latin typeface="Cambria Math" panose="02040503050406030204" pitchFamily="18" charset="0"/>
                            </a:rPr>
                          </m:ctrlPr>
                        </m:dPr>
                        <m:e>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𝑡</m:t>
                              </m:r>
                            </m:e>
                            <m:sub>
                              <m:r>
                                <a:rPr lang="it-IT" sz="2000" b="0" i="1" smtClean="0">
                                  <a:solidFill>
                                    <a:schemeClr val="tx1"/>
                                  </a:solidFill>
                                  <a:latin typeface="Cambria Math" panose="02040503050406030204" pitchFamily="18" charset="0"/>
                                </a:rPr>
                                <m:t>𝑅</m:t>
                              </m:r>
                            </m:sub>
                          </m:sSub>
                          <m:r>
                            <a:rPr lang="it-IT" sz="2000" b="0" i="1" smtClean="0">
                              <a:solidFill>
                                <a:schemeClr val="tx1"/>
                              </a:solidFill>
                              <a:latin typeface="Cambria Math" panose="02040503050406030204" pitchFamily="18" charset="0"/>
                            </a:rPr>
                            <m:t>−</m:t>
                          </m:r>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𝑡</m:t>
                              </m:r>
                            </m:e>
                            <m:sub>
                              <m:r>
                                <a:rPr lang="it-IT" sz="2000" b="0" i="1" smtClean="0">
                                  <a:solidFill>
                                    <a:schemeClr val="tx1"/>
                                  </a:solidFill>
                                  <a:latin typeface="Cambria Math" panose="02040503050406030204" pitchFamily="18" charset="0"/>
                                </a:rPr>
                                <m:t>𝑆</m:t>
                              </m:r>
                            </m:sub>
                          </m:sSub>
                        </m:e>
                      </m:d>
                      <m:r>
                        <a:rPr lang="it-IT" sz="2000" b="0" i="1" smtClean="0">
                          <a:solidFill>
                            <a:schemeClr val="tx1"/>
                          </a:solidFill>
                          <a:latin typeface="Cambria Math" panose="02040503050406030204" pitchFamily="18" charset="0"/>
                        </a:rPr>
                        <m:t>−</m:t>
                      </m:r>
                      <m:r>
                        <a:rPr lang="it-IT" sz="2000" b="0" i="1" smtClean="0">
                          <a:solidFill>
                            <a:schemeClr val="tx1"/>
                          </a:solidFill>
                          <a:latin typeface="Cambria Math" panose="02040503050406030204" pitchFamily="18" charset="0"/>
                        </a:rPr>
                        <m:t>𝛿</m:t>
                      </m:r>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𝑡</m:t>
                          </m:r>
                        </m:e>
                        <m:sub>
                          <m:r>
                            <a:rPr lang="it-IT" sz="2000" b="0" i="1" smtClean="0">
                              <a:solidFill>
                                <a:schemeClr val="tx1"/>
                              </a:solidFill>
                              <a:latin typeface="Cambria Math" panose="02040503050406030204" pitchFamily="18" charset="0"/>
                            </a:rPr>
                            <m:t>𝑅</m:t>
                          </m:r>
                        </m:sub>
                      </m:sSub>
                      <m:r>
                        <a:rPr lang="it-IT" sz="2000" b="0" i="1" smtClean="0">
                          <a:solidFill>
                            <a:schemeClr val="tx1"/>
                          </a:solidFill>
                          <a:latin typeface="Cambria Math" panose="02040503050406030204" pitchFamily="18" charset="0"/>
                        </a:rPr>
                        <m:t>+</m:t>
                      </m:r>
                      <m:r>
                        <a:rPr lang="it-IT" sz="2000" b="0" i="1" smtClean="0">
                          <a:solidFill>
                            <a:schemeClr val="tx1"/>
                          </a:solidFill>
                          <a:latin typeface="Cambria Math" panose="02040503050406030204" pitchFamily="18" charset="0"/>
                        </a:rPr>
                        <m:t>𝛿</m:t>
                      </m:r>
                      <m:sSub>
                        <m:sSubPr>
                          <m:ctrlPr>
                            <a:rPr lang="it-IT" sz="2000" b="0" i="1" smtClean="0">
                              <a:solidFill>
                                <a:schemeClr val="tx1"/>
                              </a:solidFill>
                              <a:latin typeface="Cambria Math" panose="02040503050406030204" pitchFamily="18" charset="0"/>
                            </a:rPr>
                          </m:ctrlPr>
                        </m:sSubPr>
                        <m:e>
                          <m:r>
                            <a:rPr lang="it-IT" sz="2000" b="0" i="1" smtClean="0">
                              <a:solidFill>
                                <a:schemeClr val="tx1"/>
                              </a:solidFill>
                              <a:latin typeface="Cambria Math" panose="02040503050406030204" pitchFamily="18" charset="0"/>
                            </a:rPr>
                            <m:t>𝑡</m:t>
                          </m:r>
                        </m:e>
                        <m:sub>
                          <m:r>
                            <a:rPr lang="it-IT" sz="2000" b="0" i="1" smtClean="0">
                              <a:solidFill>
                                <a:schemeClr val="tx1"/>
                              </a:solidFill>
                              <a:latin typeface="Cambria Math" panose="02040503050406030204" pitchFamily="18" charset="0"/>
                            </a:rPr>
                            <m:t>𝑆</m:t>
                          </m:r>
                        </m:sub>
                      </m:sSub>
                    </m:oMath>
                  </m:oMathPara>
                </a14:m>
                <a:endParaRPr lang="it-IT" sz="2000" dirty="0">
                  <a:solidFill>
                    <a:schemeClr val="tx1"/>
                  </a:solidFill>
                </a:endParaRPr>
              </a:p>
            </p:txBody>
          </p:sp>
        </mc:Choice>
        <mc:Fallback xmlns="">
          <p:sp>
            <p:nvSpPr>
              <p:cNvPr id="30" name="CasellaDiTesto 29">
                <a:extLst>
                  <a:ext uri="{FF2B5EF4-FFF2-40B4-BE49-F238E27FC236}">
                    <a16:creationId xmlns:a16="http://schemas.microsoft.com/office/drawing/2014/main" id="{1ABB05A2-7398-540D-5EC4-82A0A74F87AC}"/>
                  </a:ext>
                </a:extLst>
              </p:cNvPr>
              <p:cNvSpPr txBox="1">
                <a:spLocks noRot="1" noChangeAspect="1" noMove="1" noResize="1" noEditPoints="1" noAdjustHandles="1" noChangeArrowheads="1" noChangeShapeType="1" noTextEdit="1"/>
              </p:cNvSpPr>
              <p:nvPr/>
            </p:nvSpPr>
            <p:spPr>
              <a:xfrm>
                <a:off x="903150" y="3855608"/>
                <a:ext cx="2983253" cy="307777"/>
              </a:xfrm>
              <a:prstGeom prst="rect">
                <a:avLst/>
              </a:prstGeom>
              <a:blipFill>
                <a:blip r:embed="rId7"/>
                <a:stretch>
                  <a:fillRect l="-1224" b="-19608"/>
                </a:stretch>
              </a:blipFill>
            </p:spPr>
            <p:txBody>
              <a:bodyPr/>
              <a:lstStyle/>
              <a:p>
                <a:r>
                  <a:rPr lang="it-IT">
                    <a:noFill/>
                  </a:rPr>
                  <a:t> </a:t>
                </a:r>
              </a:p>
            </p:txBody>
          </p:sp>
        </mc:Fallback>
      </mc:AlternateContent>
    </p:spTree>
    <p:extLst>
      <p:ext uri="{BB962C8B-B14F-4D97-AF65-F5344CB8AC3E}">
        <p14:creationId xmlns:p14="http://schemas.microsoft.com/office/powerpoint/2010/main" val="2880608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ECACE1E4-1B66-6249-4A57-FFB4AAB6CFF7}"/>
            </a:ext>
          </a:extLst>
        </p:cNvPr>
        <p:cNvGrpSpPr/>
        <p:nvPr/>
      </p:nvGrpSpPr>
      <p:grpSpPr>
        <a:xfrm>
          <a:off x="0" y="0"/>
          <a:ext cx="0" cy="0"/>
          <a:chOff x="0" y="0"/>
          <a:chExt cx="0" cy="0"/>
        </a:xfrm>
      </p:grpSpPr>
      <p:sp>
        <p:nvSpPr>
          <p:cNvPr id="43" name="Figura a mano libera: forma 42">
            <a:extLst>
              <a:ext uri="{FF2B5EF4-FFF2-40B4-BE49-F238E27FC236}">
                <a16:creationId xmlns:a16="http://schemas.microsoft.com/office/drawing/2014/main" id="{12197870-EC7D-86E1-377E-7013A62841A2}"/>
              </a:ext>
            </a:extLst>
          </p:cNvPr>
          <p:cNvSpPr/>
          <p:nvPr/>
        </p:nvSpPr>
        <p:spPr>
          <a:xfrm rot="19304319">
            <a:off x="5577297" y="1403547"/>
            <a:ext cx="511213" cy="1046512"/>
          </a:xfrm>
          <a:custGeom>
            <a:avLst/>
            <a:gdLst>
              <a:gd name="connsiteX0" fmla="*/ 330488 w 643778"/>
              <a:gd name="connsiteY0" fmla="*/ 1292222 h 1323928"/>
              <a:gd name="connsiteX1" fmla="*/ 325379 w 643778"/>
              <a:gd name="connsiteY1" fmla="*/ 1292675 h 1323928"/>
              <a:gd name="connsiteX2" fmla="*/ 330675 w 643778"/>
              <a:gd name="connsiteY2" fmla="*/ 1292416 h 1323928"/>
              <a:gd name="connsiteX3" fmla="*/ 82556 w 643778"/>
              <a:gd name="connsiteY3" fmla="*/ 29052 h 1323928"/>
              <a:gd name="connsiteX4" fmla="*/ 57236 w 643778"/>
              <a:gd name="connsiteY4" fmla="*/ 30032 h 1323928"/>
              <a:gd name="connsiteX5" fmla="*/ 58336 w 643778"/>
              <a:gd name="connsiteY5" fmla="*/ 31198 h 1323928"/>
              <a:gd name="connsiteX6" fmla="*/ 236321 w 643778"/>
              <a:gd name="connsiteY6" fmla="*/ 0 h 1323928"/>
              <a:gd name="connsiteX7" fmla="*/ 286132 w 643778"/>
              <a:gd name="connsiteY7" fmla="*/ 491390 h 1323928"/>
              <a:gd name="connsiteX8" fmla="*/ 259600 w 643778"/>
              <a:gd name="connsiteY8" fmla="*/ 491785 h 1323928"/>
              <a:gd name="connsiteX9" fmla="*/ 202598 w 643778"/>
              <a:gd name="connsiteY9" fmla="*/ 540566 h 1323928"/>
              <a:gd name="connsiteX10" fmla="*/ 366972 w 643778"/>
              <a:gd name="connsiteY10" fmla="*/ 532511 h 1323928"/>
              <a:gd name="connsiteX11" fmla="*/ 367288 w 643778"/>
              <a:gd name="connsiteY11" fmla="*/ 531011 h 1323928"/>
              <a:gd name="connsiteX12" fmla="*/ 368762 w 643778"/>
              <a:gd name="connsiteY12" fmla="*/ 531430 h 1323928"/>
              <a:gd name="connsiteX13" fmla="*/ 473401 w 643778"/>
              <a:gd name="connsiteY13" fmla="*/ 581597 h 1323928"/>
              <a:gd name="connsiteX14" fmla="*/ 514341 w 643778"/>
              <a:gd name="connsiteY14" fmla="*/ 537726 h 1323928"/>
              <a:gd name="connsiteX15" fmla="*/ 566241 w 643778"/>
              <a:gd name="connsiteY15" fmla="*/ 521624 h 1323928"/>
              <a:gd name="connsiteX16" fmla="*/ 567672 w 643778"/>
              <a:gd name="connsiteY16" fmla="*/ 522068 h 1323928"/>
              <a:gd name="connsiteX17" fmla="*/ 567400 w 643778"/>
              <a:gd name="connsiteY17" fmla="*/ 523542 h 1323928"/>
              <a:gd name="connsiteX18" fmla="*/ 618411 w 643778"/>
              <a:gd name="connsiteY18" fmla="*/ 521375 h 1323928"/>
              <a:gd name="connsiteX19" fmla="*/ 643778 w 643778"/>
              <a:gd name="connsiteY19" fmla="*/ 766822 h 1323928"/>
              <a:gd name="connsiteX20" fmla="*/ 592697 w 643778"/>
              <a:gd name="connsiteY20" fmla="*/ 768969 h 1323928"/>
              <a:gd name="connsiteX21" fmla="*/ 593012 w 643778"/>
              <a:gd name="connsiteY21" fmla="*/ 767469 h 1323928"/>
              <a:gd name="connsiteX22" fmla="*/ 591538 w 643778"/>
              <a:gd name="connsiteY22" fmla="*/ 767051 h 1323928"/>
              <a:gd name="connsiteX23" fmla="*/ 486941 w 643778"/>
              <a:gd name="connsiteY23" fmla="*/ 716858 h 1323928"/>
              <a:gd name="connsiteX24" fmla="*/ 446347 w 643778"/>
              <a:gd name="connsiteY24" fmla="*/ 760335 h 1323928"/>
              <a:gd name="connsiteX25" fmla="*/ 393550 w 643778"/>
              <a:gd name="connsiteY25" fmla="*/ 775918 h 1323928"/>
              <a:gd name="connsiteX26" fmla="*/ 391760 w 643778"/>
              <a:gd name="connsiteY26" fmla="*/ 777000 h 1323928"/>
              <a:gd name="connsiteX27" fmla="*/ 392339 w 643778"/>
              <a:gd name="connsiteY27" fmla="*/ 777958 h 1323928"/>
              <a:gd name="connsiteX28" fmla="*/ 230334 w 643778"/>
              <a:gd name="connsiteY28" fmla="*/ 785889 h 1323928"/>
              <a:gd name="connsiteX29" fmla="*/ 291445 w 643778"/>
              <a:gd name="connsiteY29" fmla="*/ 824605 h 1323928"/>
              <a:gd name="connsiteX30" fmla="*/ 308610 w 643778"/>
              <a:gd name="connsiteY30" fmla="*/ 823709 h 1323928"/>
              <a:gd name="connsiteX31" fmla="*/ 309397 w 643778"/>
              <a:gd name="connsiteY31" fmla="*/ 823639 h 1323928"/>
              <a:gd name="connsiteX32" fmla="*/ 309400 w 643778"/>
              <a:gd name="connsiteY32" fmla="*/ 823668 h 1323928"/>
              <a:gd name="connsiteX33" fmla="*/ 319768 w 643778"/>
              <a:gd name="connsiteY33" fmla="*/ 823127 h 1323928"/>
              <a:gd name="connsiteX34" fmla="*/ 369580 w 643778"/>
              <a:gd name="connsiteY34" fmla="*/ 1314516 h 1323928"/>
              <a:gd name="connsiteX35" fmla="*/ 151203 w 643778"/>
              <a:gd name="connsiteY35" fmla="*/ 1323928 h 1323928"/>
              <a:gd name="connsiteX36" fmla="*/ 101435 w 643778"/>
              <a:gd name="connsiteY36" fmla="*/ 832512 h 1323928"/>
              <a:gd name="connsiteX37" fmla="*/ 135033 w 643778"/>
              <a:gd name="connsiteY37" fmla="*/ 831773 h 1323928"/>
              <a:gd name="connsiteX38" fmla="*/ 184007 w 643778"/>
              <a:gd name="connsiteY38" fmla="*/ 787846 h 1323928"/>
              <a:gd name="connsiteX39" fmla="*/ 64387 w 643778"/>
              <a:gd name="connsiteY39" fmla="*/ 792632 h 1323928"/>
              <a:gd name="connsiteX40" fmla="*/ 64482 w 643778"/>
              <a:gd name="connsiteY40" fmla="*/ 793606 h 1323928"/>
              <a:gd name="connsiteX41" fmla="*/ 60682 w 643778"/>
              <a:gd name="connsiteY41" fmla="*/ 793287 h 1323928"/>
              <a:gd name="connsiteX42" fmla="*/ 44493 w 643778"/>
              <a:gd name="connsiteY42" fmla="*/ 817153 h 1323928"/>
              <a:gd name="connsiteX43" fmla="*/ 31356 w 643778"/>
              <a:gd name="connsiteY43" fmla="*/ 821416 h 1323928"/>
              <a:gd name="connsiteX44" fmla="*/ 0 w 643778"/>
              <a:gd name="connsiteY44" fmla="*/ 519646 h 1323928"/>
              <a:gd name="connsiteX45" fmla="*/ 21827 w 643778"/>
              <a:gd name="connsiteY45" fmla="*/ 527787 h 1323928"/>
              <a:gd name="connsiteX46" fmla="*/ 35314 w 643778"/>
              <a:gd name="connsiteY46" fmla="*/ 547840 h 1323928"/>
              <a:gd name="connsiteX47" fmla="*/ 40054 w 643778"/>
              <a:gd name="connsiteY47" fmla="*/ 547593 h 1323928"/>
              <a:gd name="connsiteX48" fmla="*/ 40159 w 643778"/>
              <a:gd name="connsiteY48" fmla="*/ 548654 h 1323928"/>
              <a:gd name="connsiteX49" fmla="*/ 40055 w 643778"/>
              <a:gd name="connsiteY49" fmla="*/ 547595 h 1323928"/>
              <a:gd name="connsiteX50" fmla="*/ 161931 w 643778"/>
              <a:gd name="connsiteY50" fmla="*/ 541734 h 1323928"/>
              <a:gd name="connsiteX51" fmla="*/ 163972 w 643778"/>
              <a:gd name="connsiteY51" fmla="*/ 543100 h 1323928"/>
              <a:gd name="connsiteX52" fmla="*/ 163971 w 643778"/>
              <a:gd name="connsiteY52" fmla="*/ 543099 h 1323928"/>
              <a:gd name="connsiteX53" fmla="*/ 161919 w 643778"/>
              <a:gd name="connsiteY53" fmla="*/ 541723 h 1323928"/>
              <a:gd name="connsiteX54" fmla="*/ 100818 w 643778"/>
              <a:gd name="connsiteY54" fmla="*/ 499077 h 1323928"/>
              <a:gd name="connsiteX55" fmla="*/ 83364 w 643778"/>
              <a:gd name="connsiteY55" fmla="*/ 500012 h 1323928"/>
              <a:gd name="connsiteX56" fmla="*/ 79389 w 643778"/>
              <a:gd name="connsiteY56" fmla="*/ 500365 h 1323928"/>
              <a:gd name="connsiteX57" fmla="*/ 79376 w 643778"/>
              <a:gd name="connsiteY57" fmla="*/ 500226 h 1323928"/>
              <a:gd name="connsiteX58" fmla="*/ 67783 w 643778"/>
              <a:gd name="connsiteY58" fmla="*/ 500847 h 1323928"/>
              <a:gd name="connsiteX59" fmla="*/ 17986 w 643778"/>
              <a:gd name="connsiteY59" fmla="*/ 9386 h 13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3778" h="1323928">
                <a:moveTo>
                  <a:pt x="330488" y="1292222"/>
                </a:moveTo>
                <a:lnTo>
                  <a:pt x="325379" y="1292675"/>
                </a:lnTo>
                <a:lnTo>
                  <a:pt x="330675" y="1292416"/>
                </a:lnTo>
                <a:close/>
                <a:moveTo>
                  <a:pt x="82556" y="29052"/>
                </a:moveTo>
                <a:lnTo>
                  <a:pt x="57236" y="30032"/>
                </a:lnTo>
                <a:lnTo>
                  <a:pt x="58336" y="31198"/>
                </a:lnTo>
                <a:close/>
                <a:moveTo>
                  <a:pt x="236321" y="0"/>
                </a:moveTo>
                <a:lnTo>
                  <a:pt x="286132" y="491390"/>
                </a:lnTo>
                <a:lnTo>
                  <a:pt x="259600" y="491785"/>
                </a:lnTo>
                <a:lnTo>
                  <a:pt x="202598" y="540566"/>
                </a:lnTo>
                <a:lnTo>
                  <a:pt x="366972" y="532511"/>
                </a:lnTo>
                <a:lnTo>
                  <a:pt x="367288" y="531011"/>
                </a:lnTo>
                <a:cubicBezTo>
                  <a:pt x="367288" y="531011"/>
                  <a:pt x="368184" y="530470"/>
                  <a:pt x="368762" y="531430"/>
                </a:cubicBezTo>
                <a:cubicBezTo>
                  <a:pt x="409830" y="528793"/>
                  <a:pt x="449051" y="549393"/>
                  <a:pt x="473401" y="581597"/>
                </a:cubicBezTo>
                <a:cubicBezTo>
                  <a:pt x="482650" y="563483"/>
                  <a:pt x="496863" y="548289"/>
                  <a:pt x="514341" y="537726"/>
                </a:cubicBezTo>
                <a:cubicBezTo>
                  <a:pt x="529516" y="528554"/>
                  <a:pt x="547126" y="522833"/>
                  <a:pt x="566241" y="521624"/>
                </a:cubicBezTo>
                <a:cubicBezTo>
                  <a:pt x="566241" y="521624"/>
                  <a:pt x="567672" y="522068"/>
                  <a:pt x="567672" y="522068"/>
                </a:cubicBezTo>
                <a:lnTo>
                  <a:pt x="567400" y="523542"/>
                </a:lnTo>
                <a:lnTo>
                  <a:pt x="618411" y="521375"/>
                </a:lnTo>
                <a:lnTo>
                  <a:pt x="643778" y="766822"/>
                </a:lnTo>
                <a:lnTo>
                  <a:pt x="592697" y="768969"/>
                </a:lnTo>
                <a:lnTo>
                  <a:pt x="593012" y="767469"/>
                </a:lnTo>
                <a:cubicBezTo>
                  <a:pt x="591538" y="767051"/>
                  <a:pt x="591538" y="767051"/>
                  <a:pt x="591538" y="767051"/>
                </a:cubicBezTo>
                <a:cubicBezTo>
                  <a:pt x="549962" y="768749"/>
                  <a:pt x="511293" y="749062"/>
                  <a:pt x="486941" y="716858"/>
                </a:cubicBezTo>
                <a:cubicBezTo>
                  <a:pt x="477383" y="735035"/>
                  <a:pt x="463483" y="749978"/>
                  <a:pt x="446347" y="760335"/>
                </a:cubicBezTo>
                <a:cubicBezTo>
                  <a:pt x="431043" y="769584"/>
                  <a:pt x="413209" y="775129"/>
                  <a:pt x="393550" y="775918"/>
                </a:cubicBezTo>
                <a:lnTo>
                  <a:pt x="391760" y="777000"/>
                </a:lnTo>
                <a:lnTo>
                  <a:pt x="392339" y="777958"/>
                </a:lnTo>
                <a:lnTo>
                  <a:pt x="230334" y="785889"/>
                </a:lnTo>
                <a:lnTo>
                  <a:pt x="291445" y="824605"/>
                </a:lnTo>
                <a:lnTo>
                  <a:pt x="308610" y="823709"/>
                </a:lnTo>
                <a:lnTo>
                  <a:pt x="309397" y="823639"/>
                </a:lnTo>
                <a:lnTo>
                  <a:pt x="309400" y="823668"/>
                </a:lnTo>
                <a:lnTo>
                  <a:pt x="319768" y="823127"/>
                </a:lnTo>
                <a:lnTo>
                  <a:pt x="369580" y="1314516"/>
                </a:lnTo>
                <a:lnTo>
                  <a:pt x="151203" y="1323928"/>
                </a:lnTo>
                <a:lnTo>
                  <a:pt x="101435" y="832512"/>
                </a:lnTo>
                <a:lnTo>
                  <a:pt x="135033" y="831773"/>
                </a:lnTo>
                <a:lnTo>
                  <a:pt x="184007" y="787846"/>
                </a:lnTo>
                <a:lnTo>
                  <a:pt x="64387" y="792632"/>
                </a:lnTo>
                <a:lnTo>
                  <a:pt x="64482" y="793606"/>
                </a:lnTo>
                <a:lnTo>
                  <a:pt x="60682" y="793287"/>
                </a:lnTo>
                <a:cubicBezTo>
                  <a:pt x="58503" y="803453"/>
                  <a:pt x="52720" y="812181"/>
                  <a:pt x="44493" y="817153"/>
                </a:cubicBezTo>
                <a:cubicBezTo>
                  <a:pt x="40614" y="819497"/>
                  <a:pt x="36210" y="820974"/>
                  <a:pt x="31356" y="821416"/>
                </a:cubicBezTo>
                <a:lnTo>
                  <a:pt x="0" y="519646"/>
                </a:lnTo>
                <a:cubicBezTo>
                  <a:pt x="7811" y="519474"/>
                  <a:pt x="15514" y="522638"/>
                  <a:pt x="21827" y="527787"/>
                </a:cubicBezTo>
                <a:cubicBezTo>
                  <a:pt x="28140" y="532937"/>
                  <a:pt x="33063" y="540072"/>
                  <a:pt x="35314" y="547840"/>
                </a:cubicBezTo>
                <a:lnTo>
                  <a:pt x="40054" y="547593"/>
                </a:lnTo>
                <a:lnTo>
                  <a:pt x="40159" y="548654"/>
                </a:lnTo>
                <a:lnTo>
                  <a:pt x="40055" y="547595"/>
                </a:lnTo>
                <a:lnTo>
                  <a:pt x="161931" y="541734"/>
                </a:lnTo>
                <a:lnTo>
                  <a:pt x="163972" y="543100"/>
                </a:lnTo>
                <a:lnTo>
                  <a:pt x="163971" y="543099"/>
                </a:lnTo>
                <a:lnTo>
                  <a:pt x="161919" y="541723"/>
                </a:lnTo>
                <a:lnTo>
                  <a:pt x="100818" y="499077"/>
                </a:lnTo>
                <a:lnTo>
                  <a:pt x="83364" y="500012"/>
                </a:lnTo>
                <a:lnTo>
                  <a:pt x="79389" y="500365"/>
                </a:lnTo>
                <a:lnTo>
                  <a:pt x="79376" y="500226"/>
                </a:lnTo>
                <a:lnTo>
                  <a:pt x="67783" y="500847"/>
                </a:lnTo>
                <a:lnTo>
                  <a:pt x="17986" y="9386"/>
                </a:lnTo>
                <a:close/>
              </a:path>
            </a:pathLst>
          </a:custGeom>
          <a:solidFill>
            <a:schemeClr val="accent6">
              <a:lumMod val="40000"/>
              <a:lumOff val="6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42" name="Figura a mano libera: forma 41">
            <a:extLst>
              <a:ext uri="{FF2B5EF4-FFF2-40B4-BE49-F238E27FC236}">
                <a16:creationId xmlns:a16="http://schemas.microsoft.com/office/drawing/2014/main" id="{9492B6F9-3CF6-B6ED-2E2F-F07578FCE950}"/>
              </a:ext>
            </a:extLst>
          </p:cNvPr>
          <p:cNvSpPr/>
          <p:nvPr/>
        </p:nvSpPr>
        <p:spPr>
          <a:xfrm rot="19304319">
            <a:off x="5648858" y="1377037"/>
            <a:ext cx="511213" cy="1046512"/>
          </a:xfrm>
          <a:custGeom>
            <a:avLst/>
            <a:gdLst>
              <a:gd name="connsiteX0" fmla="*/ 330488 w 643778"/>
              <a:gd name="connsiteY0" fmla="*/ 1292222 h 1323928"/>
              <a:gd name="connsiteX1" fmla="*/ 325379 w 643778"/>
              <a:gd name="connsiteY1" fmla="*/ 1292675 h 1323928"/>
              <a:gd name="connsiteX2" fmla="*/ 330675 w 643778"/>
              <a:gd name="connsiteY2" fmla="*/ 1292416 h 1323928"/>
              <a:gd name="connsiteX3" fmla="*/ 82556 w 643778"/>
              <a:gd name="connsiteY3" fmla="*/ 29052 h 1323928"/>
              <a:gd name="connsiteX4" fmla="*/ 57236 w 643778"/>
              <a:gd name="connsiteY4" fmla="*/ 30032 h 1323928"/>
              <a:gd name="connsiteX5" fmla="*/ 58336 w 643778"/>
              <a:gd name="connsiteY5" fmla="*/ 31198 h 1323928"/>
              <a:gd name="connsiteX6" fmla="*/ 236321 w 643778"/>
              <a:gd name="connsiteY6" fmla="*/ 0 h 1323928"/>
              <a:gd name="connsiteX7" fmla="*/ 286132 w 643778"/>
              <a:gd name="connsiteY7" fmla="*/ 491390 h 1323928"/>
              <a:gd name="connsiteX8" fmla="*/ 259600 w 643778"/>
              <a:gd name="connsiteY8" fmla="*/ 491785 h 1323928"/>
              <a:gd name="connsiteX9" fmla="*/ 202598 w 643778"/>
              <a:gd name="connsiteY9" fmla="*/ 540566 h 1323928"/>
              <a:gd name="connsiteX10" fmla="*/ 366972 w 643778"/>
              <a:gd name="connsiteY10" fmla="*/ 532511 h 1323928"/>
              <a:gd name="connsiteX11" fmla="*/ 367288 w 643778"/>
              <a:gd name="connsiteY11" fmla="*/ 531011 h 1323928"/>
              <a:gd name="connsiteX12" fmla="*/ 368762 w 643778"/>
              <a:gd name="connsiteY12" fmla="*/ 531430 h 1323928"/>
              <a:gd name="connsiteX13" fmla="*/ 473401 w 643778"/>
              <a:gd name="connsiteY13" fmla="*/ 581597 h 1323928"/>
              <a:gd name="connsiteX14" fmla="*/ 514341 w 643778"/>
              <a:gd name="connsiteY14" fmla="*/ 537726 h 1323928"/>
              <a:gd name="connsiteX15" fmla="*/ 566241 w 643778"/>
              <a:gd name="connsiteY15" fmla="*/ 521624 h 1323928"/>
              <a:gd name="connsiteX16" fmla="*/ 567672 w 643778"/>
              <a:gd name="connsiteY16" fmla="*/ 522068 h 1323928"/>
              <a:gd name="connsiteX17" fmla="*/ 567400 w 643778"/>
              <a:gd name="connsiteY17" fmla="*/ 523542 h 1323928"/>
              <a:gd name="connsiteX18" fmla="*/ 618411 w 643778"/>
              <a:gd name="connsiteY18" fmla="*/ 521375 h 1323928"/>
              <a:gd name="connsiteX19" fmla="*/ 643778 w 643778"/>
              <a:gd name="connsiteY19" fmla="*/ 766822 h 1323928"/>
              <a:gd name="connsiteX20" fmla="*/ 592697 w 643778"/>
              <a:gd name="connsiteY20" fmla="*/ 768969 h 1323928"/>
              <a:gd name="connsiteX21" fmla="*/ 593012 w 643778"/>
              <a:gd name="connsiteY21" fmla="*/ 767469 h 1323928"/>
              <a:gd name="connsiteX22" fmla="*/ 591538 w 643778"/>
              <a:gd name="connsiteY22" fmla="*/ 767051 h 1323928"/>
              <a:gd name="connsiteX23" fmla="*/ 486941 w 643778"/>
              <a:gd name="connsiteY23" fmla="*/ 716858 h 1323928"/>
              <a:gd name="connsiteX24" fmla="*/ 446347 w 643778"/>
              <a:gd name="connsiteY24" fmla="*/ 760335 h 1323928"/>
              <a:gd name="connsiteX25" fmla="*/ 393550 w 643778"/>
              <a:gd name="connsiteY25" fmla="*/ 775918 h 1323928"/>
              <a:gd name="connsiteX26" fmla="*/ 391760 w 643778"/>
              <a:gd name="connsiteY26" fmla="*/ 777000 h 1323928"/>
              <a:gd name="connsiteX27" fmla="*/ 392339 w 643778"/>
              <a:gd name="connsiteY27" fmla="*/ 777958 h 1323928"/>
              <a:gd name="connsiteX28" fmla="*/ 230334 w 643778"/>
              <a:gd name="connsiteY28" fmla="*/ 785889 h 1323928"/>
              <a:gd name="connsiteX29" fmla="*/ 291445 w 643778"/>
              <a:gd name="connsiteY29" fmla="*/ 824605 h 1323928"/>
              <a:gd name="connsiteX30" fmla="*/ 308610 w 643778"/>
              <a:gd name="connsiteY30" fmla="*/ 823709 h 1323928"/>
              <a:gd name="connsiteX31" fmla="*/ 309397 w 643778"/>
              <a:gd name="connsiteY31" fmla="*/ 823639 h 1323928"/>
              <a:gd name="connsiteX32" fmla="*/ 309400 w 643778"/>
              <a:gd name="connsiteY32" fmla="*/ 823668 h 1323928"/>
              <a:gd name="connsiteX33" fmla="*/ 319768 w 643778"/>
              <a:gd name="connsiteY33" fmla="*/ 823127 h 1323928"/>
              <a:gd name="connsiteX34" fmla="*/ 369580 w 643778"/>
              <a:gd name="connsiteY34" fmla="*/ 1314516 h 1323928"/>
              <a:gd name="connsiteX35" fmla="*/ 151203 w 643778"/>
              <a:gd name="connsiteY35" fmla="*/ 1323928 h 1323928"/>
              <a:gd name="connsiteX36" fmla="*/ 101435 w 643778"/>
              <a:gd name="connsiteY36" fmla="*/ 832512 h 1323928"/>
              <a:gd name="connsiteX37" fmla="*/ 135033 w 643778"/>
              <a:gd name="connsiteY37" fmla="*/ 831773 h 1323928"/>
              <a:gd name="connsiteX38" fmla="*/ 184007 w 643778"/>
              <a:gd name="connsiteY38" fmla="*/ 787846 h 1323928"/>
              <a:gd name="connsiteX39" fmla="*/ 64387 w 643778"/>
              <a:gd name="connsiteY39" fmla="*/ 792632 h 1323928"/>
              <a:gd name="connsiteX40" fmla="*/ 64482 w 643778"/>
              <a:gd name="connsiteY40" fmla="*/ 793606 h 1323928"/>
              <a:gd name="connsiteX41" fmla="*/ 60682 w 643778"/>
              <a:gd name="connsiteY41" fmla="*/ 793287 h 1323928"/>
              <a:gd name="connsiteX42" fmla="*/ 44493 w 643778"/>
              <a:gd name="connsiteY42" fmla="*/ 817153 h 1323928"/>
              <a:gd name="connsiteX43" fmla="*/ 31356 w 643778"/>
              <a:gd name="connsiteY43" fmla="*/ 821416 h 1323928"/>
              <a:gd name="connsiteX44" fmla="*/ 0 w 643778"/>
              <a:gd name="connsiteY44" fmla="*/ 519646 h 1323928"/>
              <a:gd name="connsiteX45" fmla="*/ 21827 w 643778"/>
              <a:gd name="connsiteY45" fmla="*/ 527787 h 1323928"/>
              <a:gd name="connsiteX46" fmla="*/ 35314 w 643778"/>
              <a:gd name="connsiteY46" fmla="*/ 547840 h 1323928"/>
              <a:gd name="connsiteX47" fmla="*/ 40054 w 643778"/>
              <a:gd name="connsiteY47" fmla="*/ 547593 h 1323928"/>
              <a:gd name="connsiteX48" fmla="*/ 40159 w 643778"/>
              <a:gd name="connsiteY48" fmla="*/ 548654 h 1323928"/>
              <a:gd name="connsiteX49" fmla="*/ 40055 w 643778"/>
              <a:gd name="connsiteY49" fmla="*/ 547595 h 1323928"/>
              <a:gd name="connsiteX50" fmla="*/ 161931 w 643778"/>
              <a:gd name="connsiteY50" fmla="*/ 541734 h 1323928"/>
              <a:gd name="connsiteX51" fmla="*/ 163972 w 643778"/>
              <a:gd name="connsiteY51" fmla="*/ 543100 h 1323928"/>
              <a:gd name="connsiteX52" fmla="*/ 163971 w 643778"/>
              <a:gd name="connsiteY52" fmla="*/ 543099 h 1323928"/>
              <a:gd name="connsiteX53" fmla="*/ 161919 w 643778"/>
              <a:gd name="connsiteY53" fmla="*/ 541723 h 1323928"/>
              <a:gd name="connsiteX54" fmla="*/ 100818 w 643778"/>
              <a:gd name="connsiteY54" fmla="*/ 499077 h 1323928"/>
              <a:gd name="connsiteX55" fmla="*/ 83364 w 643778"/>
              <a:gd name="connsiteY55" fmla="*/ 500012 h 1323928"/>
              <a:gd name="connsiteX56" fmla="*/ 79389 w 643778"/>
              <a:gd name="connsiteY56" fmla="*/ 500365 h 1323928"/>
              <a:gd name="connsiteX57" fmla="*/ 79376 w 643778"/>
              <a:gd name="connsiteY57" fmla="*/ 500226 h 1323928"/>
              <a:gd name="connsiteX58" fmla="*/ 67783 w 643778"/>
              <a:gd name="connsiteY58" fmla="*/ 500847 h 1323928"/>
              <a:gd name="connsiteX59" fmla="*/ 17986 w 643778"/>
              <a:gd name="connsiteY59" fmla="*/ 9386 h 13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3778" h="1323928">
                <a:moveTo>
                  <a:pt x="330488" y="1292222"/>
                </a:moveTo>
                <a:lnTo>
                  <a:pt x="325379" y="1292675"/>
                </a:lnTo>
                <a:lnTo>
                  <a:pt x="330675" y="1292416"/>
                </a:lnTo>
                <a:close/>
                <a:moveTo>
                  <a:pt x="82556" y="29052"/>
                </a:moveTo>
                <a:lnTo>
                  <a:pt x="57236" y="30032"/>
                </a:lnTo>
                <a:lnTo>
                  <a:pt x="58336" y="31198"/>
                </a:lnTo>
                <a:close/>
                <a:moveTo>
                  <a:pt x="236321" y="0"/>
                </a:moveTo>
                <a:lnTo>
                  <a:pt x="286132" y="491390"/>
                </a:lnTo>
                <a:lnTo>
                  <a:pt x="259600" y="491785"/>
                </a:lnTo>
                <a:lnTo>
                  <a:pt x="202598" y="540566"/>
                </a:lnTo>
                <a:lnTo>
                  <a:pt x="366972" y="532511"/>
                </a:lnTo>
                <a:lnTo>
                  <a:pt x="367288" y="531011"/>
                </a:lnTo>
                <a:cubicBezTo>
                  <a:pt x="367288" y="531011"/>
                  <a:pt x="368184" y="530470"/>
                  <a:pt x="368762" y="531430"/>
                </a:cubicBezTo>
                <a:cubicBezTo>
                  <a:pt x="409830" y="528793"/>
                  <a:pt x="449051" y="549393"/>
                  <a:pt x="473401" y="581597"/>
                </a:cubicBezTo>
                <a:cubicBezTo>
                  <a:pt x="482650" y="563483"/>
                  <a:pt x="496863" y="548289"/>
                  <a:pt x="514341" y="537726"/>
                </a:cubicBezTo>
                <a:cubicBezTo>
                  <a:pt x="529516" y="528554"/>
                  <a:pt x="547126" y="522833"/>
                  <a:pt x="566241" y="521624"/>
                </a:cubicBezTo>
                <a:cubicBezTo>
                  <a:pt x="566241" y="521624"/>
                  <a:pt x="567672" y="522068"/>
                  <a:pt x="567672" y="522068"/>
                </a:cubicBezTo>
                <a:lnTo>
                  <a:pt x="567400" y="523542"/>
                </a:lnTo>
                <a:lnTo>
                  <a:pt x="618411" y="521375"/>
                </a:lnTo>
                <a:lnTo>
                  <a:pt x="643778" y="766822"/>
                </a:lnTo>
                <a:lnTo>
                  <a:pt x="592697" y="768969"/>
                </a:lnTo>
                <a:lnTo>
                  <a:pt x="593012" y="767469"/>
                </a:lnTo>
                <a:cubicBezTo>
                  <a:pt x="591538" y="767051"/>
                  <a:pt x="591538" y="767051"/>
                  <a:pt x="591538" y="767051"/>
                </a:cubicBezTo>
                <a:cubicBezTo>
                  <a:pt x="549962" y="768749"/>
                  <a:pt x="511293" y="749062"/>
                  <a:pt x="486941" y="716858"/>
                </a:cubicBezTo>
                <a:cubicBezTo>
                  <a:pt x="477383" y="735035"/>
                  <a:pt x="463483" y="749978"/>
                  <a:pt x="446347" y="760335"/>
                </a:cubicBezTo>
                <a:cubicBezTo>
                  <a:pt x="431043" y="769584"/>
                  <a:pt x="413209" y="775129"/>
                  <a:pt x="393550" y="775918"/>
                </a:cubicBezTo>
                <a:lnTo>
                  <a:pt x="391760" y="777000"/>
                </a:lnTo>
                <a:lnTo>
                  <a:pt x="392339" y="777958"/>
                </a:lnTo>
                <a:lnTo>
                  <a:pt x="230334" y="785889"/>
                </a:lnTo>
                <a:lnTo>
                  <a:pt x="291445" y="824605"/>
                </a:lnTo>
                <a:lnTo>
                  <a:pt x="308610" y="823709"/>
                </a:lnTo>
                <a:lnTo>
                  <a:pt x="309397" y="823639"/>
                </a:lnTo>
                <a:lnTo>
                  <a:pt x="309400" y="823668"/>
                </a:lnTo>
                <a:lnTo>
                  <a:pt x="319768" y="823127"/>
                </a:lnTo>
                <a:lnTo>
                  <a:pt x="369580" y="1314516"/>
                </a:lnTo>
                <a:lnTo>
                  <a:pt x="151203" y="1323928"/>
                </a:lnTo>
                <a:lnTo>
                  <a:pt x="101435" y="832512"/>
                </a:lnTo>
                <a:lnTo>
                  <a:pt x="135033" y="831773"/>
                </a:lnTo>
                <a:lnTo>
                  <a:pt x="184007" y="787846"/>
                </a:lnTo>
                <a:lnTo>
                  <a:pt x="64387" y="792632"/>
                </a:lnTo>
                <a:lnTo>
                  <a:pt x="64482" y="793606"/>
                </a:lnTo>
                <a:lnTo>
                  <a:pt x="60682" y="793287"/>
                </a:lnTo>
                <a:cubicBezTo>
                  <a:pt x="58503" y="803453"/>
                  <a:pt x="52720" y="812181"/>
                  <a:pt x="44493" y="817153"/>
                </a:cubicBezTo>
                <a:cubicBezTo>
                  <a:pt x="40614" y="819497"/>
                  <a:pt x="36210" y="820974"/>
                  <a:pt x="31356" y="821416"/>
                </a:cubicBezTo>
                <a:lnTo>
                  <a:pt x="0" y="519646"/>
                </a:lnTo>
                <a:cubicBezTo>
                  <a:pt x="7811" y="519474"/>
                  <a:pt x="15514" y="522638"/>
                  <a:pt x="21827" y="527787"/>
                </a:cubicBezTo>
                <a:cubicBezTo>
                  <a:pt x="28140" y="532937"/>
                  <a:pt x="33063" y="540072"/>
                  <a:pt x="35314" y="547840"/>
                </a:cubicBezTo>
                <a:lnTo>
                  <a:pt x="40054" y="547593"/>
                </a:lnTo>
                <a:lnTo>
                  <a:pt x="40159" y="548654"/>
                </a:lnTo>
                <a:lnTo>
                  <a:pt x="40055" y="547595"/>
                </a:lnTo>
                <a:lnTo>
                  <a:pt x="161931" y="541734"/>
                </a:lnTo>
                <a:lnTo>
                  <a:pt x="163972" y="543100"/>
                </a:lnTo>
                <a:lnTo>
                  <a:pt x="163971" y="543099"/>
                </a:lnTo>
                <a:lnTo>
                  <a:pt x="161919" y="541723"/>
                </a:lnTo>
                <a:lnTo>
                  <a:pt x="100818" y="499077"/>
                </a:lnTo>
                <a:lnTo>
                  <a:pt x="83364" y="500012"/>
                </a:lnTo>
                <a:lnTo>
                  <a:pt x="79389" y="500365"/>
                </a:lnTo>
                <a:lnTo>
                  <a:pt x="79376" y="500226"/>
                </a:lnTo>
                <a:lnTo>
                  <a:pt x="67783" y="500847"/>
                </a:lnTo>
                <a:lnTo>
                  <a:pt x="17986" y="9386"/>
                </a:lnTo>
                <a:close/>
              </a:path>
            </a:pathLst>
          </a:custGeom>
          <a:solidFill>
            <a:schemeClr val="accent4">
              <a:lumMod val="40000"/>
              <a:lumOff val="6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41" name="Figura a mano libera: forma 40">
            <a:extLst>
              <a:ext uri="{FF2B5EF4-FFF2-40B4-BE49-F238E27FC236}">
                <a16:creationId xmlns:a16="http://schemas.microsoft.com/office/drawing/2014/main" id="{448709C5-AF1A-0793-44D0-EE9B4D4610DC}"/>
              </a:ext>
            </a:extLst>
          </p:cNvPr>
          <p:cNvSpPr/>
          <p:nvPr/>
        </p:nvSpPr>
        <p:spPr>
          <a:xfrm rot="19304319">
            <a:off x="5648858" y="1287446"/>
            <a:ext cx="511213" cy="1046512"/>
          </a:xfrm>
          <a:custGeom>
            <a:avLst/>
            <a:gdLst>
              <a:gd name="connsiteX0" fmla="*/ 330488 w 643778"/>
              <a:gd name="connsiteY0" fmla="*/ 1292222 h 1323928"/>
              <a:gd name="connsiteX1" fmla="*/ 325379 w 643778"/>
              <a:gd name="connsiteY1" fmla="*/ 1292675 h 1323928"/>
              <a:gd name="connsiteX2" fmla="*/ 330675 w 643778"/>
              <a:gd name="connsiteY2" fmla="*/ 1292416 h 1323928"/>
              <a:gd name="connsiteX3" fmla="*/ 82556 w 643778"/>
              <a:gd name="connsiteY3" fmla="*/ 29052 h 1323928"/>
              <a:gd name="connsiteX4" fmla="*/ 57236 w 643778"/>
              <a:gd name="connsiteY4" fmla="*/ 30032 h 1323928"/>
              <a:gd name="connsiteX5" fmla="*/ 58336 w 643778"/>
              <a:gd name="connsiteY5" fmla="*/ 31198 h 1323928"/>
              <a:gd name="connsiteX6" fmla="*/ 236321 w 643778"/>
              <a:gd name="connsiteY6" fmla="*/ 0 h 1323928"/>
              <a:gd name="connsiteX7" fmla="*/ 286132 w 643778"/>
              <a:gd name="connsiteY7" fmla="*/ 491390 h 1323928"/>
              <a:gd name="connsiteX8" fmla="*/ 259600 w 643778"/>
              <a:gd name="connsiteY8" fmla="*/ 491785 h 1323928"/>
              <a:gd name="connsiteX9" fmla="*/ 202598 w 643778"/>
              <a:gd name="connsiteY9" fmla="*/ 540566 h 1323928"/>
              <a:gd name="connsiteX10" fmla="*/ 366972 w 643778"/>
              <a:gd name="connsiteY10" fmla="*/ 532511 h 1323928"/>
              <a:gd name="connsiteX11" fmla="*/ 367288 w 643778"/>
              <a:gd name="connsiteY11" fmla="*/ 531011 h 1323928"/>
              <a:gd name="connsiteX12" fmla="*/ 368762 w 643778"/>
              <a:gd name="connsiteY12" fmla="*/ 531430 h 1323928"/>
              <a:gd name="connsiteX13" fmla="*/ 473401 w 643778"/>
              <a:gd name="connsiteY13" fmla="*/ 581597 h 1323928"/>
              <a:gd name="connsiteX14" fmla="*/ 514341 w 643778"/>
              <a:gd name="connsiteY14" fmla="*/ 537726 h 1323928"/>
              <a:gd name="connsiteX15" fmla="*/ 566241 w 643778"/>
              <a:gd name="connsiteY15" fmla="*/ 521624 h 1323928"/>
              <a:gd name="connsiteX16" fmla="*/ 567672 w 643778"/>
              <a:gd name="connsiteY16" fmla="*/ 522068 h 1323928"/>
              <a:gd name="connsiteX17" fmla="*/ 567400 w 643778"/>
              <a:gd name="connsiteY17" fmla="*/ 523542 h 1323928"/>
              <a:gd name="connsiteX18" fmla="*/ 618411 w 643778"/>
              <a:gd name="connsiteY18" fmla="*/ 521375 h 1323928"/>
              <a:gd name="connsiteX19" fmla="*/ 643778 w 643778"/>
              <a:gd name="connsiteY19" fmla="*/ 766822 h 1323928"/>
              <a:gd name="connsiteX20" fmla="*/ 592697 w 643778"/>
              <a:gd name="connsiteY20" fmla="*/ 768969 h 1323928"/>
              <a:gd name="connsiteX21" fmla="*/ 593012 w 643778"/>
              <a:gd name="connsiteY21" fmla="*/ 767469 h 1323928"/>
              <a:gd name="connsiteX22" fmla="*/ 591538 w 643778"/>
              <a:gd name="connsiteY22" fmla="*/ 767051 h 1323928"/>
              <a:gd name="connsiteX23" fmla="*/ 486941 w 643778"/>
              <a:gd name="connsiteY23" fmla="*/ 716858 h 1323928"/>
              <a:gd name="connsiteX24" fmla="*/ 446347 w 643778"/>
              <a:gd name="connsiteY24" fmla="*/ 760335 h 1323928"/>
              <a:gd name="connsiteX25" fmla="*/ 393550 w 643778"/>
              <a:gd name="connsiteY25" fmla="*/ 775918 h 1323928"/>
              <a:gd name="connsiteX26" fmla="*/ 391760 w 643778"/>
              <a:gd name="connsiteY26" fmla="*/ 777000 h 1323928"/>
              <a:gd name="connsiteX27" fmla="*/ 392339 w 643778"/>
              <a:gd name="connsiteY27" fmla="*/ 777958 h 1323928"/>
              <a:gd name="connsiteX28" fmla="*/ 230334 w 643778"/>
              <a:gd name="connsiteY28" fmla="*/ 785889 h 1323928"/>
              <a:gd name="connsiteX29" fmla="*/ 291445 w 643778"/>
              <a:gd name="connsiteY29" fmla="*/ 824605 h 1323928"/>
              <a:gd name="connsiteX30" fmla="*/ 308610 w 643778"/>
              <a:gd name="connsiteY30" fmla="*/ 823709 h 1323928"/>
              <a:gd name="connsiteX31" fmla="*/ 309397 w 643778"/>
              <a:gd name="connsiteY31" fmla="*/ 823639 h 1323928"/>
              <a:gd name="connsiteX32" fmla="*/ 309400 w 643778"/>
              <a:gd name="connsiteY32" fmla="*/ 823668 h 1323928"/>
              <a:gd name="connsiteX33" fmla="*/ 319768 w 643778"/>
              <a:gd name="connsiteY33" fmla="*/ 823127 h 1323928"/>
              <a:gd name="connsiteX34" fmla="*/ 369580 w 643778"/>
              <a:gd name="connsiteY34" fmla="*/ 1314516 h 1323928"/>
              <a:gd name="connsiteX35" fmla="*/ 151203 w 643778"/>
              <a:gd name="connsiteY35" fmla="*/ 1323928 h 1323928"/>
              <a:gd name="connsiteX36" fmla="*/ 101435 w 643778"/>
              <a:gd name="connsiteY36" fmla="*/ 832512 h 1323928"/>
              <a:gd name="connsiteX37" fmla="*/ 135033 w 643778"/>
              <a:gd name="connsiteY37" fmla="*/ 831773 h 1323928"/>
              <a:gd name="connsiteX38" fmla="*/ 184007 w 643778"/>
              <a:gd name="connsiteY38" fmla="*/ 787846 h 1323928"/>
              <a:gd name="connsiteX39" fmla="*/ 64387 w 643778"/>
              <a:gd name="connsiteY39" fmla="*/ 792632 h 1323928"/>
              <a:gd name="connsiteX40" fmla="*/ 64482 w 643778"/>
              <a:gd name="connsiteY40" fmla="*/ 793606 h 1323928"/>
              <a:gd name="connsiteX41" fmla="*/ 60682 w 643778"/>
              <a:gd name="connsiteY41" fmla="*/ 793287 h 1323928"/>
              <a:gd name="connsiteX42" fmla="*/ 44493 w 643778"/>
              <a:gd name="connsiteY42" fmla="*/ 817153 h 1323928"/>
              <a:gd name="connsiteX43" fmla="*/ 31356 w 643778"/>
              <a:gd name="connsiteY43" fmla="*/ 821416 h 1323928"/>
              <a:gd name="connsiteX44" fmla="*/ 0 w 643778"/>
              <a:gd name="connsiteY44" fmla="*/ 519646 h 1323928"/>
              <a:gd name="connsiteX45" fmla="*/ 21827 w 643778"/>
              <a:gd name="connsiteY45" fmla="*/ 527787 h 1323928"/>
              <a:gd name="connsiteX46" fmla="*/ 35314 w 643778"/>
              <a:gd name="connsiteY46" fmla="*/ 547840 h 1323928"/>
              <a:gd name="connsiteX47" fmla="*/ 40054 w 643778"/>
              <a:gd name="connsiteY47" fmla="*/ 547593 h 1323928"/>
              <a:gd name="connsiteX48" fmla="*/ 40159 w 643778"/>
              <a:gd name="connsiteY48" fmla="*/ 548654 h 1323928"/>
              <a:gd name="connsiteX49" fmla="*/ 40055 w 643778"/>
              <a:gd name="connsiteY49" fmla="*/ 547595 h 1323928"/>
              <a:gd name="connsiteX50" fmla="*/ 161931 w 643778"/>
              <a:gd name="connsiteY50" fmla="*/ 541734 h 1323928"/>
              <a:gd name="connsiteX51" fmla="*/ 163972 w 643778"/>
              <a:gd name="connsiteY51" fmla="*/ 543100 h 1323928"/>
              <a:gd name="connsiteX52" fmla="*/ 163971 w 643778"/>
              <a:gd name="connsiteY52" fmla="*/ 543099 h 1323928"/>
              <a:gd name="connsiteX53" fmla="*/ 161919 w 643778"/>
              <a:gd name="connsiteY53" fmla="*/ 541723 h 1323928"/>
              <a:gd name="connsiteX54" fmla="*/ 100818 w 643778"/>
              <a:gd name="connsiteY54" fmla="*/ 499077 h 1323928"/>
              <a:gd name="connsiteX55" fmla="*/ 83364 w 643778"/>
              <a:gd name="connsiteY55" fmla="*/ 500012 h 1323928"/>
              <a:gd name="connsiteX56" fmla="*/ 79389 w 643778"/>
              <a:gd name="connsiteY56" fmla="*/ 500365 h 1323928"/>
              <a:gd name="connsiteX57" fmla="*/ 79376 w 643778"/>
              <a:gd name="connsiteY57" fmla="*/ 500226 h 1323928"/>
              <a:gd name="connsiteX58" fmla="*/ 67783 w 643778"/>
              <a:gd name="connsiteY58" fmla="*/ 500847 h 1323928"/>
              <a:gd name="connsiteX59" fmla="*/ 17986 w 643778"/>
              <a:gd name="connsiteY59" fmla="*/ 9386 h 13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3778" h="1323928">
                <a:moveTo>
                  <a:pt x="330488" y="1292222"/>
                </a:moveTo>
                <a:lnTo>
                  <a:pt x="325379" y="1292675"/>
                </a:lnTo>
                <a:lnTo>
                  <a:pt x="330675" y="1292416"/>
                </a:lnTo>
                <a:close/>
                <a:moveTo>
                  <a:pt x="82556" y="29052"/>
                </a:moveTo>
                <a:lnTo>
                  <a:pt x="57236" y="30032"/>
                </a:lnTo>
                <a:lnTo>
                  <a:pt x="58336" y="31198"/>
                </a:lnTo>
                <a:close/>
                <a:moveTo>
                  <a:pt x="236321" y="0"/>
                </a:moveTo>
                <a:lnTo>
                  <a:pt x="286132" y="491390"/>
                </a:lnTo>
                <a:lnTo>
                  <a:pt x="259600" y="491785"/>
                </a:lnTo>
                <a:lnTo>
                  <a:pt x="202598" y="540566"/>
                </a:lnTo>
                <a:lnTo>
                  <a:pt x="366972" y="532511"/>
                </a:lnTo>
                <a:lnTo>
                  <a:pt x="367288" y="531011"/>
                </a:lnTo>
                <a:cubicBezTo>
                  <a:pt x="367288" y="531011"/>
                  <a:pt x="368184" y="530470"/>
                  <a:pt x="368762" y="531430"/>
                </a:cubicBezTo>
                <a:cubicBezTo>
                  <a:pt x="409830" y="528793"/>
                  <a:pt x="449051" y="549393"/>
                  <a:pt x="473401" y="581597"/>
                </a:cubicBezTo>
                <a:cubicBezTo>
                  <a:pt x="482650" y="563483"/>
                  <a:pt x="496863" y="548289"/>
                  <a:pt x="514341" y="537726"/>
                </a:cubicBezTo>
                <a:cubicBezTo>
                  <a:pt x="529516" y="528554"/>
                  <a:pt x="547126" y="522833"/>
                  <a:pt x="566241" y="521624"/>
                </a:cubicBezTo>
                <a:cubicBezTo>
                  <a:pt x="566241" y="521624"/>
                  <a:pt x="567672" y="522068"/>
                  <a:pt x="567672" y="522068"/>
                </a:cubicBezTo>
                <a:lnTo>
                  <a:pt x="567400" y="523542"/>
                </a:lnTo>
                <a:lnTo>
                  <a:pt x="618411" y="521375"/>
                </a:lnTo>
                <a:lnTo>
                  <a:pt x="643778" y="766822"/>
                </a:lnTo>
                <a:lnTo>
                  <a:pt x="592697" y="768969"/>
                </a:lnTo>
                <a:lnTo>
                  <a:pt x="593012" y="767469"/>
                </a:lnTo>
                <a:cubicBezTo>
                  <a:pt x="591538" y="767051"/>
                  <a:pt x="591538" y="767051"/>
                  <a:pt x="591538" y="767051"/>
                </a:cubicBezTo>
                <a:cubicBezTo>
                  <a:pt x="549962" y="768749"/>
                  <a:pt x="511293" y="749062"/>
                  <a:pt x="486941" y="716858"/>
                </a:cubicBezTo>
                <a:cubicBezTo>
                  <a:pt x="477383" y="735035"/>
                  <a:pt x="463483" y="749978"/>
                  <a:pt x="446347" y="760335"/>
                </a:cubicBezTo>
                <a:cubicBezTo>
                  <a:pt x="431043" y="769584"/>
                  <a:pt x="413209" y="775129"/>
                  <a:pt x="393550" y="775918"/>
                </a:cubicBezTo>
                <a:lnTo>
                  <a:pt x="391760" y="777000"/>
                </a:lnTo>
                <a:lnTo>
                  <a:pt x="392339" y="777958"/>
                </a:lnTo>
                <a:lnTo>
                  <a:pt x="230334" y="785889"/>
                </a:lnTo>
                <a:lnTo>
                  <a:pt x="291445" y="824605"/>
                </a:lnTo>
                <a:lnTo>
                  <a:pt x="308610" y="823709"/>
                </a:lnTo>
                <a:lnTo>
                  <a:pt x="309397" y="823639"/>
                </a:lnTo>
                <a:lnTo>
                  <a:pt x="309400" y="823668"/>
                </a:lnTo>
                <a:lnTo>
                  <a:pt x="319768" y="823127"/>
                </a:lnTo>
                <a:lnTo>
                  <a:pt x="369580" y="1314516"/>
                </a:lnTo>
                <a:lnTo>
                  <a:pt x="151203" y="1323928"/>
                </a:lnTo>
                <a:lnTo>
                  <a:pt x="101435" y="832512"/>
                </a:lnTo>
                <a:lnTo>
                  <a:pt x="135033" y="831773"/>
                </a:lnTo>
                <a:lnTo>
                  <a:pt x="184007" y="787846"/>
                </a:lnTo>
                <a:lnTo>
                  <a:pt x="64387" y="792632"/>
                </a:lnTo>
                <a:lnTo>
                  <a:pt x="64482" y="793606"/>
                </a:lnTo>
                <a:lnTo>
                  <a:pt x="60682" y="793287"/>
                </a:lnTo>
                <a:cubicBezTo>
                  <a:pt x="58503" y="803453"/>
                  <a:pt x="52720" y="812181"/>
                  <a:pt x="44493" y="817153"/>
                </a:cubicBezTo>
                <a:cubicBezTo>
                  <a:pt x="40614" y="819497"/>
                  <a:pt x="36210" y="820974"/>
                  <a:pt x="31356" y="821416"/>
                </a:cubicBezTo>
                <a:lnTo>
                  <a:pt x="0" y="519646"/>
                </a:lnTo>
                <a:cubicBezTo>
                  <a:pt x="7811" y="519474"/>
                  <a:pt x="15514" y="522638"/>
                  <a:pt x="21827" y="527787"/>
                </a:cubicBezTo>
                <a:cubicBezTo>
                  <a:pt x="28140" y="532937"/>
                  <a:pt x="33063" y="540072"/>
                  <a:pt x="35314" y="547840"/>
                </a:cubicBezTo>
                <a:lnTo>
                  <a:pt x="40054" y="547593"/>
                </a:lnTo>
                <a:lnTo>
                  <a:pt x="40159" y="548654"/>
                </a:lnTo>
                <a:lnTo>
                  <a:pt x="40055" y="547595"/>
                </a:lnTo>
                <a:lnTo>
                  <a:pt x="161931" y="541734"/>
                </a:lnTo>
                <a:lnTo>
                  <a:pt x="163972" y="543100"/>
                </a:lnTo>
                <a:lnTo>
                  <a:pt x="163971" y="543099"/>
                </a:lnTo>
                <a:lnTo>
                  <a:pt x="161919" y="541723"/>
                </a:lnTo>
                <a:lnTo>
                  <a:pt x="100818" y="499077"/>
                </a:lnTo>
                <a:lnTo>
                  <a:pt x="83364" y="500012"/>
                </a:lnTo>
                <a:lnTo>
                  <a:pt x="79389" y="500365"/>
                </a:lnTo>
                <a:lnTo>
                  <a:pt x="79376" y="500226"/>
                </a:lnTo>
                <a:lnTo>
                  <a:pt x="67783" y="500847"/>
                </a:lnTo>
                <a:lnTo>
                  <a:pt x="17986" y="9386"/>
                </a:lnTo>
                <a:close/>
              </a:path>
            </a:pathLst>
          </a:custGeom>
          <a:solidFill>
            <a:schemeClr val="accent3">
              <a:lumMod val="40000"/>
              <a:lumOff val="6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39" name="Figura a mano libera: forma 38">
            <a:extLst>
              <a:ext uri="{FF2B5EF4-FFF2-40B4-BE49-F238E27FC236}">
                <a16:creationId xmlns:a16="http://schemas.microsoft.com/office/drawing/2014/main" id="{59B39657-DAC2-FB31-5F2A-A27C1F3C76CF}"/>
              </a:ext>
            </a:extLst>
          </p:cNvPr>
          <p:cNvSpPr/>
          <p:nvPr/>
        </p:nvSpPr>
        <p:spPr>
          <a:xfrm rot="19304319">
            <a:off x="5572695" y="1308296"/>
            <a:ext cx="511213" cy="1046512"/>
          </a:xfrm>
          <a:custGeom>
            <a:avLst/>
            <a:gdLst>
              <a:gd name="connsiteX0" fmla="*/ 330488 w 643778"/>
              <a:gd name="connsiteY0" fmla="*/ 1292222 h 1323928"/>
              <a:gd name="connsiteX1" fmla="*/ 325379 w 643778"/>
              <a:gd name="connsiteY1" fmla="*/ 1292675 h 1323928"/>
              <a:gd name="connsiteX2" fmla="*/ 330675 w 643778"/>
              <a:gd name="connsiteY2" fmla="*/ 1292416 h 1323928"/>
              <a:gd name="connsiteX3" fmla="*/ 82556 w 643778"/>
              <a:gd name="connsiteY3" fmla="*/ 29052 h 1323928"/>
              <a:gd name="connsiteX4" fmla="*/ 57236 w 643778"/>
              <a:gd name="connsiteY4" fmla="*/ 30032 h 1323928"/>
              <a:gd name="connsiteX5" fmla="*/ 58336 w 643778"/>
              <a:gd name="connsiteY5" fmla="*/ 31198 h 1323928"/>
              <a:gd name="connsiteX6" fmla="*/ 236321 w 643778"/>
              <a:gd name="connsiteY6" fmla="*/ 0 h 1323928"/>
              <a:gd name="connsiteX7" fmla="*/ 286132 w 643778"/>
              <a:gd name="connsiteY7" fmla="*/ 491390 h 1323928"/>
              <a:gd name="connsiteX8" fmla="*/ 259600 w 643778"/>
              <a:gd name="connsiteY8" fmla="*/ 491785 h 1323928"/>
              <a:gd name="connsiteX9" fmla="*/ 202598 w 643778"/>
              <a:gd name="connsiteY9" fmla="*/ 540566 h 1323928"/>
              <a:gd name="connsiteX10" fmla="*/ 366972 w 643778"/>
              <a:gd name="connsiteY10" fmla="*/ 532511 h 1323928"/>
              <a:gd name="connsiteX11" fmla="*/ 367288 w 643778"/>
              <a:gd name="connsiteY11" fmla="*/ 531011 h 1323928"/>
              <a:gd name="connsiteX12" fmla="*/ 368762 w 643778"/>
              <a:gd name="connsiteY12" fmla="*/ 531430 h 1323928"/>
              <a:gd name="connsiteX13" fmla="*/ 473401 w 643778"/>
              <a:gd name="connsiteY13" fmla="*/ 581597 h 1323928"/>
              <a:gd name="connsiteX14" fmla="*/ 514341 w 643778"/>
              <a:gd name="connsiteY14" fmla="*/ 537726 h 1323928"/>
              <a:gd name="connsiteX15" fmla="*/ 566241 w 643778"/>
              <a:gd name="connsiteY15" fmla="*/ 521624 h 1323928"/>
              <a:gd name="connsiteX16" fmla="*/ 567672 w 643778"/>
              <a:gd name="connsiteY16" fmla="*/ 522068 h 1323928"/>
              <a:gd name="connsiteX17" fmla="*/ 567400 w 643778"/>
              <a:gd name="connsiteY17" fmla="*/ 523542 h 1323928"/>
              <a:gd name="connsiteX18" fmla="*/ 618411 w 643778"/>
              <a:gd name="connsiteY18" fmla="*/ 521375 h 1323928"/>
              <a:gd name="connsiteX19" fmla="*/ 643778 w 643778"/>
              <a:gd name="connsiteY19" fmla="*/ 766822 h 1323928"/>
              <a:gd name="connsiteX20" fmla="*/ 592697 w 643778"/>
              <a:gd name="connsiteY20" fmla="*/ 768969 h 1323928"/>
              <a:gd name="connsiteX21" fmla="*/ 593012 w 643778"/>
              <a:gd name="connsiteY21" fmla="*/ 767469 h 1323928"/>
              <a:gd name="connsiteX22" fmla="*/ 591538 w 643778"/>
              <a:gd name="connsiteY22" fmla="*/ 767051 h 1323928"/>
              <a:gd name="connsiteX23" fmla="*/ 486941 w 643778"/>
              <a:gd name="connsiteY23" fmla="*/ 716858 h 1323928"/>
              <a:gd name="connsiteX24" fmla="*/ 446347 w 643778"/>
              <a:gd name="connsiteY24" fmla="*/ 760335 h 1323928"/>
              <a:gd name="connsiteX25" fmla="*/ 393550 w 643778"/>
              <a:gd name="connsiteY25" fmla="*/ 775918 h 1323928"/>
              <a:gd name="connsiteX26" fmla="*/ 391760 w 643778"/>
              <a:gd name="connsiteY26" fmla="*/ 777000 h 1323928"/>
              <a:gd name="connsiteX27" fmla="*/ 392339 w 643778"/>
              <a:gd name="connsiteY27" fmla="*/ 777958 h 1323928"/>
              <a:gd name="connsiteX28" fmla="*/ 230334 w 643778"/>
              <a:gd name="connsiteY28" fmla="*/ 785889 h 1323928"/>
              <a:gd name="connsiteX29" fmla="*/ 291445 w 643778"/>
              <a:gd name="connsiteY29" fmla="*/ 824605 h 1323928"/>
              <a:gd name="connsiteX30" fmla="*/ 308610 w 643778"/>
              <a:gd name="connsiteY30" fmla="*/ 823709 h 1323928"/>
              <a:gd name="connsiteX31" fmla="*/ 309397 w 643778"/>
              <a:gd name="connsiteY31" fmla="*/ 823639 h 1323928"/>
              <a:gd name="connsiteX32" fmla="*/ 309400 w 643778"/>
              <a:gd name="connsiteY32" fmla="*/ 823668 h 1323928"/>
              <a:gd name="connsiteX33" fmla="*/ 319768 w 643778"/>
              <a:gd name="connsiteY33" fmla="*/ 823127 h 1323928"/>
              <a:gd name="connsiteX34" fmla="*/ 369580 w 643778"/>
              <a:gd name="connsiteY34" fmla="*/ 1314516 h 1323928"/>
              <a:gd name="connsiteX35" fmla="*/ 151203 w 643778"/>
              <a:gd name="connsiteY35" fmla="*/ 1323928 h 1323928"/>
              <a:gd name="connsiteX36" fmla="*/ 101435 w 643778"/>
              <a:gd name="connsiteY36" fmla="*/ 832512 h 1323928"/>
              <a:gd name="connsiteX37" fmla="*/ 135033 w 643778"/>
              <a:gd name="connsiteY37" fmla="*/ 831773 h 1323928"/>
              <a:gd name="connsiteX38" fmla="*/ 184007 w 643778"/>
              <a:gd name="connsiteY38" fmla="*/ 787846 h 1323928"/>
              <a:gd name="connsiteX39" fmla="*/ 64387 w 643778"/>
              <a:gd name="connsiteY39" fmla="*/ 792632 h 1323928"/>
              <a:gd name="connsiteX40" fmla="*/ 64482 w 643778"/>
              <a:gd name="connsiteY40" fmla="*/ 793606 h 1323928"/>
              <a:gd name="connsiteX41" fmla="*/ 60682 w 643778"/>
              <a:gd name="connsiteY41" fmla="*/ 793287 h 1323928"/>
              <a:gd name="connsiteX42" fmla="*/ 44493 w 643778"/>
              <a:gd name="connsiteY42" fmla="*/ 817153 h 1323928"/>
              <a:gd name="connsiteX43" fmla="*/ 31356 w 643778"/>
              <a:gd name="connsiteY43" fmla="*/ 821416 h 1323928"/>
              <a:gd name="connsiteX44" fmla="*/ 0 w 643778"/>
              <a:gd name="connsiteY44" fmla="*/ 519646 h 1323928"/>
              <a:gd name="connsiteX45" fmla="*/ 21827 w 643778"/>
              <a:gd name="connsiteY45" fmla="*/ 527787 h 1323928"/>
              <a:gd name="connsiteX46" fmla="*/ 35314 w 643778"/>
              <a:gd name="connsiteY46" fmla="*/ 547840 h 1323928"/>
              <a:gd name="connsiteX47" fmla="*/ 40054 w 643778"/>
              <a:gd name="connsiteY47" fmla="*/ 547593 h 1323928"/>
              <a:gd name="connsiteX48" fmla="*/ 40159 w 643778"/>
              <a:gd name="connsiteY48" fmla="*/ 548654 h 1323928"/>
              <a:gd name="connsiteX49" fmla="*/ 40055 w 643778"/>
              <a:gd name="connsiteY49" fmla="*/ 547595 h 1323928"/>
              <a:gd name="connsiteX50" fmla="*/ 161931 w 643778"/>
              <a:gd name="connsiteY50" fmla="*/ 541734 h 1323928"/>
              <a:gd name="connsiteX51" fmla="*/ 163972 w 643778"/>
              <a:gd name="connsiteY51" fmla="*/ 543100 h 1323928"/>
              <a:gd name="connsiteX52" fmla="*/ 163971 w 643778"/>
              <a:gd name="connsiteY52" fmla="*/ 543099 h 1323928"/>
              <a:gd name="connsiteX53" fmla="*/ 161919 w 643778"/>
              <a:gd name="connsiteY53" fmla="*/ 541723 h 1323928"/>
              <a:gd name="connsiteX54" fmla="*/ 100818 w 643778"/>
              <a:gd name="connsiteY54" fmla="*/ 499077 h 1323928"/>
              <a:gd name="connsiteX55" fmla="*/ 83364 w 643778"/>
              <a:gd name="connsiteY55" fmla="*/ 500012 h 1323928"/>
              <a:gd name="connsiteX56" fmla="*/ 79389 w 643778"/>
              <a:gd name="connsiteY56" fmla="*/ 500365 h 1323928"/>
              <a:gd name="connsiteX57" fmla="*/ 79376 w 643778"/>
              <a:gd name="connsiteY57" fmla="*/ 500226 h 1323928"/>
              <a:gd name="connsiteX58" fmla="*/ 67783 w 643778"/>
              <a:gd name="connsiteY58" fmla="*/ 500847 h 1323928"/>
              <a:gd name="connsiteX59" fmla="*/ 17986 w 643778"/>
              <a:gd name="connsiteY59" fmla="*/ 9386 h 132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3778" h="1323928">
                <a:moveTo>
                  <a:pt x="330488" y="1292222"/>
                </a:moveTo>
                <a:lnTo>
                  <a:pt x="325379" y="1292675"/>
                </a:lnTo>
                <a:lnTo>
                  <a:pt x="330675" y="1292416"/>
                </a:lnTo>
                <a:close/>
                <a:moveTo>
                  <a:pt x="82556" y="29052"/>
                </a:moveTo>
                <a:lnTo>
                  <a:pt x="57236" y="30032"/>
                </a:lnTo>
                <a:lnTo>
                  <a:pt x="58336" y="31198"/>
                </a:lnTo>
                <a:close/>
                <a:moveTo>
                  <a:pt x="236321" y="0"/>
                </a:moveTo>
                <a:lnTo>
                  <a:pt x="286132" y="491390"/>
                </a:lnTo>
                <a:lnTo>
                  <a:pt x="259600" y="491785"/>
                </a:lnTo>
                <a:lnTo>
                  <a:pt x="202598" y="540566"/>
                </a:lnTo>
                <a:lnTo>
                  <a:pt x="366972" y="532511"/>
                </a:lnTo>
                <a:lnTo>
                  <a:pt x="367288" y="531011"/>
                </a:lnTo>
                <a:cubicBezTo>
                  <a:pt x="367288" y="531011"/>
                  <a:pt x="368184" y="530470"/>
                  <a:pt x="368762" y="531430"/>
                </a:cubicBezTo>
                <a:cubicBezTo>
                  <a:pt x="409830" y="528793"/>
                  <a:pt x="449051" y="549393"/>
                  <a:pt x="473401" y="581597"/>
                </a:cubicBezTo>
                <a:cubicBezTo>
                  <a:pt x="482650" y="563483"/>
                  <a:pt x="496863" y="548289"/>
                  <a:pt x="514341" y="537726"/>
                </a:cubicBezTo>
                <a:cubicBezTo>
                  <a:pt x="529516" y="528554"/>
                  <a:pt x="547126" y="522833"/>
                  <a:pt x="566241" y="521624"/>
                </a:cubicBezTo>
                <a:cubicBezTo>
                  <a:pt x="566241" y="521624"/>
                  <a:pt x="567672" y="522068"/>
                  <a:pt x="567672" y="522068"/>
                </a:cubicBezTo>
                <a:lnTo>
                  <a:pt x="567400" y="523542"/>
                </a:lnTo>
                <a:lnTo>
                  <a:pt x="618411" y="521375"/>
                </a:lnTo>
                <a:lnTo>
                  <a:pt x="643778" y="766822"/>
                </a:lnTo>
                <a:lnTo>
                  <a:pt x="592697" y="768969"/>
                </a:lnTo>
                <a:lnTo>
                  <a:pt x="593012" y="767469"/>
                </a:lnTo>
                <a:cubicBezTo>
                  <a:pt x="591538" y="767051"/>
                  <a:pt x="591538" y="767051"/>
                  <a:pt x="591538" y="767051"/>
                </a:cubicBezTo>
                <a:cubicBezTo>
                  <a:pt x="549962" y="768749"/>
                  <a:pt x="511293" y="749062"/>
                  <a:pt x="486941" y="716858"/>
                </a:cubicBezTo>
                <a:cubicBezTo>
                  <a:pt x="477383" y="735035"/>
                  <a:pt x="463483" y="749978"/>
                  <a:pt x="446347" y="760335"/>
                </a:cubicBezTo>
                <a:cubicBezTo>
                  <a:pt x="431043" y="769584"/>
                  <a:pt x="413209" y="775129"/>
                  <a:pt x="393550" y="775918"/>
                </a:cubicBezTo>
                <a:lnTo>
                  <a:pt x="391760" y="777000"/>
                </a:lnTo>
                <a:lnTo>
                  <a:pt x="392339" y="777958"/>
                </a:lnTo>
                <a:lnTo>
                  <a:pt x="230334" y="785889"/>
                </a:lnTo>
                <a:lnTo>
                  <a:pt x="291445" y="824605"/>
                </a:lnTo>
                <a:lnTo>
                  <a:pt x="308610" y="823709"/>
                </a:lnTo>
                <a:lnTo>
                  <a:pt x="309397" y="823639"/>
                </a:lnTo>
                <a:lnTo>
                  <a:pt x="309400" y="823668"/>
                </a:lnTo>
                <a:lnTo>
                  <a:pt x="319768" y="823127"/>
                </a:lnTo>
                <a:lnTo>
                  <a:pt x="369580" y="1314516"/>
                </a:lnTo>
                <a:lnTo>
                  <a:pt x="151203" y="1323928"/>
                </a:lnTo>
                <a:lnTo>
                  <a:pt x="101435" y="832512"/>
                </a:lnTo>
                <a:lnTo>
                  <a:pt x="135033" y="831773"/>
                </a:lnTo>
                <a:lnTo>
                  <a:pt x="184007" y="787846"/>
                </a:lnTo>
                <a:lnTo>
                  <a:pt x="64387" y="792632"/>
                </a:lnTo>
                <a:lnTo>
                  <a:pt x="64482" y="793606"/>
                </a:lnTo>
                <a:lnTo>
                  <a:pt x="60682" y="793287"/>
                </a:lnTo>
                <a:cubicBezTo>
                  <a:pt x="58503" y="803453"/>
                  <a:pt x="52720" y="812181"/>
                  <a:pt x="44493" y="817153"/>
                </a:cubicBezTo>
                <a:cubicBezTo>
                  <a:pt x="40614" y="819497"/>
                  <a:pt x="36210" y="820974"/>
                  <a:pt x="31356" y="821416"/>
                </a:cubicBezTo>
                <a:lnTo>
                  <a:pt x="0" y="519646"/>
                </a:lnTo>
                <a:cubicBezTo>
                  <a:pt x="7811" y="519474"/>
                  <a:pt x="15514" y="522638"/>
                  <a:pt x="21827" y="527787"/>
                </a:cubicBezTo>
                <a:cubicBezTo>
                  <a:pt x="28140" y="532937"/>
                  <a:pt x="33063" y="540072"/>
                  <a:pt x="35314" y="547840"/>
                </a:cubicBezTo>
                <a:lnTo>
                  <a:pt x="40054" y="547593"/>
                </a:lnTo>
                <a:lnTo>
                  <a:pt x="40159" y="548654"/>
                </a:lnTo>
                <a:lnTo>
                  <a:pt x="40055" y="547595"/>
                </a:lnTo>
                <a:lnTo>
                  <a:pt x="161931" y="541734"/>
                </a:lnTo>
                <a:lnTo>
                  <a:pt x="163972" y="543100"/>
                </a:lnTo>
                <a:lnTo>
                  <a:pt x="163971" y="543099"/>
                </a:lnTo>
                <a:lnTo>
                  <a:pt x="161919" y="541723"/>
                </a:lnTo>
                <a:lnTo>
                  <a:pt x="100818" y="499077"/>
                </a:lnTo>
                <a:lnTo>
                  <a:pt x="83364" y="500012"/>
                </a:lnTo>
                <a:lnTo>
                  <a:pt x="79389" y="500365"/>
                </a:lnTo>
                <a:lnTo>
                  <a:pt x="79376" y="500226"/>
                </a:lnTo>
                <a:lnTo>
                  <a:pt x="67783" y="500847"/>
                </a:lnTo>
                <a:lnTo>
                  <a:pt x="17986" y="9386"/>
                </a:lnTo>
                <a:close/>
              </a:path>
            </a:pathLst>
          </a:custGeom>
          <a:solidFill>
            <a:schemeClr val="accent1">
              <a:lumMod val="40000"/>
              <a:lumOff val="6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347" name="Google Shape;347;p33">
            <a:extLst>
              <a:ext uri="{FF2B5EF4-FFF2-40B4-BE49-F238E27FC236}">
                <a16:creationId xmlns:a16="http://schemas.microsoft.com/office/drawing/2014/main" id="{9872A791-BCB2-375A-4FED-AC6C8B08837D}"/>
              </a:ext>
            </a:extLst>
          </p:cNvPr>
          <p:cNvSpPr txBox="1">
            <a:spLocks noGrp="1"/>
          </p:cNvSpPr>
          <p:nvPr>
            <p:ph type="title"/>
          </p:nvPr>
        </p:nvSpPr>
        <p:spPr>
          <a:xfrm>
            <a:off x="713225" y="900650"/>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Orbit</a:t>
            </a:r>
            <a:r>
              <a:rPr lang="it-IT" dirty="0"/>
              <a:t> </a:t>
            </a:r>
            <a:r>
              <a:rPr lang="it-IT" dirty="0" err="1"/>
              <a:t>Biases</a:t>
            </a:r>
            <a:endParaRPr dirty="0"/>
          </a:p>
        </p:txBody>
      </p:sp>
      <p:sp>
        <p:nvSpPr>
          <p:cNvPr id="348" name="Google Shape;348;p33">
            <a:extLst>
              <a:ext uri="{FF2B5EF4-FFF2-40B4-BE49-F238E27FC236}">
                <a16:creationId xmlns:a16="http://schemas.microsoft.com/office/drawing/2014/main" id="{53394882-0F39-E58E-3704-BF0200F075D6}"/>
              </a:ext>
            </a:extLst>
          </p:cNvPr>
          <p:cNvSpPr txBox="1">
            <a:spLocks noGrp="1"/>
          </p:cNvSpPr>
          <p:nvPr>
            <p:ph type="subTitle" idx="1"/>
          </p:nvPr>
        </p:nvSpPr>
        <p:spPr>
          <a:xfrm>
            <a:off x="713225" y="2150302"/>
            <a:ext cx="3364218" cy="1830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err="1"/>
              <a:t>Satellites</a:t>
            </a:r>
            <a:r>
              <a:rPr lang="it-IT" dirty="0"/>
              <a:t>’ position can be </a:t>
            </a:r>
            <a:r>
              <a:rPr lang="it-IT" dirty="0" err="1"/>
              <a:t>influenced</a:t>
            </a:r>
            <a:r>
              <a:rPr lang="it-IT" dirty="0"/>
              <a:t> by </a:t>
            </a:r>
            <a:r>
              <a:rPr lang="it-IT" dirty="0" err="1"/>
              <a:t>many</a:t>
            </a:r>
            <a:r>
              <a:rPr lang="it-IT" dirty="0"/>
              <a:t> </a:t>
            </a:r>
            <a:r>
              <a:rPr lang="it-IT" dirty="0" err="1"/>
              <a:t>phenomena</a:t>
            </a:r>
            <a:r>
              <a:rPr lang="it-IT" dirty="0"/>
              <a:t>: </a:t>
            </a:r>
            <a:r>
              <a:rPr lang="it-IT" dirty="0" err="1"/>
              <a:t>gravity</a:t>
            </a:r>
            <a:r>
              <a:rPr lang="it-IT" dirty="0"/>
              <a:t> fields, solar wind, </a:t>
            </a:r>
            <a:r>
              <a:rPr lang="it-IT" dirty="0" err="1"/>
              <a:t>anomaly</a:t>
            </a:r>
            <a:r>
              <a:rPr lang="it-IT" dirty="0"/>
              <a:t> </a:t>
            </a:r>
            <a:r>
              <a:rPr lang="it-IT" dirty="0" err="1"/>
              <a:t>rotations</a:t>
            </a:r>
            <a:r>
              <a:rPr lang="it-IT" dirty="0"/>
              <a:t> of the Earth, loadings, </a:t>
            </a:r>
            <a:r>
              <a:rPr lang="it-IT" dirty="0" err="1"/>
              <a:t>solid</a:t>
            </a:r>
            <a:r>
              <a:rPr lang="it-IT" dirty="0"/>
              <a:t> </a:t>
            </a:r>
            <a:r>
              <a:rPr lang="it-IT" dirty="0" err="1"/>
              <a:t>tides</a:t>
            </a:r>
            <a:r>
              <a:rPr lang="it-IT" dirty="0"/>
              <a:t> etc.</a:t>
            </a:r>
            <a:endParaRPr b="1" dirty="0"/>
          </a:p>
        </p:txBody>
      </p:sp>
      <p:grpSp>
        <p:nvGrpSpPr>
          <p:cNvPr id="2" name="Google Shape;297;p31">
            <a:extLst>
              <a:ext uri="{FF2B5EF4-FFF2-40B4-BE49-F238E27FC236}">
                <a16:creationId xmlns:a16="http://schemas.microsoft.com/office/drawing/2014/main" id="{E97E759A-D1A8-8552-FC32-D46D634E89AD}"/>
              </a:ext>
            </a:extLst>
          </p:cNvPr>
          <p:cNvGrpSpPr/>
          <p:nvPr/>
        </p:nvGrpSpPr>
        <p:grpSpPr>
          <a:xfrm rot="2220475">
            <a:off x="4871545" y="4574066"/>
            <a:ext cx="5483771" cy="4728786"/>
            <a:chOff x="710950" y="550125"/>
            <a:chExt cx="1786375" cy="1785875"/>
          </a:xfrm>
        </p:grpSpPr>
        <p:grpSp>
          <p:nvGrpSpPr>
            <p:cNvPr id="3" name="Google Shape;298;p31">
              <a:extLst>
                <a:ext uri="{FF2B5EF4-FFF2-40B4-BE49-F238E27FC236}">
                  <a16:creationId xmlns:a16="http://schemas.microsoft.com/office/drawing/2014/main" id="{0A3B0C86-3747-9C27-9677-286F0A107987}"/>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EFB44122-8444-C841-A106-E5DDC801E999}"/>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0;p31">
                <a:extLst>
                  <a:ext uri="{FF2B5EF4-FFF2-40B4-BE49-F238E27FC236}">
                    <a16:creationId xmlns:a16="http://schemas.microsoft.com/office/drawing/2014/main" id="{81B321F5-5101-1B68-41A8-729B38FF5723}"/>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21600373-9505-4505-3815-8B904D874A9D}"/>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C7C84571-7B99-37E7-0C2A-6279EECC25EF}"/>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B7C8FB0A-992D-24E1-A06B-2A0757F59807}"/>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649B177F-D5C6-2ADE-DB62-80A3476124E1}"/>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175F6EC0-94DF-AB5F-49C4-A36A3B0E288D}"/>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F1B5FE82-6261-7065-9E06-0DB6CF9C7EC7}"/>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Immagine 23">
            <a:extLst>
              <a:ext uri="{FF2B5EF4-FFF2-40B4-BE49-F238E27FC236}">
                <a16:creationId xmlns:a16="http://schemas.microsoft.com/office/drawing/2014/main" id="{56BBDB66-5774-7762-9557-4B1DAE6A1045}"/>
              </a:ext>
            </a:extLst>
          </p:cNvPr>
          <p:cNvPicPr>
            <a:picLocks noChangeAspect="1"/>
          </p:cNvPicPr>
          <p:nvPr/>
        </p:nvPicPr>
        <p:blipFill>
          <a:blip r:embed="rId3"/>
          <a:stretch>
            <a:fillRect/>
          </a:stretch>
        </p:blipFill>
        <p:spPr>
          <a:xfrm>
            <a:off x="7123077" y="4314772"/>
            <a:ext cx="301643" cy="301643"/>
          </a:xfrm>
          <a:prstGeom prst="rect">
            <a:avLst/>
          </a:prstGeom>
        </p:spPr>
      </p:pic>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7D65E6A6-688B-D809-F525-E40165C0EC7B}"/>
                  </a:ext>
                </a:extLst>
              </p:cNvPr>
              <p:cNvSpPr txBox="1"/>
              <p:nvPr/>
            </p:nvSpPr>
            <p:spPr>
              <a:xfrm>
                <a:off x="6675057" y="2043454"/>
                <a:ext cx="11673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a:solidFill>
                            <a:schemeClr val="tx1"/>
                          </a:solidFill>
                          <a:latin typeface="Cambria Math" panose="02040503050406030204" pitchFamily="18" charset="0"/>
                        </a:rPr>
                        <m:t>(</m:t>
                      </m:r>
                      <m:r>
                        <m:rPr>
                          <m:sty m:val="p"/>
                        </m:rPr>
                        <a:rPr lang="it-IT" b="0" i="0" smtClean="0">
                          <a:solidFill>
                            <a:schemeClr val="tx1"/>
                          </a:solidFill>
                          <a:latin typeface="Cambria Math" panose="02040503050406030204" pitchFamily="18" charset="0"/>
                        </a:rPr>
                        <m:t>Δ</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𝑋</m:t>
                          </m:r>
                        </m:e>
                        <m:sub>
                          <m:r>
                            <a:rPr lang="it-IT" b="0" i="1" smtClean="0">
                              <a:solidFill>
                                <a:schemeClr val="tx1"/>
                              </a:solidFill>
                              <a:latin typeface="Cambria Math" panose="02040503050406030204" pitchFamily="18" charset="0"/>
                            </a:rPr>
                            <m:t>𝑆</m:t>
                          </m:r>
                        </m:sub>
                      </m:sSub>
                      <m:r>
                        <a:rPr lang="it-IT" b="0" i="1" smtClean="0">
                          <a:solidFill>
                            <a:schemeClr val="tx1"/>
                          </a:solidFill>
                          <a:latin typeface="Cambria Math" panose="02040503050406030204" pitchFamily="18" charset="0"/>
                        </a:rPr>
                        <m:t>,</m:t>
                      </m:r>
                      <m:r>
                        <m:rPr>
                          <m:sty m:val="p"/>
                        </m:rPr>
                        <a:rPr lang="it-IT" b="0" i="0" smtClean="0">
                          <a:solidFill>
                            <a:schemeClr val="tx1"/>
                          </a:solidFill>
                          <a:latin typeface="Cambria Math" panose="02040503050406030204" pitchFamily="18" charset="0"/>
                        </a:rPr>
                        <m:t>Δ</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𝑌</m:t>
                          </m:r>
                        </m:e>
                        <m:sub>
                          <m:r>
                            <a:rPr lang="it-IT" b="0" i="1" smtClean="0">
                              <a:solidFill>
                                <a:schemeClr val="tx1"/>
                              </a:solidFill>
                              <a:latin typeface="Cambria Math" panose="02040503050406030204" pitchFamily="18" charset="0"/>
                            </a:rPr>
                            <m:t>𝑆</m:t>
                          </m:r>
                        </m:sub>
                      </m:sSub>
                      <m:r>
                        <a:rPr lang="it-IT" b="0" i="1" smtClean="0">
                          <a:solidFill>
                            <a:schemeClr val="tx1"/>
                          </a:solidFill>
                          <a:latin typeface="Cambria Math" panose="02040503050406030204" pitchFamily="18" charset="0"/>
                        </a:rPr>
                        <m:t>,</m:t>
                      </m:r>
                      <m:r>
                        <m:rPr>
                          <m:sty m:val="p"/>
                        </m:rPr>
                        <a:rPr lang="it-IT" b="0" i="0" smtClean="0">
                          <a:solidFill>
                            <a:schemeClr val="tx1"/>
                          </a:solidFill>
                          <a:latin typeface="Cambria Math" panose="02040503050406030204" pitchFamily="18" charset="0"/>
                        </a:rPr>
                        <m:t>Δ</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𝑍</m:t>
                          </m:r>
                        </m:e>
                        <m:sub>
                          <m:r>
                            <a:rPr lang="it-IT" b="0" i="1" smtClean="0">
                              <a:solidFill>
                                <a:schemeClr val="tx1"/>
                              </a:solidFill>
                              <a:latin typeface="Cambria Math" panose="02040503050406030204" pitchFamily="18" charset="0"/>
                            </a:rPr>
                            <m:t>𝑠</m:t>
                          </m:r>
                        </m:sub>
                      </m:sSub>
                      <m:r>
                        <a:rPr lang="it-IT" b="0" i="1" smtClean="0">
                          <a:solidFill>
                            <a:schemeClr val="tx1"/>
                          </a:solidFill>
                          <a:latin typeface="Cambria Math" panose="02040503050406030204" pitchFamily="18" charset="0"/>
                        </a:rPr>
                        <m:t>)</m:t>
                      </m:r>
                    </m:oMath>
                  </m:oMathPara>
                </a14:m>
                <a:endParaRPr lang="it-IT" b="0" dirty="0">
                  <a:solidFill>
                    <a:schemeClr val="tx1"/>
                  </a:solidFill>
                </a:endParaRPr>
              </a:p>
            </p:txBody>
          </p:sp>
        </mc:Choice>
        <mc:Fallback xmlns="">
          <p:sp>
            <p:nvSpPr>
              <p:cNvPr id="28" name="CasellaDiTesto 27">
                <a:extLst>
                  <a:ext uri="{FF2B5EF4-FFF2-40B4-BE49-F238E27FC236}">
                    <a16:creationId xmlns:a16="http://schemas.microsoft.com/office/drawing/2014/main" id="{7D65E6A6-688B-D809-F525-E40165C0EC7B}"/>
                  </a:ext>
                </a:extLst>
              </p:cNvPr>
              <p:cNvSpPr txBox="1">
                <a:spLocks noRot="1" noChangeAspect="1" noMove="1" noResize="1" noEditPoints="1" noAdjustHandles="1" noChangeArrowheads="1" noChangeShapeType="1" noTextEdit="1"/>
              </p:cNvSpPr>
              <p:nvPr/>
            </p:nvSpPr>
            <p:spPr>
              <a:xfrm>
                <a:off x="6675057" y="2043454"/>
                <a:ext cx="1167307" cy="215444"/>
              </a:xfrm>
              <a:prstGeom prst="rect">
                <a:avLst/>
              </a:prstGeom>
              <a:blipFill>
                <a:blip r:embed="rId4"/>
                <a:stretch>
                  <a:fillRect l="-4712" r="-4712" b="-33333"/>
                </a:stretch>
              </a:blipFill>
            </p:spPr>
            <p:txBody>
              <a:bodyPr/>
              <a:lstStyle/>
              <a:p>
                <a:r>
                  <a:rPr lang="it-IT">
                    <a:noFill/>
                  </a:rPr>
                  <a:t> </a:t>
                </a:r>
              </a:p>
            </p:txBody>
          </p:sp>
        </mc:Fallback>
      </mc:AlternateContent>
      <p:grpSp>
        <p:nvGrpSpPr>
          <p:cNvPr id="12" name="Google Shape;350;p33">
            <a:extLst>
              <a:ext uri="{FF2B5EF4-FFF2-40B4-BE49-F238E27FC236}">
                <a16:creationId xmlns:a16="http://schemas.microsoft.com/office/drawing/2014/main" id="{6611B972-3773-02FC-87C7-A57FD5B7D5FE}"/>
              </a:ext>
            </a:extLst>
          </p:cNvPr>
          <p:cNvGrpSpPr/>
          <p:nvPr/>
        </p:nvGrpSpPr>
        <p:grpSpPr>
          <a:xfrm rot="17435467">
            <a:off x="5492950" y="1377447"/>
            <a:ext cx="643538" cy="1018801"/>
            <a:chOff x="3065550" y="1439825"/>
            <a:chExt cx="546933" cy="814099"/>
          </a:xfrm>
        </p:grpSpPr>
        <p:sp>
          <p:nvSpPr>
            <p:cNvPr id="13" name="Google Shape;351;p33">
              <a:extLst>
                <a:ext uri="{FF2B5EF4-FFF2-40B4-BE49-F238E27FC236}">
                  <a16:creationId xmlns:a16="http://schemas.microsoft.com/office/drawing/2014/main" id="{B9FB3948-D52F-36AE-7786-FB6D8327C30D}"/>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33">
              <a:extLst>
                <a:ext uri="{FF2B5EF4-FFF2-40B4-BE49-F238E27FC236}">
                  <a16:creationId xmlns:a16="http://schemas.microsoft.com/office/drawing/2014/main" id="{C4741353-694F-90FC-C9CC-ED4DCFC4FD59}"/>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p33">
              <a:extLst>
                <a:ext uri="{FF2B5EF4-FFF2-40B4-BE49-F238E27FC236}">
                  <a16:creationId xmlns:a16="http://schemas.microsoft.com/office/drawing/2014/main" id="{7C01F3B6-98C6-6165-0FE0-6CBB7C5EE3C4}"/>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307;p31">
            <a:extLst>
              <a:ext uri="{FF2B5EF4-FFF2-40B4-BE49-F238E27FC236}">
                <a16:creationId xmlns:a16="http://schemas.microsoft.com/office/drawing/2014/main" id="{2B6A538A-A568-F606-D253-185672A20439}"/>
              </a:ext>
            </a:extLst>
          </p:cNvPr>
          <p:cNvGrpSpPr/>
          <p:nvPr/>
        </p:nvGrpSpPr>
        <p:grpSpPr>
          <a:xfrm rot="786337">
            <a:off x="3770448" y="514320"/>
            <a:ext cx="490943" cy="491779"/>
            <a:chOff x="4360538" y="1647350"/>
            <a:chExt cx="672175" cy="671675"/>
          </a:xfrm>
        </p:grpSpPr>
        <p:sp>
          <p:nvSpPr>
            <p:cNvPr id="45" name="Google Shape;308;p31">
              <a:extLst>
                <a:ext uri="{FF2B5EF4-FFF2-40B4-BE49-F238E27FC236}">
                  <a16:creationId xmlns:a16="http://schemas.microsoft.com/office/drawing/2014/main" id="{00D5F138-BB73-2397-F6CD-9EEF30B94FD7}"/>
                </a:ext>
              </a:extLst>
            </p:cNvPr>
            <p:cNvSpPr/>
            <p:nvPr/>
          </p:nvSpPr>
          <p:spPr>
            <a:xfrm>
              <a:off x="4360538" y="1647350"/>
              <a:ext cx="672175" cy="671675"/>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9;p31">
              <a:extLst>
                <a:ext uri="{FF2B5EF4-FFF2-40B4-BE49-F238E27FC236}">
                  <a16:creationId xmlns:a16="http://schemas.microsoft.com/office/drawing/2014/main" id="{BE060BCA-E30D-0AA2-A049-4D4C77697636}"/>
                </a:ext>
              </a:extLst>
            </p:cNvPr>
            <p:cNvSpPr/>
            <p:nvPr/>
          </p:nvSpPr>
          <p:spPr>
            <a:xfrm>
              <a:off x="4649275" y="2140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0;p31">
              <a:extLst>
                <a:ext uri="{FF2B5EF4-FFF2-40B4-BE49-F238E27FC236}">
                  <a16:creationId xmlns:a16="http://schemas.microsoft.com/office/drawing/2014/main" id="{EEFB8BD6-4EB5-1D03-10A3-70B9BAED6A53}"/>
                </a:ext>
              </a:extLst>
            </p:cNvPr>
            <p:cNvSpPr/>
            <p:nvPr/>
          </p:nvSpPr>
          <p:spPr>
            <a:xfrm>
              <a:off x="4842813" y="2075225"/>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1;p31">
              <a:extLst>
                <a:ext uri="{FF2B5EF4-FFF2-40B4-BE49-F238E27FC236}">
                  <a16:creationId xmlns:a16="http://schemas.microsoft.com/office/drawing/2014/main" id="{DF78B547-C999-D1AC-3F34-366CDCB7EEC0}"/>
                </a:ext>
              </a:extLst>
            </p:cNvPr>
            <p:cNvSpPr/>
            <p:nvPr/>
          </p:nvSpPr>
          <p:spPr>
            <a:xfrm>
              <a:off x="4809863" y="1921450"/>
              <a:ext cx="42400" cy="39250"/>
            </a:xfrm>
            <a:custGeom>
              <a:avLst/>
              <a:gdLst/>
              <a:ahLst/>
              <a:cxnLst/>
              <a:rect l="l" t="t" r="r" b="b"/>
              <a:pathLst>
                <a:path w="1696" h="1570" extrusionOk="0">
                  <a:moveTo>
                    <a:pt x="858" y="0"/>
                  </a:moveTo>
                  <a:cubicBezTo>
                    <a:pt x="377" y="0"/>
                    <a:pt x="1" y="356"/>
                    <a:pt x="1" y="795"/>
                  </a:cubicBezTo>
                  <a:cubicBezTo>
                    <a:pt x="1" y="1214"/>
                    <a:pt x="377" y="1569"/>
                    <a:pt x="858" y="1569"/>
                  </a:cubicBezTo>
                  <a:cubicBezTo>
                    <a:pt x="1319" y="1569"/>
                    <a:pt x="1695" y="1214"/>
                    <a:pt x="1695" y="795"/>
                  </a:cubicBezTo>
                  <a:cubicBezTo>
                    <a:pt x="1695" y="356"/>
                    <a:pt x="1319"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2;p31">
              <a:extLst>
                <a:ext uri="{FF2B5EF4-FFF2-40B4-BE49-F238E27FC236}">
                  <a16:creationId xmlns:a16="http://schemas.microsoft.com/office/drawing/2014/main" id="{0EBE76E9-4F24-2EA7-8933-DCC3D6F63E65}"/>
                </a:ext>
              </a:extLst>
            </p:cNvPr>
            <p:cNvSpPr/>
            <p:nvPr/>
          </p:nvSpPr>
          <p:spPr>
            <a:xfrm>
              <a:off x="4696884" y="1647350"/>
              <a:ext cx="335829" cy="671668"/>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3;p31">
              <a:extLst>
                <a:ext uri="{FF2B5EF4-FFF2-40B4-BE49-F238E27FC236}">
                  <a16:creationId xmlns:a16="http://schemas.microsoft.com/office/drawing/2014/main" id="{E35C75E0-B790-6BFD-CC74-7B9AADF9D23B}"/>
                </a:ext>
              </a:extLst>
            </p:cNvPr>
            <p:cNvSpPr/>
            <p:nvPr/>
          </p:nvSpPr>
          <p:spPr>
            <a:xfrm>
              <a:off x="4927813" y="18921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4;p31">
              <a:extLst>
                <a:ext uri="{FF2B5EF4-FFF2-40B4-BE49-F238E27FC236}">
                  <a16:creationId xmlns:a16="http://schemas.microsoft.com/office/drawing/2014/main" id="{1FA80F0F-C88D-DA4D-E8CA-F71169100038}"/>
                </a:ext>
              </a:extLst>
            </p:cNvPr>
            <p:cNvSpPr/>
            <p:nvPr/>
          </p:nvSpPr>
          <p:spPr>
            <a:xfrm>
              <a:off x="4738200" y="1741738"/>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5;p31">
              <a:extLst>
                <a:ext uri="{FF2B5EF4-FFF2-40B4-BE49-F238E27FC236}">
                  <a16:creationId xmlns:a16="http://schemas.microsoft.com/office/drawing/2014/main" id="{74DC08AB-B15C-92C3-8EC9-5365AC797373}"/>
                </a:ext>
              </a:extLst>
            </p:cNvPr>
            <p:cNvSpPr/>
            <p:nvPr/>
          </p:nvSpPr>
          <p:spPr>
            <a:xfrm>
              <a:off x="4424363" y="1990213"/>
              <a:ext cx="54950" cy="55475"/>
            </a:xfrm>
            <a:custGeom>
              <a:avLst/>
              <a:gdLst/>
              <a:ahLst/>
              <a:cxnLst/>
              <a:rect l="l" t="t" r="r" b="b"/>
              <a:pathLst>
                <a:path w="2198" h="2219" extrusionOk="0">
                  <a:moveTo>
                    <a:pt x="1110" y="1"/>
                  </a:moveTo>
                  <a:cubicBezTo>
                    <a:pt x="482" y="1"/>
                    <a:pt x="1" y="503"/>
                    <a:pt x="1" y="1110"/>
                  </a:cubicBezTo>
                  <a:cubicBezTo>
                    <a:pt x="1" y="1716"/>
                    <a:pt x="482" y="2219"/>
                    <a:pt x="1110" y="2219"/>
                  </a:cubicBezTo>
                  <a:cubicBezTo>
                    <a:pt x="1716" y="2219"/>
                    <a:pt x="2198" y="1716"/>
                    <a:pt x="2198" y="1110"/>
                  </a:cubicBezTo>
                  <a:cubicBezTo>
                    <a:pt x="2198" y="503"/>
                    <a:pt x="1716" y="1"/>
                    <a:pt x="1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6;p31">
              <a:extLst>
                <a:ext uri="{FF2B5EF4-FFF2-40B4-BE49-F238E27FC236}">
                  <a16:creationId xmlns:a16="http://schemas.microsoft.com/office/drawing/2014/main" id="{0C8323B1-1B30-ABD0-4C23-6D48998CA08E}"/>
                </a:ext>
              </a:extLst>
            </p:cNvPr>
            <p:cNvSpPr/>
            <p:nvPr/>
          </p:nvSpPr>
          <p:spPr>
            <a:xfrm>
              <a:off x="4463588" y="1806875"/>
              <a:ext cx="94700" cy="94700"/>
            </a:xfrm>
            <a:custGeom>
              <a:avLst/>
              <a:gdLst/>
              <a:ahLst/>
              <a:cxnLst/>
              <a:rect l="l" t="t" r="r" b="b"/>
              <a:pathLst>
                <a:path w="3788" h="3788" extrusionOk="0">
                  <a:moveTo>
                    <a:pt x="1883" y="1"/>
                  </a:moveTo>
                  <a:cubicBezTo>
                    <a:pt x="837" y="1"/>
                    <a:pt x="0" y="859"/>
                    <a:pt x="0" y="1905"/>
                  </a:cubicBezTo>
                  <a:cubicBezTo>
                    <a:pt x="0" y="2951"/>
                    <a:pt x="837" y="3788"/>
                    <a:pt x="1883" y="3788"/>
                  </a:cubicBezTo>
                  <a:cubicBezTo>
                    <a:pt x="2929" y="3788"/>
                    <a:pt x="3787" y="2951"/>
                    <a:pt x="3787" y="1905"/>
                  </a:cubicBezTo>
                  <a:cubicBezTo>
                    <a:pt x="3787" y="859"/>
                    <a:pt x="2929" y="1"/>
                    <a:pt x="1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7;p31">
              <a:extLst>
                <a:ext uri="{FF2B5EF4-FFF2-40B4-BE49-F238E27FC236}">
                  <a16:creationId xmlns:a16="http://schemas.microsoft.com/office/drawing/2014/main" id="{8263D82D-276B-0A05-973C-4A2C1E5BD701}"/>
                </a:ext>
              </a:extLst>
            </p:cNvPr>
            <p:cNvSpPr/>
            <p:nvPr/>
          </p:nvSpPr>
          <p:spPr>
            <a:xfrm>
              <a:off x="4542038" y="2049075"/>
              <a:ext cx="54950" cy="55475"/>
            </a:xfrm>
            <a:custGeom>
              <a:avLst/>
              <a:gdLst/>
              <a:ahLst/>
              <a:cxnLst/>
              <a:rect l="l" t="t" r="r" b="b"/>
              <a:pathLst>
                <a:path w="2198" h="2219" extrusionOk="0">
                  <a:moveTo>
                    <a:pt x="1110" y="0"/>
                  </a:moveTo>
                  <a:cubicBezTo>
                    <a:pt x="482" y="0"/>
                    <a:pt x="1" y="503"/>
                    <a:pt x="1" y="1109"/>
                  </a:cubicBezTo>
                  <a:cubicBezTo>
                    <a:pt x="1" y="1716"/>
                    <a:pt x="482" y="2218"/>
                    <a:pt x="1110" y="2218"/>
                  </a:cubicBezTo>
                  <a:cubicBezTo>
                    <a:pt x="1716" y="2218"/>
                    <a:pt x="2198" y="1716"/>
                    <a:pt x="2198" y="1109"/>
                  </a:cubicBezTo>
                  <a:cubicBezTo>
                    <a:pt x="2198" y="503"/>
                    <a:pt x="1716" y="0"/>
                    <a:pt x="111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8;p31">
              <a:extLst>
                <a:ext uri="{FF2B5EF4-FFF2-40B4-BE49-F238E27FC236}">
                  <a16:creationId xmlns:a16="http://schemas.microsoft.com/office/drawing/2014/main" id="{3CD698B9-4D6E-77A2-9C7B-0A1D9903010B}"/>
                </a:ext>
              </a:extLst>
            </p:cNvPr>
            <p:cNvSpPr/>
            <p:nvPr/>
          </p:nvSpPr>
          <p:spPr>
            <a:xfrm>
              <a:off x="4594338" y="1699125"/>
              <a:ext cx="41875" cy="39250"/>
            </a:xfrm>
            <a:custGeom>
              <a:avLst/>
              <a:gdLst/>
              <a:ahLst/>
              <a:cxnLst/>
              <a:rect l="l" t="t" r="r" b="b"/>
              <a:pathLst>
                <a:path w="1675" h="1570" extrusionOk="0">
                  <a:moveTo>
                    <a:pt x="838" y="1"/>
                  </a:moveTo>
                  <a:cubicBezTo>
                    <a:pt x="378" y="1"/>
                    <a:pt x="1" y="356"/>
                    <a:pt x="1" y="796"/>
                  </a:cubicBezTo>
                  <a:cubicBezTo>
                    <a:pt x="1" y="1214"/>
                    <a:pt x="378" y="1570"/>
                    <a:pt x="838" y="1570"/>
                  </a:cubicBezTo>
                  <a:cubicBezTo>
                    <a:pt x="1298" y="1570"/>
                    <a:pt x="1675" y="1214"/>
                    <a:pt x="1675" y="796"/>
                  </a:cubicBezTo>
                  <a:cubicBezTo>
                    <a:pt x="1675" y="356"/>
                    <a:pt x="1298"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1">
              <a:extLst>
                <a:ext uri="{FF2B5EF4-FFF2-40B4-BE49-F238E27FC236}">
                  <a16:creationId xmlns:a16="http://schemas.microsoft.com/office/drawing/2014/main" id="{0BCF9C15-38F4-FBE3-5BF6-163FF5575D6E}"/>
                </a:ext>
              </a:extLst>
            </p:cNvPr>
            <p:cNvSpPr/>
            <p:nvPr/>
          </p:nvSpPr>
          <p:spPr>
            <a:xfrm>
              <a:off x="4626788" y="1885350"/>
              <a:ext cx="94700" cy="94700"/>
            </a:xfrm>
            <a:custGeom>
              <a:avLst/>
              <a:gdLst/>
              <a:ahLst/>
              <a:cxnLst/>
              <a:rect l="l" t="t" r="r" b="b"/>
              <a:pathLst>
                <a:path w="3788" h="3788" extrusionOk="0">
                  <a:moveTo>
                    <a:pt x="1904" y="0"/>
                  </a:moveTo>
                  <a:cubicBezTo>
                    <a:pt x="858" y="0"/>
                    <a:pt x="0" y="858"/>
                    <a:pt x="0" y="1904"/>
                  </a:cubicBezTo>
                  <a:cubicBezTo>
                    <a:pt x="0" y="2951"/>
                    <a:pt x="858" y="3788"/>
                    <a:pt x="1904" y="3788"/>
                  </a:cubicBezTo>
                  <a:cubicBezTo>
                    <a:pt x="2950" y="3788"/>
                    <a:pt x="3787" y="2951"/>
                    <a:pt x="3787" y="1904"/>
                  </a:cubicBezTo>
                  <a:cubicBezTo>
                    <a:pt x="3787" y="858"/>
                    <a:pt x="2950" y="0"/>
                    <a:pt x="1904"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308;p31">
            <a:extLst>
              <a:ext uri="{FF2B5EF4-FFF2-40B4-BE49-F238E27FC236}">
                <a16:creationId xmlns:a16="http://schemas.microsoft.com/office/drawing/2014/main" id="{6C49C1E9-5127-2E1D-2C19-361FD07780C1}"/>
              </a:ext>
            </a:extLst>
          </p:cNvPr>
          <p:cNvSpPr/>
          <p:nvPr/>
        </p:nvSpPr>
        <p:spPr>
          <a:xfrm>
            <a:off x="8198266" y="367798"/>
            <a:ext cx="599660" cy="600593"/>
          </a:xfrm>
          <a:custGeom>
            <a:avLst/>
            <a:gdLst/>
            <a:ahLst/>
            <a:cxnLst/>
            <a:rect l="l" t="t" r="r" b="b"/>
            <a:pathLst>
              <a:path w="26887" h="26867" extrusionOk="0">
                <a:moveTo>
                  <a:pt x="13454" y="0"/>
                </a:moveTo>
                <a:cubicBezTo>
                  <a:pt x="6026" y="0"/>
                  <a:pt x="0" y="6005"/>
                  <a:pt x="0" y="13433"/>
                </a:cubicBezTo>
                <a:cubicBezTo>
                  <a:pt x="0" y="20861"/>
                  <a:pt x="6026" y="26866"/>
                  <a:pt x="13454" y="26866"/>
                </a:cubicBezTo>
                <a:cubicBezTo>
                  <a:pt x="20861" y="26866"/>
                  <a:pt x="26887" y="20861"/>
                  <a:pt x="26887" y="13433"/>
                </a:cubicBezTo>
                <a:cubicBezTo>
                  <a:pt x="26887" y="6005"/>
                  <a:pt x="20861" y="0"/>
                  <a:pt x="13454"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9" name="Connettore 2 2058">
            <a:extLst>
              <a:ext uri="{FF2B5EF4-FFF2-40B4-BE49-F238E27FC236}">
                <a16:creationId xmlns:a16="http://schemas.microsoft.com/office/drawing/2014/main" id="{29CC02E2-32A6-59CA-F95C-F9BEA0BBE476}"/>
              </a:ext>
            </a:extLst>
          </p:cNvPr>
          <p:cNvCxnSpPr/>
          <p:nvPr/>
        </p:nvCxnSpPr>
        <p:spPr>
          <a:xfrm flipH="1">
            <a:off x="7123077" y="752092"/>
            <a:ext cx="866325" cy="25991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0" name="Connettore 2 2059">
            <a:extLst>
              <a:ext uri="{FF2B5EF4-FFF2-40B4-BE49-F238E27FC236}">
                <a16:creationId xmlns:a16="http://schemas.microsoft.com/office/drawing/2014/main" id="{AD69674C-E7DD-8217-2002-72C6659EBB1D}"/>
              </a:ext>
            </a:extLst>
          </p:cNvPr>
          <p:cNvCxnSpPr>
            <a:cxnSpLocks/>
          </p:cNvCxnSpPr>
          <p:nvPr/>
        </p:nvCxnSpPr>
        <p:spPr>
          <a:xfrm flipH="1">
            <a:off x="7670800" y="1078927"/>
            <a:ext cx="649463" cy="60719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2" name="Connettore 2 2061">
            <a:extLst>
              <a:ext uri="{FF2B5EF4-FFF2-40B4-BE49-F238E27FC236}">
                <a16:creationId xmlns:a16="http://schemas.microsoft.com/office/drawing/2014/main" id="{A18B78FA-9900-6EFF-B1DD-EF9DB5073DD7}"/>
              </a:ext>
            </a:extLst>
          </p:cNvPr>
          <p:cNvCxnSpPr>
            <a:cxnSpLocks/>
          </p:cNvCxnSpPr>
          <p:nvPr/>
        </p:nvCxnSpPr>
        <p:spPr>
          <a:xfrm flipH="1">
            <a:off x="7305649" y="921294"/>
            <a:ext cx="801686" cy="48518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4" name="Connettore 2 2063">
            <a:extLst>
              <a:ext uri="{FF2B5EF4-FFF2-40B4-BE49-F238E27FC236}">
                <a16:creationId xmlns:a16="http://schemas.microsoft.com/office/drawing/2014/main" id="{CD1495E8-88CE-C3BE-1513-4A08E35CE0B2}"/>
              </a:ext>
            </a:extLst>
          </p:cNvPr>
          <p:cNvCxnSpPr>
            <a:cxnSpLocks/>
          </p:cNvCxnSpPr>
          <p:nvPr/>
        </p:nvCxnSpPr>
        <p:spPr>
          <a:xfrm flipH="1" flipV="1">
            <a:off x="4434174" y="1027166"/>
            <a:ext cx="666968" cy="445080"/>
          </a:xfrm>
          <a:prstGeom prst="straightConnector1">
            <a:avLst/>
          </a:prstGeom>
          <a:ln>
            <a:solidFill>
              <a:schemeClr val="tx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67" name="Google Shape;348;p33">
            <a:extLst>
              <a:ext uri="{FF2B5EF4-FFF2-40B4-BE49-F238E27FC236}">
                <a16:creationId xmlns:a16="http://schemas.microsoft.com/office/drawing/2014/main" id="{DF94CFE4-8D0C-FDFE-CC8B-C0111ED6C9DA}"/>
              </a:ext>
            </a:extLst>
          </p:cNvPr>
          <p:cNvSpPr txBox="1">
            <a:spLocks/>
          </p:cNvSpPr>
          <p:nvPr/>
        </p:nvSpPr>
        <p:spPr>
          <a:xfrm>
            <a:off x="8034690" y="1405472"/>
            <a:ext cx="1219380" cy="3948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en-US" sz="1200" b="1" dirty="0"/>
              <a:t>Solar Wind</a:t>
            </a:r>
          </a:p>
        </p:txBody>
      </p:sp>
      <p:sp>
        <p:nvSpPr>
          <p:cNvPr id="2068" name="Google Shape;348;p33">
            <a:extLst>
              <a:ext uri="{FF2B5EF4-FFF2-40B4-BE49-F238E27FC236}">
                <a16:creationId xmlns:a16="http://schemas.microsoft.com/office/drawing/2014/main" id="{2F6ECC3E-6061-1F73-1D7D-7164608EEEB7}"/>
              </a:ext>
            </a:extLst>
          </p:cNvPr>
          <p:cNvSpPr txBox="1">
            <a:spLocks/>
          </p:cNvSpPr>
          <p:nvPr/>
        </p:nvSpPr>
        <p:spPr>
          <a:xfrm>
            <a:off x="4755449" y="845902"/>
            <a:ext cx="1219380" cy="3948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en-US" sz="1200" b="1" dirty="0"/>
              <a:t>Gravity Field</a:t>
            </a:r>
          </a:p>
        </p:txBody>
      </p:sp>
      <p:sp>
        <p:nvSpPr>
          <p:cNvPr id="2069" name="Google Shape;3184;p54">
            <a:extLst>
              <a:ext uri="{FF2B5EF4-FFF2-40B4-BE49-F238E27FC236}">
                <a16:creationId xmlns:a16="http://schemas.microsoft.com/office/drawing/2014/main" id="{5CE5B27E-1C50-15B5-0F9F-F5C3B879113B}"/>
              </a:ext>
            </a:extLst>
          </p:cNvPr>
          <p:cNvSpPr/>
          <p:nvPr/>
        </p:nvSpPr>
        <p:spPr>
          <a:xfrm>
            <a:off x="6452158" y="2056981"/>
            <a:ext cx="175286" cy="215444"/>
          </a:xfrm>
          <a:custGeom>
            <a:avLst/>
            <a:gdLst/>
            <a:ahLst/>
            <a:cxnLst/>
            <a:rect l="l" t="t" r="r" b="b"/>
            <a:pathLst>
              <a:path w="2810" h="3648" extrusionOk="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0" name="Connettore 2 2069">
            <a:extLst>
              <a:ext uri="{FF2B5EF4-FFF2-40B4-BE49-F238E27FC236}">
                <a16:creationId xmlns:a16="http://schemas.microsoft.com/office/drawing/2014/main" id="{46A53DFE-61CB-8882-D782-7BF229913A8F}"/>
              </a:ext>
            </a:extLst>
          </p:cNvPr>
          <p:cNvCxnSpPr>
            <a:cxnSpLocks/>
          </p:cNvCxnSpPr>
          <p:nvPr/>
        </p:nvCxnSpPr>
        <p:spPr>
          <a:xfrm>
            <a:off x="6294588" y="2776507"/>
            <a:ext cx="490426" cy="1125433"/>
          </a:xfrm>
          <a:prstGeom prst="straightConnector1">
            <a:avLst/>
          </a:prstGeom>
          <a:ln>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72" name="Google Shape;348;p33">
            <a:extLst>
              <a:ext uri="{FF2B5EF4-FFF2-40B4-BE49-F238E27FC236}">
                <a16:creationId xmlns:a16="http://schemas.microsoft.com/office/drawing/2014/main" id="{008CE8D2-E197-84E2-45DA-5991F203AF62}"/>
              </a:ext>
            </a:extLst>
          </p:cNvPr>
          <p:cNvSpPr txBox="1">
            <a:spLocks/>
          </p:cNvSpPr>
          <p:nvPr/>
        </p:nvSpPr>
        <p:spPr>
          <a:xfrm>
            <a:off x="6755231" y="3062089"/>
            <a:ext cx="1379324" cy="3948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en-US" sz="1200" b="1" dirty="0"/>
              <a:t>Earth Anomalies</a:t>
            </a:r>
          </a:p>
        </p:txBody>
      </p:sp>
    </p:spTree>
    <p:extLst>
      <p:ext uri="{BB962C8B-B14F-4D97-AF65-F5344CB8AC3E}">
        <p14:creationId xmlns:p14="http://schemas.microsoft.com/office/powerpoint/2010/main" val="400818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CD8B3EFA-D1ED-8538-E090-772FA9868EFB}"/>
            </a:ext>
          </a:extLst>
        </p:cNvPr>
        <p:cNvGrpSpPr/>
        <p:nvPr/>
      </p:nvGrpSpPr>
      <p:grpSpPr>
        <a:xfrm>
          <a:off x="0" y="0"/>
          <a:ext cx="0" cy="0"/>
          <a:chOff x="0" y="0"/>
          <a:chExt cx="0" cy="0"/>
        </a:xfrm>
      </p:grpSpPr>
      <p:sp>
        <p:nvSpPr>
          <p:cNvPr id="29" name="Ovale 28">
            <a:extLst>
              <a:ext uri="{FF2B5EF4-FFF2-40B4-BE49-F238E27FC236}">
                <a16:creationId xmlns:a16="http://schemas.microsoft.com/office/drawing/2014/main" id="{497203AE-D05A-8DE7-1C8B-EBEEECCD5375}"/>
              </a:ext>
            </a:extLst>
          </p:cNvPr>
          <p:cNvSpPr/>
          <p:nvPr/>
        </p:nvSpPr>
        <p:spPr>
          <a:xfrm>
            <a:off x="3922385" y="3878006"/>
            <a:ext cx="7039346" cy="5324423"/>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7" name="Google Shape;347;p33">
            <a:extLst>
              <a:ext uri="{FF2B5EF4-FFF2-40B4-BE49-F238E27FC236}">
                <a16:creationId xmlns:a16="http://schemas.microsoft.com/office/drawing/2014/main" id="{76FAE45C-131E-95E6-0A2A-948C9564426C}"/>
              </a:ext>
            </a:extLst>
          </p:cNvPr>
          <p:cNvSpPr txBox="1">
            <a:spLocks noGrp="1"/>
          </p:cNvSpPr>
          <p:nvPr>
            <p:ph type="title"/>
          </p:nvPr>
        </p:nvSpPr>
        <p:spPr>
          <a:xfrm>
            <a:off x="713225" y="900650"/>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Atmospheric</a:t>
            </a:r>
            <a:r>
              <a:rPr lang="it-IT" dirty="0"/>
              <a:t> </a:t>
            </a:r>
            <a:r>
              <a:rPr lang="it-IT" dirty="0" err="1"/>
              <a:t>Biases</a:t>
            </a:r>
            <a:endParaRPr dirty="0"/>
          </a:p>
        </p:txBody>
      </p:sp>
      <p:sp>
        <p:nvSpPr>
          <p:cNvPr id="348" name="Google Shape;348;p33">
            <a:extLst>
              <a:ext uri="{FF2B5EF4-FFF2-40B4-BE49-F238E27FC236}">
                <a16:creationId xmlns:a16="http://schemas.microsoft.com/office/drawing/2014/main" id="{C05F3099-A4FF-4C9B-362B-6A8457E5DCCD}"/>
              </a:ext>
            </a:extLst>
          </p:cNvPr>
          <p:cNvSpPr txBox="1">
            <a:spLocks noGrp="1"/>
          </p:cNvSpPr>
          <p:nvPr>
            <p:ph type="subTitle" idx="1"/>
          </p:nvPr>
        </p:nvSpPr>
        <p:spPr>
          <a:xfrm>
            <a:off x="713225" y="2150302"/>
            <a:ext cx="3364218" cy="1830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In a medium </a:t>
            </a:r>
            <a:r>
              <a:rPr lang="it-IT" dirty="0" err="1"/>
              <a:t>different</a:t>
            </a:r>
            <a:r>
              <a:rPr lang="it-IT" dirty="0"/>
              <a:t> from the vacuum, </a:t>
            </a:r>
            <a:r>
              <a:rPr lang="it-IT" dirty="0" err="1"/>
              <a:t>electromagnetic</a:t>
            </a:r>
            <a:r>
              <a:rPr lang="it-IT" dirty="0"/>
              <a:t> </a:t>
            </a:r>
            <a:r>
              <a:rPr lang="it-IT" dirty="0" err="1"/>
              <a:t>waves</a:t>
            </a:r>
            <a:r>
              <a:rPr lang="it-IT" dirty="0"/>
              <a:t> are </a:t>
            </a:r>
            <a:r>
              <a:rPr lang="it-IT" dirty="0" err="1"/>
              <a:t>bent</a:t>
            </a:r>
            <a:r>
              <a:rPr lang="it-IT" dirty="0"/>
              <a:t> </a:t>
            </a:r>
            <a:r>
              <a:rPr lang="it-IT" dirty="0" err="1"/>
              <a:t>proportionally</a:t>
            </a:r>
            <a:r>
              <a:rPr lang="it-IT" dirty="0"/>
              <a:t> to the </a:t>
            </a:r>
            <a:r>
              <a:rPr lang="it-IT" b="1" dirty="0" err="1"/>
              <a:t>diffraction</a:t>
            </a:r>
            <a:r>
              <a:rPr lang="it-IT" b="1" dirty="0"/>
              <a:t> index</a:t>
            </a:r>
            <a:r>
              <a:rPr lang="it-IT" dirty="0"/>
              <a:t>.</a:t>
            </a:r>
            <a:endParaRPr b="1" dirty="0"/>
          </a:p>
        </p:txBody>
      </p:sp>
      <p:grpSp>
        <p:nvGrpSpPr>
          <p:cNvPr id="12" name="Google Shape;350;p33">
            <a:extLst>
              <a:ext uri="{FF2B5EF4-FFF2-40B4-BE49-F238E27FC236}">
                <a16:creationId xmlns:a16="http://schemas.microsoft.com/office/drawing/2014/main" id="{04F58B1D-86D1-8145-6FEF-E20203628E38}"/>
              </a:ext>
            </a:extLst>
          </p:cNvPr>
          <p:cNvGrpSpPr/>
          <p:nvPr/>
        </p:nvGrpSpPr>
        <p:grpSpPr>
          <a:xfrm rot="17435467">
            <a:off x="6758424" y="1898570"/>
            <a:ext cx="643538" cy="1018801"/>
            <a:chOff x="3065550" y="1439825"/>
            <a:chExt cx="546933" cy="814099"/>
          </a:xfrm>
        </p:grpSpPr>
        <p:sp>
          <p:nvSpPr>
            <p:cNvPr id="13" name="Google Shape;351;p33">
              <a:extLst>
                <a:ext uri="{FF2B5EF4-FFF2-40B4-BE49-F238E27FC236}">
                  <a16:creationId xmlns:a16="http://schemas.microsoft.com/office/drawing/2014/main" id="{E096D75F-DE1A-F64E-0919-12025280312F}"/>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33">
              <a:extLst>
                <a:ext uri="{FF2B5EF4-FFF2-40B4-BE49-F238E27FC236}">
                  <a16:creationId xmlns:a16="http://schemas.microsoft.com/office/drawing/2014/main" id="{9BAAD8B8-EE59-928A-1A0C-F61EFDC462BE}"/>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p33">
              <a:extLst>
                <a:ext uri="{FF2B5EF4-FFF2-40B4-BE49-F238E27FC236}">
                  <a16:creationId xmlns:a16="http://schemas.microsoft.com/office/drawing/2014/main" id="{01192842-A669-8A91-8385-51BC72FAD741}"/>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05;p31">
            <a:extLst>
              <a:ext uri="{FF2B5EF4-FFF2-40B4-BE49-F238E27FC236}">
                <a16:creationId xmlns:a16="http://schemas.microsoft.com/office/drawing/2014/main" id="{17C9E68B-5F3F-93F2-7A76-DA715C30850E}"/>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Ovale 26">
            <a:extLst>
              <a:ext uri="{FF2B5EF4-FFF2-40B4-BE49-F238E27FC236}">
                <a16:creationId xmlns:a16="http://schemas.microsoft.com/office/drawing/2014/main" id="{16E41A4B-0263-3EC8-2037-970AB2050CB4}"/>
              </a:ext>
            </a:extLst>
          </p:cNvPr>
          <p:cNvSpPr/>
          <p:nvPr/>
        </p:nvSpPr>
        <p:spPr>
          <a:xfrm>
            <a:off x="3200258" y="3128832"/>
            <a:ext cx="8483600" cy="5324423"/>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oogle Shape;297;p31">
            <a:extLst>
              <a:ext uri="{FF2B5EF4-FFF2-40B4-BE49-F238E27FC236}">
                <a16:creationId xmlns:a16="http://schemas.microsoft.com/office/drawing/2014/main" id="{49D5EC62-506C-5130-32E9-5391B1C72B0C}"/>
              </a:ext>
            </a:extLst>
          </p:cNvPr>
          <p:cNvGrpSpPr/>
          <p:nvPr/>
        </p:nvGrpSpPr>
        <p:grpSpPr>
          <a:xfrm rot="2220475">
            <a:off x="4871545" y="4574066"/>
            <a:ext cx="5483771" cy="4728786"/>
            <a:chOff x="710950" y="550125"/>
            <a:chExt cx="1786375" cy="1785875"/>
          </a:xfrm>
        </p:grpSpPr>
        <p:grpSp>
          <p:nvGrpSpPr>
            <p:cNvPr id="3" name="Google Shape;298;p31">
              <a:extLst>
                <a:ext uri="{FF2B5EF4-FFF2-40B4-BE49-F238E27FC236}">
                  <a16:creationId xmlns:a16="http://schemas.microsoft.com/office/drawing/2014/main" id="{0DD3C234-9E05-11E4-2AF9-A3E235A25E4F}"/>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7ABAA325-AFEE-6CC8-1941-FF8FCDD08E57}"/>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00;p31">
                <a:extLst>
                  <a:ext uri="{FF2B5EF4-FFF2-40B4-BE49-F238E27FC236}">
                    <a16:creationId xmlns:a16="http://schemas.microsoft.com/office/drawing/2014/main" id="{797A50F4-0918-B542-7F01-EF34F9DE15BB}"/>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AA043C5C-EE2C-DD8C-0633-9E40DF884926}"/>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A5989C7C-3F71-01F0-ECCE-E40664C5E4FF}"/>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01F1242E-E883-D658-4780-E7DD374C4337}"/>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03B0BBDF-918E-D8A8-E337-890CD0B426AA}"/>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0E131AD1-2C05-9C7F-2FB4-C076FA751E90}"/>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7C3BBF95-2148-5A19-6656-A713C2F9F1C5}"/>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Immagine 23">
            <a:extLst>
              <a:ext uri="{FF2B5EF4-FFF2-40B4-BE49-F238E27FC236}">
                <a16:creationId xmlns:a16="http://schemas.microsoft.com/office/drawing/2014/main" id="{249485FD-84CA-0463-3F7D-10BC87B98CBC}"/>
              </a:ext>
            </a:extLst>
          </p:cNvPr>
          <p:cNvPicPr>
            <a:picLocks noChangeAspect="1"/>
          </p:cNvPicPr>
          <p:nvPr/>
        </p:nvPicPr>
        <p:blipFill>
          <a:blip r:embed="rId3"/>
          <a:stretch>
            <a:fillRect/>
          </a:stretch>
        </p:blipFill>
        <p:spPr>
          <a:xfrm>
            <a:off x="7123077" y="4314772"/>
            <a:ext cx="301643" cy="301643"/>
          </a:xfrm>
          <a:prstGeom prst="rect">
            <a:avLst/>
          </a:prstGeom>
        </p:spPr>
      </p:pic>
      <p:cxnSp>
        <p:nvCxnSpPr>
          <p:cNvPr id="36" name="Connettore 2 35">
            <a:extLst>
              <a:ext uri="{FF2B5EF4-FFF2-40B4-BE49-F238E27FC236}">
                <a16:creationId xmlns:a16="http://schemas.microsoft.com/office/drawing/2014/main" id="{6745EE32-E5CA-0C42-73C6-06EE3A24B730}"/>
              </a:ext>
            </a:extLst>
          </p:cNvPr>
          <p:cNvCxnSpPr>
            <a:cxnSpLocks/>
          </p:cNvCxnSpPr>
          <p:nvPr/>
        </p:nvCxnSpPr>
        <p:spPr>
          <a:xfrm>
            <a:off x="7288746" y="3077497"/>
            <a:ext cx="16903" cy="1170038"/>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FD51E43E-1CDB-3ED3-AD96-6DB370C6B883}"/>
                  </a:ext>
                </a:extLst>
              </p:cNvPr>
              <p:cNvSpPr txBox="1"/>
              <p:nvPr/>
            </p:nvSpPr>
            <p:spPr>
              <a:xfrm>
                <a:off x="7200590" y="3499784"/>
                <a:ext cx="1279849" cy="3159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𝑠</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𝑛</m:t>
                      </m:r>
                      <m:r>
                        <a:rPr lang="it-IT" b="0" i="1" smtClean="0">
                          <a:solidFill>
                            <a:schemeClr val="bg1"/>
                          </a:solidFill>
                          <a:latin typeface="Cambria Math" panose="02040503050406030204" pitchFamily="18" charset="0"/>
                        </a:rPr>
                        <m:t> </m:t>
                      </m:r>
                      <m:r>
                        <a:rPr lang="it-IT" b="0" i="1" smtClean="0">
                          <a:solidFill>
                            <a:schemeClr val="bg1"/>
                          </a:solidFill>
                          <a:latin typeface="Cambria Math" panose="02040503050406030204" pitchFamily="18" charset="0"/>
                        </a:rPr>
                        <m:t>𝑑𝑠</m:t>
                      </m:r>
                      <m:r>
                        <a:rPr lang="it-IT" b="0" i="1" smtClean="0">
                          <a:solidFill>
                            <a:schemeClr val="bg1"/>
                          </a:solidFill>
                          <a:latin typeface="Cambria Math" panose="02040503050406030204" pitchFamily="18" charset="0"/>
                        </a:rPr>
                        <m:t> </m:t>
                      </m:r>
                    </m:oMath>
                  </m:oMathPara>
                </a14:m>
                <a:endParaRPr lang="it-IT" dirty="0">
                  <a:solidFill>
                    <a:schemeClr val="bg1"/>
                  </a:solidFill>
                </a:endParaRPr>
              </a:p>
            </p:txBody>
          </p:sp>
        </mc:Choice>
        <mc:Fallback xmlns="">
          <p:sp>
            <p:nvSpPr>
              <p:cNvPr id="60" name="CasellaDiTesto 59">
                <a:extLst>
                  <a:ext uri="{FF2B5EF4-FFF2-40B4-BE49-F238E27FC236}">
                    <a16:creationId xmlns:a16="http://schemas.microsoft.com/office/drawing/2014/main" id="{FD51E43E-1CDB-3ED3-AD96-6DB370C6B883}"/>
                  </a:ext>
                </a:extLst>
              </p:cNvPr>
              <p:cNvSpPr txBox="1">
                <a:spLocks noRot="1" noChangeAspect="1" noMove="1" noResize="1" noEditPoints="1" noAdjustHandles="1" noChangeArrowheads="1" noChangeShapeType="1" noTextEdit="1"/>
              </p:cNvSpPr>
              <p:nvPr/>
            </p:nvSpPr>
            <p:spPr>
              <a:xfrm>
                <a:off x="7200590" y="3499784"/>
                <a:ext cx="1279849" cy="315920"/>
              </a:xfrm>
              <a:prstGeom prst="rect">
                <a:avLst/>
              </a:prstGeom>
              <a:blipFill>
                <a:blip r:embed="rId4"/>
                <a:stretch>
                  <a:fillRect b="-1538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F1F02C9E-956D-32E1-D017-9F5546262DDB}"/>
                  </a:ext>
                </a:extLst>
              </p:cNvPr>
              <p:cNvSpPr txBox="1"/>
              <p:nvPr/>
            </p:nvSpPr>
            <p:spPr>
              <a:xfrm>
                <a:off x="8188816" y="3427104"/>
                <a:ext cx="1279849" cy="4612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𝑛</m:t>
                      </m:r>
                      <m:r>
                        <a:rPr lang="it-IT" b="0" i="1" smtClean="0">
                          <a:solidFill>
                            <a:schemeClr val="bg1"/>
                          </a:solidFill>
                          <a:latin typeface="Cambria Math" panose="02040503050406030204" pitchFamily="18" charset="0"/>
                        </a:rPr>
                        <m:t>=</m:t>
                      </m:r>
                      <m:f>
                        <m:fPr>
                          <m:ctrlPr>
                            <a:rPr lang="it-IT" b="0"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𝑐</m:t>
                          </m:r>
                        </m:num>
                        <m:den>
                          <m:r>
                            <a:rPr lang="it-IT" b="0" i="1" smtClean="0">
                              <a:solidFill>
                                <a:schemeClr val="bg1"/>
                              </a:solidFill>
                              <a:latin typeface="Cambria Math" panose="02040503050406030204" pitchFamily="18" charset="0"/>
                            </a:rPr>
                            <m:t>𝑣</m:t>
                          </m:r>
                        </m:den>
                      </m:f>
                    </m:oMath>
                  </m:oMathPara>
                </a14:m>
                <a:endParaRPr lang="it-IT" dirty="0">
                  <a:solidFill>
                    <a:schemeClr val="bg1"/>
                  </a:solidFill>
                </a:endParaRPr>
              </a:p>
            </p:txBody>
          </p:sp>
        </mc:Choice>
        <mc:Fallback xmlns="">
          <p:sp>
            <p:nvSpPr>
              <p:cNvPr id="61" name="CasellaDiTesto 60">
                <a:extLst>
                  <a:ext uri="{FF2B5EF4-FFF2-40B4-BE49-F238E27FC236}">
                    <a16:creationId xmlns:a16="http://schemas.microsoft.com/office/drawing/2014/main" id="{F1F02C9E-956D-32E1-D017-9F5546262DDB}"/>
                  </a:ext>
                </a:extLst>
              </p:cNvPr>
              <p:cNvSpPr txBox="1">
                <a:spLocks noRot="1" noChangeAspect="1" noMove="1" noResize="1" noEditPoints="1" noAdjustHandles="1" noChangeArrowheads="1" noChangeShapeType="1" noTextEdit="1"/>
              </p:cNvSpPr>
              <p:nvPr/>
            </p:nvSpPr>
            <p:spPr>
              <a:xfrm>
                <a:off x="8188816" y="3427104"/>
                <a:ext cx="1279849" cy="46128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6AC4460A-236B-1739-61EE-B518BA35DBE7}"/>
                  </a:ext>
                </a:extLst>
              </p:cNvPr>
              <p:cNvSpPr txBox="1"/>
              <p:nvPr/>
            </p:nvSpPr>
            <p:spPr>
              <a:xfrm>
                <a:off x="7442058" y="4146516"/>
                <a:ext cx="1811513" cy="3159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𝛿</m:t>
                      </m:r>
                      <m:r>
                        <a:rPr lang="it-IT" b="0" i="1" smtClean="0">
                          <a:solidFill>
                            <a:schemeClr val="bg1"/>
                          </a:solidFill>
                          <a:latin typeface="Cambria Math" panose="02040503050406030204" pitchFamily="18" charset="0"/>
                        </a:rPr>
                        <m:t>𝑑</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𝑛</m:t>
                      </m:r>
                      <m:r>
                        <a:rPr lang="it-IT" b="0" i="1" smtClean="0">
                          <a:solidFill>
                            <a:schemeClr val="bg1"/>
                          </a:solidFill>
                          <a:latin typeface="Cambria Math" panose="02040503050406030204" pitchFamily="18" charset="0"/>
                        </a:rPr>
                        <m:t>−1) </m:t>
                      </m:r>
                      <m:r>
                        <a:rPr lang="it-IT" b="0" i="1" smtClean="0">
                          <a:solidFill>
                            <a:schemeClr val="bg1"/>
                          </a:solidFill>
                          <a:latin typeface="Cambria Math" panose="02040503050406030204" pitchFamily="18" charset="0"/>
                        </a:rPr>
                        <m:t>𝑑𝑠</m:t>
                      </m:r>
                      <m:r>
                        <a:rPr lang="it-IT" b="0" i="1" smtClean="0">
                          <a:solidFill>
                            <a:schemeClr val="bg1"/>
                          </a:solidFill>
                          <a:latin typeface="Cambria Math" panose="02040503050406030204" pitchFamily="18" charset="0"/>
                        </a:rPr>
                        <m:t> </m:t>
                      </m:r>
                    </m:oMath>
                  </m:oMathPara>
                </a14:m>
                <a:endParaRPr lang="it-IT" dirty="0">
                  <a:solidFill>
                    <a:schemeClr val="bg1"/>
                  </a:solidFill>
                </a:endParaRPr>
              </a:p>
            </p:txBody>
          </p:sp>
        </mc:Choice>
        <mc:Fallback xmlns="">
          <p:sp>
            <p:nvSpPr>
              <p:cNvPr id="16" name="CasellaDiTesto 15">
                <a:extLst>
                  <a:ext uri="{FF2B5EF4-FFF2-40B4-BE49-F238E27FC236}">
                    <a16:creationId xmlns:a16="http://schemas.microsoft.com/office/drawing/2014/main" id="{6AC4460A-236B-1739-61EE-B518BA35DBE7}"/>
                  </a:ext>
                </a:extLst>
              </p:cNvPr>
              <p:cNvSpPr txBox="1">
                <a:spLocks noRot="1" noChangeAspect="1" noMove="1" noResize="1" noEditPoints="1" noAdjustHandles="1" noChangeArrowheads="1" noChangeShapeType="1" noTextEdit="1"/>
              </p:cNvSpPr>
              <p:nvPr/>
            </p:nvSpPr>
            <p:spPr>
              <a:xfrm>
                <a:off x="7442058" y="4146516"/>
                <a:ext cx="1811513" cy="315920"/>
              </a:xfrm>
              <a:prstGeom prst="rect">
                <a:avLst/>
              </a:prstGeom>
              <a:blipFill>
                <a:blip r:embed="rId6"/>
                <a:stretch>
                  <a:fillRect b="-15385"/>
                </a:stretch>
              </a:blipFill>
            </p:spPr>
            <p:txBody>
              <a:bodyPr/>
              <a:lstStyle/>
              <a:p>
                <a:r>
                  <a:rPr lang="it-IT">
                    <a:noFill/>
                  </a:rPr>
                  <a:t> </a:t>
                </a:r>
              </a:p>
            </p:txBody>
          </p:sp>
        </mc:Fallback>
      </mc:AlternateContent>
      <p:grpSp>
        <p:nvGrpSpPr>
          <p:cNvPr id="17" name="Google Shape;350;p33">
            <a:extLst>
              <a:ext uri="{FF2B5EF4-FFF2-40B4-BE49-F238E27FC236}">
                <a16:creationId xmlns:a16="http://schemas.microsoft.com/office/drawing/2014/main" id="{D83B8960-52BB-080E-E113-0B69D8F861D9}"/>
              </a:ext>
            </a:extLst>
          </p:cNvPr>
          <p:cNvGrpSpPr/>
          <p:nvPr/>
        </p:nvGrpSpPr>
        <p:grpSpPr>
          <a:xfrm rot="17435467">
            <a:off x="2329441" y="3874713"/>
            <a:ext cx="643538" cy="1018801"/>
            <a:chOff x="3065550" y="1439825"/>
            <a:chExt cx="546933" cy="814099"/>
          </a:xfrm>
        </p:grpSpPr>
        <p:sp>
          <p:nvSpPr>
            <p:cNvPr id="19" name="Google Shape;351;p33">
              <a:extLst>
                <a:ext uri="{FF2B5EF4-FFF2-40B4-BE49-F238E27FC236}">
                  <a16:creationId xmlns:a16="http://schemas.microsoft.com/office/drawing/2014/main" id="{B92D8972-75EB-36AF-E08D-9BA8CDA5AC04}"/>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2;p33">
              <a:extLst>
                <a:ext uri="{FF2B5EF4-FFF2-40B4-BE49-F238E27FC236}">
                  <a16:creationId xmlns:a16="http://schemas.microsoft.com/office/drawing/2014/main" id="{09244791-0231-3338-1B58-2C9CDCC9153F}"/>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3;p33">
              <a:extLst>
                <a:ext uri="{FF2B5EF4-FFF2-40B4-BE49-F238E27FC236}">
                  <a16:creationId xmlns:a16="http://schemas.microsoft.com/office/drawing/2014/main" id="{645D8839-478F-8A37-7EEB-94B8C7D8CA28}"/>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 name="Connettore 2 21">
            <a:extLst>
              <a:ext uri="{FF2B5EF4-FFF2-40B4-BE49-F238E27FC236}">
                <a16:creationId xmlns:a16="http://schemas.microsoft.com/office/drawing/2014/main" id="{8612AC6C-4845-B033-FC6E-0438927FEAB3}"/>
              </a:ext>
            </a:extLst>
          </p:cNvPr>
          <p:cNvCxnSpPr>
            <a:cxnSpLocks/>
          </p:cNvCxnSpPr>
          <p:nvPr/>
        </p:nvCxnSpPr>
        <p:spPr>
          <a:xfrm>
            <a:off x="3271477" y="4301678"/>
            <a:ext cx="3821497" cy="228566"/>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Google Shape;348;p33">
            <a:extLst>
              <a:ext uri="{FF2B5EF4-FFF2-40B4-BE49-F238E27FC236}">
                <a16:creationId xmlns:a16="http://schemas.microsoft.com/office/drawing/2014/main" id="{CDC75744-809F-522C-EDB7-2F247F30FFFE}"/>
              </a:ext>
            </a:extLst>
          </p:cNvPr>
          <p:cNvSpPr txBox="1">
            <a:spLocks/>
          </p:cNvSpPr>
          <p:nvPr/>
        </p:nvSpPr>
        <p:spPr>
          <a:xfrm rot="229852">
            <a:off x="4219676" y="3984718"/>
            <a:ext cx="1272027" cy="3707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r>
              <a:rPr lang="en-US" sz="800" b="1" dirty="0">
                <a:solidFill>
                  <a:schemeClr val="bg1"/>
                </a:solidFill>
              </a:rPr>
              <a:t>The lower the elevation the greater the error</a:t>
            </a:r>
          </a:p>
        </p:txBody>
      </p:sp>
    </p:spTree>
    <p:extLst>
      <p:ext uri="{BB962C8B-B14F-4D97-AF65-F5344CB8AC3E}">
        <p14:creationId xmlns:p14="http://schemas.microsoft.com/office/powerpoint/2010/main" val="312135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2109F48C-D29B-AE32-C0E5-F2EDC00CCE01}"/>
            </a:ext>
          </a:extLst>
        </p:cNvPr>
        <p:cNvGrpSpPr/>
        <p:nvPr/>
      </p:nvGrpSpPr>
      <p:grpSpPr>
        <a:xfrm>
          <a:off x="0" y="0"/>
          <a:ext cx="0" cy="0"/>
          <a:chOff x="0" y="0"/>
          <a:chExt cx="0" cy="0"/>
        </a:xfrm>
      </p:grpSpPr>
      <p:sp>
        <p:nvSpPr>
          <p:cNvPr id="29" name="Ovale 28">
            <a:extLst>
              <a:ext uri="{FF2B5EF4-FFF2-40B4-BE49-F238E27FC236}">
                <a16:creationId xmlns:a16="http://schemas.microsoft.com/office/drawing/2014/main" id="{213D16B1-35E5-2ED5-CA9B-F38CBB1A7E76}"/>
              </a:ext>
            </a:extLst>
          </p:cNvPr>
          <p:cNvSpPr/>
          <p:nvPr/>
        </p:nvSpPr>
        <p:spPr>
          <a:xfrm>
            <a:off x="3922385" y="3878006"/>
            <a:ext cx="7039346" cy="5324423"/>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7" name="Google Shape;347;p33">
            <a:extLst>
              <a:ext uri="{FF2B5EF4-FFF2-40B4-BE49-F238E27FC236}">
                <a16:creationId xmlns:a16="http://schemas.microsoft.com/office/drawing/2014/main" id="{F5868151-96EA-4139-181C-C1D193564FB5}"/>
              </a:ext>
            </a:extLst>
          </p:cNvPr>
          <p:cNvSpPr txBox="1">
            <a:spLocks noGrp="1"/>
          </p:cNvSpPr>
          <p:nvPr>
            <p:ph type="title"/>
          </p:nvPr>
        </p:nvSpPr>
        <p:spPr>
          <a:xfrm>
            <a:off x="713225" y="900650"/>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Inospheric</a:t>
            </a:r>
            <a:r>
              <a:rPr lang="it-IT" dirty="0"/>
              <a:t> </a:t>
            </a:r>
            <a:r>
              <a:rPr lang="it-IT" dirty="0" err="1"/>
              <a:t>Bias</a:t>
            </a:r>
            <a:endParaRPr dirty="0"/>
          </a:p>
        </p:txBody>
      </p:sp>
      <p:sp>
        <p:nvSpPr>
          <p:cNvPr id="348" name="Google Shape;348;p33">
            <a:extLst>
              <a:ext uri="{FF2B5EF4-FFF2-40B4-BE49-F238E27FC236}">
                <a16:creationId xmlns:a16="http://schemas.microsoft.com/office/drawing/2014/main" id="{CEF3C475-023C-778A-63DC-009BFFF4706D}"/>
              </a:ext>
            </a:extLst>
          </p:cNvPr>
          <p:cNvSpPr txBox="1">
            <a:spLocks noGrp="1"/>
          </p:cNvSpPr>
          <p:nvPr>
            <p:ph type="subTitle" idx="1"/>
          </p:nvPr>
        </p:nvSpPr>
        <p:spPr>
          <a:xfrm>
            <a:off x="713224" y="2150301"/>
            <a:ext cx="3442883" cy="24053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The </a:t>
            </a:r>
            <a:r>
              <a:rPr lang="it-IT" dirty="0" err="1"/>
              <a:t>ionosphere</a:t>
            </a:r>
            <a:r>
              <a:rPr lang="it-IT" dirty="0"/>
              <a:t> </a:t>
            </a:r>
            <a:r>
              <a:rPr lang="it-IT" dirty="0" err="1"/>
              <a:t>is</a:t>
            </a:r>
            <a:r>
              <a:rPr lang="it-IT" dirty="0"/>
              <a:t> a </a:t>
            </a:r>
            <a:r>
              <a:rPr lang="it-IT" b="1" dirty="0"/>
              <a:t>dispersive medium</a:t>
            </a:r>
            <a:r>
              <a:rPr lang="it-IT" dirty="0"/>
              <a:t> </a:t>
            </a:r>
            <a:r>
              <a:rPr lang="it-IT" dirty="0" err="1"/>
              <a:t>that</a:t>
            </a:r>
            <a:r>
              <a:rPr lang="it-IT" dirty="0"/>
              <a:t> impact the </a:t>
            </a:r>
            <a:r>
              <a:rPr lang="it-IT" dirty="0" err="1"/>
              <a:t>signal</a:t>
            </a:r>
            <a:r>
              <a:rPr lang="it-IT" dirty="0"/>
              <a:t> </a:t>
            </a:r>
            <a:r>
              <a:rPr lang="it-IT" dirty="0" err="1"/>
              <a:t>differently</a:t>
            </a:r>
            <a:r>
              <a:rPr lang="it-IT" dirty="0"/>
              <a:t> </a:t>
            </a:r>
            <a:r>
              <a:rPr lang="it-IT" dirty="0" err="1"/>
              <a:t>across</a:t>
            </a:r>
            <a:r>
              <a:rPr lang="it-IT" dirty="0"/>
              <a:t> the frequency </a:t>
            </a:r>
            <a:r>
              <a:rPr lang="it-IT" dirty="0" err="1"/>
              <a:t>spectrum</a:t>
            </a:r>
            <a:r>
              <a:rPr lang="it-IT" dirty="0"/>
              <a:t>. The </a:t>
            </a:r>
            <a:r>
              <a:rPr lang="it-IT" b="1" dirty="0" err="1"/>
              <a:t>lower</a:t>
            </a:r>
            <a:r>
              <a:rPr lang="it-IT" b="1" dirty="0"/>
              <a:t> the frequency </a:t>
            </a:r>
            <a:r>
              <a:rPr lang="it-IT" dirty="0"/>
              <a:t>and the </a:t>
            </a:r>
            <a:r>
              <a:rPr lang="it-IT" b="1" dirty="0" err="1"/>
              <a:t>higher</a:t>
            </a:r>
            <a:r>
              <a:rPr lang="it-IT" b="1" dirty="0"/>
              <a:t> the Total Electron Content</a:t>
            </a:r>
            <a:r>
              <a:rPr lang="it-IT" dirty="0"/>
              <a:t> of the </a:t>
            </a:r>
            <a:r>
              <a:rPr lang="it-IT" dirty="0" err="1"/>
              <a:t>Ionosphere</a:t>
            </a:r>
            <a:r>
              <a:rPr lang="it-IT" dirty="0"/>
              <a:t> the </a:t>
            </a:r>
            <a:r>
              <a:rPr lang="it-IT" b="1" dirty="0" err="1"/>
              <a:t>greater</a:t>
            </a:r>
            <a:r>
              <a:rPr lang="it-IT" b="1" dirty="0"/>
              <a:t> the </a:t>
            </a:r>
            <a:r>
              <a:rPr lang="it-IT" b="1" dirty="0" err="1"/>
              <a:t>error</a:t>
            </a:r>
            <a:r>
              <a:rPr lang="it-IT" dirty="0"/>
              <a:t>.</a:t>
            </a:r>
            <a:endParaRPr dirty="0"/>
          </a:p>
        </p:txBody>
      </p:sp>
      <p:grpSp>
        <p:nvGrpSpPr>
          <p:cNvPr id="12" name="Google Shape;350;p33">
            <a:extLst>
              <a:ext uri="{FF2B5EF4-FFF2-40B4-BE49-F238E27FC236}">
                <a16:creationId xmlns:a16="http://schemas.microsoft.com/office/drawing/2014/main" id="{71C0C94C-7EC5-17C4-6165-9F529A99F9EE}"/>
              </a:ext>
            </a:extLst>
          </p:cNvPr>
          <p:cNvGrpSpPr/>
          <p:nvPr/>
        </p:nvGrpSpPr>
        <p:grpSpPr>
          <a:xfrm rot="17435467">
            <a:off x="6758424" y="1898570"/>
            <a:ext cx="643538" cy="1018801"/>
            <a:chOff x="3065550" y="1439825"/>
            <a:chExt cx="546933" cy="814099"/>
          </a:xfrm>
        </p:grpSpPr>
        <p:sp>
          <p:nvSpPr>
            <p:cNvPr id="13" name="Google Shape;351;p33">
              <a:extLst>
                <a:ext uri="{FF2B5EF4-FFF2-40B4-BE49-F238E27FC236}">
                  <a16:creationId xmlns:a16="http://schemas.microsoft.com/office/drawing/2014/main" id="{AE315440-6E1F-67C3-0EB8-A7A8EE84FABB}"/>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33">
              <a:extLst>
                <a:ext uri="{FF2B5EF4-FFF2-40B4-BE49-F238E27FC236}">
                  <a16:creationId xmlns:a16="http://schemas.microsoft.com/office/drawing/2014/main" id="{A70B5185-959B-1CED-16CD-F21A9E5D34CE}"/>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p33">
              <a:extLst>
                <a:ext uri="{FF2B5EF4-FFF2-40B4-BE49-F238E27FC236}">
                  <a16:creationId xmlns:a16="http://schemas.microsoft.com/office/drawing/2014/main" id="{40607B03-E69E-0CDB-797E-18E9D85F3BDC}"/>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05;p31">
            <a:extLst>
              <a:ext uri="{FF2B5EF4-FFF2-40B4-BE49-F238E27FC236}">
                <a16:creationId xmlns:a16="http://schemas.microsoft.com/office/drawing/2014/main" id="{6D72DDAC-1616-38CB-AA34-B887005181C9}"/>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Ovale 26">
            <a:extLst>
              <a:ext uri="{FF2B5EF4-FFF2-40B4-BE49-F238E27FC236}">
                <a16:creationId xmlns:a16="http://schemas.microsoft.com/office/drawing/2014/main" id="{6BCB1180-B6FC-18A0-9B9E-9F36FCEE0058}"/>
              </a:ext>
            </a:extLst>
          </p:cNvPr>
          <p:cNvSpPr/>
          <p:nvPr/>
        </p:nvSpPr>
        <p:spPr>
          <a:xfrm>
            <a:off x="3254682" y="3123530"/>
            <a:ext cx="8483600" cy="5324423"/>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oogle Shape;297;p31">
            <a:extLst>
              <a:ext uri="{FF2B5EF4-FFF2-40B4-BE49-F238E27FC236}">
                <a16:creationId xmlns:a16="http://schemas.microsoft.com/office/drawing/2014/main" id="{B1A37CB7-1A39-8E21-3795-201ED5DE3FD2}"/>
              </a:ext>
            </a:extLst>
          </p:cNvPr>
          <p:cNvGrpSpPr/>
          <p:nvPr/>
        </p:nvGrpSpPr>
        <p:grpSpPr>
          <a:xfrm rot="2220475">
            <a:off x="4871545" y="4574066"/>
            <a:ext cx="5483771" cy="4728786"/>
            <a:chOff x="710950" y="550125"/>
            <a:chExt cx="1786375" cy="1785875"/>
          </a:xfrm>
        </p:grpSpPr>
        <p:grpSp>
          <p:nvGrpSpPr>
            <p:cNvPr id="3" name="Google Shape;298;p31">
              <a:extLst>
                <a:ext uri="{FF2B5EF4-FFF2-40B4-BE49-F238E27FC236}">
                  <a16:creationId xmlns:a16="http://schemas.microsoft.com/office/drawing/2014/main" id="{29F51ED1-9F04-2229-1A6E-A6A4FD73E51E}"/>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0D30DB57-47DD-E6BC-CBFC-9C95FE19006C}"/>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00;p31">
                <a:extLst>
                  <a:ext uri="{FF2B5EF4-FFF2-40B4-BE49-F238E27FC236}">
                    <a16:creationId xmlns:a16="http://schemas.microsoft.com/office/drawing/2014/main" id="{ECAFE952-4FA2-1AED-48EF-4995CD5769B8}"/>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708A3156-AD81-52CD-68D4-ACA307897547}"/>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3AA1D814-4FC8-E2C9-6E34-0742A839A984}"/>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7AB65097-361F-695D-664A-6EBFBB77AC05}"/>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6EB36AFB-E19C-88C2-CE78-2346C4668837}"/>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67F284D6-24E4-8E8A-7669-B6FFF2404195}"/>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6BD55603-6C22-F1CE-0291-95F4811CBF51}"/>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Immagine 23">
            <a:extLst>
              <a:ext uri="{FF2B5EF4-FFF2-40B4-BE49-F238E27FC236}">
                <a16:creationId xmlns:a16="http://schemas.microsoft.com/office/drawing/2014/main" id="{B2447101-BF22-50CF-54CE-20251DAD6552}"/>
              </a:ext>
            </a:extLst>
          </p:cNvPr>
          <p:cNvPicPr>
            <a:picLocks noChangeAspect="1"/>
          </p:cNvPicPr>
          <p:nvPr/>
        </p:nvPicPr>
        <p:blipFill>
          <a:blip r:embed="rId3"/>
          <a:stretch>
            <a:fillRect/>
          </a:stretch>
        </p:blipFill>
        <p:spPr>
          <a:xfrm>
            <a:off x="7123077" y="4314772"/>
            <a:ext cx="301643" cy="301643"/>
          </a:xfrm>
          <a:prstGeom prst="rect">
            <a:avLst/>
          </a:prstGeom>
        </p:spPr>
      </p:pic>
      <mc:AlternateContent xmlns:mc="http://schemas.openxmlformats.org/markup-compatibility/2006" xmlns:a14="http://schemas.microsoft.com/office/drawing/2010/main">
        <mc:Choice Requires="a14">
          <p:sp>
            <p:nvSpPr>
              <p:cNvPr id="2048" name="CasellaDiTesto 2047">
                <a:extLst>
                  <a:ext uri="{FF2B5EF4-FFF2-40B4-BE49-F238E27FC236}">
                    <a16:creationId xmlns:a16="http://schemas.microsoft.com/office/drawing/2014/main" id="{58FFFF20-2C31-54C6-50E7-98E4E6548FA2}"/>
                  </a:ext>
                </a:extLst>
              </p:cNvPr>
              <p:cNvSpPr txBox="1"/>
              <p:nvPr/>
            </p:nvSpPr>
            <p:spPr>
              <a:xfrm>
                <a:off x="6941968" y="4055400"/>
                <a:ext cx="2297471" cy="3451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800" i="1">
                          <a:latin typeface="Cambria Math" panose="02040503050406030204" pitchFamily="18" charset="0"/>
                        </a:rPr>
                        <m:t>𝛿</m:t>
                      </m:r>
                      <m:sSubSup>
                        <m:sSubSupPr>
                          <m:ctrlPr>
                            <a:rPr lang="it-IT" sz="800" i="1">
                              <a:latin typeface="Cambria Math" panose="02040503050406030204" pitchFamily="18" charset="0"/>
                            </a:rPr>
                          </m:ctrlPr>
                        </m:sSubSupPr>
                        <m:e>
                          <m:r>
                            <a:rPr lang="it-IT" sz="800" i="1">
                              <a:latin typeface="Cambria Math" panose="02040503050406030204" pitchFamily="18" charset="0"/>
                            </a:rPr>
                            <m:t>𝑑</m:t>
                          </m:r>
                        </m:e>
                        <m:sub>
                          <m:r>
                            <a:rPr lang="it-IT" sz="800" i="1">
                              <a:latin typeface="Cambria Math" panose="02040503050406030204" pitchFamily="18" charset="0"/>
                            </a:rPr>
                            <m:t>𝑃</m:t>
                          </m:r>
                        </m:sub>
                        <m:sup>
                          <m:r>
                            <a:rPr lang="it-IT" sz="800" i="1">
                              <a:latin typeface="Cambria Math" panose="02040503050406030204" pitchFamily="18" charset="0"/>
                            </a:rPr>
                            <m:t>𝐼𝑂𝑁</m:t>
                          </m:r>
                        </m:sup>
                      </m:sSubSup>
                      <m:r>
                        <a:rPr lang="it-IT" sz="800" i="1">
                          <a:latin typeface="Cambria Math" panose="02040503050406030204" pitchFamily="18" charset="0"/>
                        </a:rPr>
                        <m:t>=</m:t>
                      </m:r>
                      <m:f>
                        <m:fPr>
                          <m:ctrlPr>
                            <a:rPr lang="it-IT" sz="800" i="1">
                              <a:latin typeface="Cambria Math" panose="02040503050406030204" pitchFamily="18" charset="0"/>
                            </a:rPr>
                          </m:ctrlPr>
                        </m:fPr>
                        <m:num>
                          <m:r>
                            <a:rPr lang="it-IT" sz="800" i="1">
                              <a:latin typeface="Cambria Math" panose="02040503050406030204" pitchFamily="18" charset="0"/>
                            </a:rPr>
                            <m:t>𝐶</m:t>
                          </m:r>
                        </m:num>
                        <m:den>
                          <m:sSup>
                            <m:sSupPr>
                              <m:ctrlPr>
                                <a:rPr lang="it-IT" sz="800" i="1">
                                  <a:latin typeface="Cambria Math" panose="02040503050406030204" pitchFamily="18" charset="0"/>
                                </a:rPr>
                              </m:ctrlPr>
                            </m:sSupPr>
                            <m:e>
                              <m:r>
                                <a:rPr lang="it-IT" sz="800" i="1">
                                  <a:latin typeface="Cambria Math" panose="02040503050406030204" pitchFamily="18" charset="0"/>
                                </a:rPr>
                                <m:t>𝑓</m:t>
                              </m:r>
                            </m:e>
                            <m:sup>
                              <m:r>
                                <a:rPr lang="it-IT" sz="800" i="1">
                                  <a:latin typeface="Cambria Math" panose="02040503050406030204" pitchFamily="18" charset="0"/>
                                </a:rPr>
                                <m:t>2</m:t>
                              </m:r>
                            </m:sup>
                          </m:sSup>
                        </m:den>
                      </m:f>
                      <m:r>
                        <a:rPr lang="it-IT" sz="800" i="1">
                          <a:latin typeface="Cambria Math" panose="02040503050406030204" pitchFamily="18" charset="0"/>
                        </a:rPr>
                        <m:t>∫</m:t>
                      </m:r>
                      <m:sSub>
                        <m:sSubPr>
                          <m:ctrlPr>
                            <a:rPr lang="it-IT" sz="800" i="1">
                              <a:latin typeface="Cambria Math" panose="02040503050406030204" pitchFamily="18" charset="0"/>
                            </a:rPr>
                          </m:ctrlPr>
                        </m:sSubPr>
                        <m:e>
                          <m:r>
                            <a:rPr lang="it-IT" sz="800" i="1">
                              <a:latin typeface="Cambria Math" panose="02040503050406030204" pitchFamily="18" charset="0"/>
                            </a:rPr>
                            <m:t>𝑛</m:t>
                          </m:r>
                        </m:e>
                        <m:sub>
                          <m:r>
                            <a:rPr lang="it-IT" sz="800" i="1">
                              <a:latin typeface="Cambria Math" panose="02040503050406030204" pitchFamily="18" charset="0"/>
                            </a:rPr>
                            <m:t>𝑒</m:t>
                          </m:r>
                        </m:sub>
                      </m:sSub>
                      <m:r>
                        <a:rPr lang="it-IT" sz="800" i="1">
                          <a:latin typeface="Cambria Math" panose="02040503050406030204" pitchFamily="18" charset="0"/>
                        </a:rPr>
                        <m:t>𝑑𝑠</m:t>
                      </m:r>
                      <m:r>
                        <a:rPr lang="it-IT" sz="800" i="1">
                          <a:latin typeface="Cambria Math" panose="02040503050406030204" pitchFamily="18" charset="0"/>
                        </a:rPr>
                        <m:t>=</m:t>
                      </m:r>
                      <m:f>
                        <m:fPr>
                          <m:ctrlPr>
                            <a:rPr lang="it-IT" sz="800" i="1">
                              <a:latin typeface="Cambria Math" panose="02040503050406030204" pitchFamily="18" charset="0"/>
                            </a:rPr>
                          </m:ctrlPr>
                        </m:fPr>
                        <m:num>
                          <m:r>
                            <a:rPr lang="it-IT" sz="800" i="1">
                              <a:latin typeface="Cambria Math" panose="02040503050406030204" pitchFamily="18" charset="0"/>
                            </a:rPr>
                            <m:t>𝐶</m:t>
                          </m:r>
                        </m:num>
                        <m:den>
                          <m:sSup>
                            <m:sSupPr>
                              <m:ctrlPr>
                                <a:rPr lang="it-IT" sz="800" i="1">
                                  <a:latin typeface="Cambria Math" panose="02040503050406030204" pitchFamily="18" charset="0"/>
                                </a:rPr>
                              </m:ctrlPr>
                            </m:sSupPr>
                            <m:e>
                              <m:r>
                                <a:rPr lang="it-IT" sz="800" i="1">
                                  <a:latin typeface="Cambria Math" panose="02040503050406030204" pitchFamily="18" charset="0"/>
                                </a:rPr>
                                <m:t>𝑓</m:t>
                              </m:r>
                            </m:e>
                            <m:sup>
                              <m:r>
                                <a:rPr lang="it-IT" sz="800" i="1">
                                  <a:latin typeface="Cambria Math" panose="02040503050406030204" pitchFamily="18" charset="0"/>
                                </a:rPr>
                                <m:t>2</m:t>
                              </m:r>
                            </m:sup>
                          </m:sSup>
                        </m:den>
                      </m:f>
                      <m:r>
                        <a:rPr lang="it-IT" sz="800" i="1">
                          <a:latin typeface="Cambria Math" panose="02040503050406030204" pitchFamily="18" charset="0"/>
                        </a:rPr>
                        <m:t>𝑇𝐸𝐶</m:t>
                      </m:r>
                    </m:oMath>
                  </m:oMathPara>
                </a14:m>
                <a:endParaRPr lang="it-IT" sz="800" dirty="0"/>
              </a:p>
            </p:txBody>
          </p:sp>
        </mc:Choice>
        <mc:Fallback xmlns="">
          <p:sp>
            <p:nvSpPr>
              <p:cNvPr id="2048" name="CasellaDiTesto 2047">
                <a:extLst>
                  <a:ext uri="{FF2B5EF4-FFF2-40B4-BE49-F238E27FC236}">
                    <a16:creationId xmlns:a16="http://schemas.microsoft.com/office/drawing/2014/main" id="{58FFFF20-2C31-54C6-50E7-98E4E6548FA2}"/>
                  </a:ext>
                </a:extLst>
              </p:cNvPr>
              <p:cNvSpPr txBox="1">
                <a:spLocks noRot="1" noChangeAspect="1" noMove="1" noResize="1" noEditPoints="1" noAdjustHandles="1" noChangeArrowheads="1" noChangeShapeType="1" noTextEdit="1"/>
              </p:cNvSpPr>
              <p:nvPr/>
            </p:nvSpPr>
            <p:spPr>
              <a:xfrm>
                <a:off x="6941968" y="4055400"/>
                <a:ext cx="2297471" cy="345159"/>
              </a:xfrm>
              <a:prstGeom prst="rect">
                <a:avLst/>
              </a:prstGeom>
              <a:blipFill>
                <a:blip r:embed="rId4"/>
                <a:stretch>
                  <a:fillRect/>
                </a:stretch>
              </a:blipFill>
            </p:spPr>
            <p:txBody>
              <a:bodyPr/>
              <a:lstStyle/>
              <a:p>
                <a:r>
                  <a:rPr lang="it-IT">
                    <a:noFill/>
                  </a:rPr>
                  <a:t> </a:t>
                </a:r>
              </a:p>
            </p:txBody>
          </p:sp>
        </mc:Fallback>
      </mc:AlternateContent>
      <p:sp>
        <p:nvSpPr>
          <p:cNvPr id="2049" name="Ovale 2048">
            <a:extLst>
              <a:ext uri="{FF2B5EF4-FFF2-40B4-BE49-F238E27FC236}">
                <a16:creationId xmlns:a16="http://schemas.microsoft.com/office/drawing/2014/main" id="{19E158FF-7F62-F479-4123-B127D78B289A}"/>
              </a:ext>
            </a:extLst>
          </p:cNvPr>
          <p:cNvSpPr>
            <a:spLocks noChangeAspect="1"/>
          </p:cNvSpPr>
          <p:nvPr/>
        </p:nvSpPr>
        <p:spPr>
          <a:xfrm>
            <a:off x="6030716" y="3732572"/>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0" name="Ovale 2049">
            <a:extLst>
              <a:ext uri="{FF2B5EF4-FFF2-40B4-BE49-F238E27FC236}">
                <a16:creationId xmlns:a16="http://schemas.microsoft.com/office/drawing/2014/main" id="{7B6FA958-167C-1852-A069-6634CBBDF6DB}"/>
              </a:ext>
            </a:extLst>
          </p:cNvPr>
          <p:cNvSpPr>
            <a:spLocks noChangeAspect="1"/>
          </p:cNvSpPr>
          <p:nvPr/>
        </p:nvSpPr>
        <p:spPr>
          <a:xfrm>
            <a:off x="6324045" y="3399780"/>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1" name="Ovale 2050">
            <a:extLst>
              <a:ext uri="{FF2B5EF4-FFF2-40B4-BE49-F238E27FC236}">
                <a16:creationId xmlns:a16="http://schemas.microsoft.com/office/drawing/2014/main" id="{FDEDA5BF-1E37-4D4A-7B99-CA440A72DD05}"/>
              </a:ext>
            </a:extLst>
          </p:cNvPr>
          <p:cNvSpPr>
            <a:spLocks noChangeAspect="1"/>
          </p:cNvSpPr>
          <p:nvPr/>
        </p:nvSpPr>
        <p:spPr>
          <a:xfrm>
            <a:off x="6646152" y="3651300"/>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2" name="Ovale 2051">
            <a:extLst>
              <a:ext uri="{FF2B5EF4-FFF2-40B4-BE49-F238E27FC236}">
                <a16:creationId xmlns:a16="http://schemas.microsoft.com/office/drawing/2014/main" id="{D927C1E9-5034-8283-42B6-A45F61167DA9}"/>
              </a:ext>
            </a:extLst>
          </p:cNvPr>
          <p:cNvSpPr>
            <a:spLocks noChangeAspect="1"/>
          </p:cNvSpPr>
          <p:nvPr/>
        </p:nvSpPr>
        <p:spPr>
          <a:xfrm>
            <a:off x="6817220" y="3250804"/>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3" name="Ovale 2052">
            <a:extLst>
              <a:ext uri="{FF2B5EF4-FFF2-40B4-BE49-F238E27FC236}">
                <a16:creationId xmlns:a16="http://schemas.microsoft.com/office/drawing/2014/main" id="{804CAA2D-6A18-8FC7-8536-5DFD679314C2}"/>
              </a:ext>
            </a:extLst>
          </p:cNvPr>
          <p:cNvSpPr>
            <a:spLocks noChangeAspect="1"/>
          </p:cNvSpPr>
          <p:nvPr/>
        </p:nvSpPr>
        <p:spPr>
          <a:xfrm>
            <a:off x="7430398" y="3259353"/>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4" name="Ovale 2053">
            <a:extLst>
              <a:ext uri="{FF2B5EF4-FFF2-40B4-BE49-F238E27FC236}">
                <a16:creationId xmlns:a16="http://schemas.microsoft.com/office/drawing/2014/main" id="{3CF95F72-DF50-ED78-A3D1-875F5F9D7AC3}"/>
              </a:ext>
            </a:extLst>
          </p:cNvPr>
          <p:cNvSpPr>
            <a:spLocks noChangeAspect="1"/>
          </p:cNvSpPr>
          <p:nvPr/>
        </p:nvSpPr>
        <p:spPr>
          <a:xfrm>
            <a:off x="7032060" y="3508658"/>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5" name="Ovale 2054">
            <a:extLst>
              <a:ext uri="{FF2B5EF4-FFF2-40B4-BE49-F238E27FC236}">
                <a16:creationId xmlns:a16="http://schemas.microsoft.com/office/drawing/2014/main" id="{06334386-9476-2322-E392-4A6F46A2D66C}"/>
              </a:ext>
            </a:extLst>
          </p:cNvPr>
          <p:cNvSpPr>
            <a:spLocks noChangeAspect="1"/>
          </p:cNvSpPr>
          <p:nvPr/>
        </p:nvSpPr>
        <p:spPr>
          <a:xfrm>
            <a:off x="7610971" y="3511279"/>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6" name="Ovale 2055">
            <a:extLst>
              <a:ext uri="{FF2B5EF4-FFF2-40B4-BE49-F238E27FC236}">
                <a16:creationId xmlns:a16="http://schemas.microsoft.com/office/drawing/2014/main" id="{8E7AE8EB-0787-21AB-42C9-66AB3E497FD1}"/>
              </a:ext>
            </a:extLst>
          </p:cNvPr>
          <p:cNvSpPr>
            <a:spLocks noChangeAspect="1"/>
          </p:cNvSpPr>
          <p:nvPr/>
        </p:nvSpPr>
        <p:spPr>
          <a:xfrm>
            <a:off x="7869128" y="3259353"/>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7" name="Ovale 2056">
            <a:extLst>
              <a:ext uri="{FF2B5EF4-FFF2-40B4-BE49-F238E27FC236}">
                <a16:creationId xmlns:a16="http://schemas.microsoft.com/office/drawing/2014/main" id="{0AED5697-6E26-8458-E5D5-B4A614103657}"/>
              </a:ext>
            </a:extLst>
          </p:cNvPr>
          <p:cNvSpPr>
            <a:spLocks noChangeAspect="1"/>
          </p:cNvSpPr>
          <p:nvPr/>
        </p:nvSpPr>
        <p:spPr>
          <a:xfrm>
            <a:off x="8038026" y="3534195"/>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8" name="Ovale 2057">
            <a:extLst>
              <a:ext uri="{FF2B5EF4-FFF2-40B4-BE49-F238E27FC236}">
                <a16:creationId xmlns:a16="http://schemas.microsoft.com/office/drawing/2014/main" id="{CFA8126F-A501-6221-1394-DD8A456402C5}"/>
              </a:ext>
            </a:extLst>
          </p:cNvPr>
          <p:cNvSpPr>
            <a:spLocks noChangeAspect="1"/>
          </p:cNvSpPr>
          <p:nvPr/>
        </p:nvSpPr>
        <p:spPr>
          <a:xfrm>
            <a:off x="8248706" y="3230367"/>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61" name="Ovale 2060">
            <a:extLst>
              <a:ext uri="{FF2B5EF4-FFF2-40B4-BE49-F238E27FC236}">
                <a16:creationId xmlns:a16="http://schemas.microsoft.com/office/drawing/2014/main" id="{1B5944FF-DF17-DE50-B8EE-35A5CD571E59}"/>
              </a:ext>
            </a:extLst>
          </p:cNvPr>
          <p:cNvSpPr>
            <a:spLocks noChangeAspect="1"/>
          </p:cNvSpPr>
          <p:nvPr/>
        </p:nvSpPr>
        <p:spPr>
          <a:xfrm>
            <a:off x="8437300" y="3522297"/>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63" name="Ovale 2062">
            <a:extLst>
              <a:ext uri="{FF2B5EF4-FFF2-40B4-BE49-F238E27FC236}">
                <a16:creationId xmlns:a16="http://schemas.microsoft.com/office/drawing/2014/main" id="{DCF452A0-2011-FF5D-BC3F-B033D87F62DA}"/>
              </a:ext>
            </a:extLst>
          </p:cNvPr>
          <p:cNvSpPr>
            <a:spLocks noChangeAspect="1"/>
          </p:cNvSpPr>
          <p:nvPr/>
        </p:nvSpPr>
        <p:spPr>
          <a:xfrm>
            <a:off x="8239006" y="3732572"/>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65" name="Ovale 2064">
            <a:extLst>
              <a:ext uri="{FF2B5EF4-FFF2-40B4-BE49-F238E27FC236}">
                <a16:creationId xmlns:a16="http://schemas.microsoft.com/office/drawing/2014/main" id="{23016698-D668-91BC-A71D-4C0202464ECF}"/>
              </a:ext>
            </a:extLst>
          </p:cNvPr>
          <p:cNvSpPr>
            <a:spLocks noChangeAspect="1"/>
          </p:cNvSpPr>
          <p:nvPr/>
        </p:nvSpPr>
        <p:spPr>
          <a:xfrm>
            <a:off x="8709556" y="3831704"/>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66" name="Ovale 2065">
            <a:extLst>
              <a:ext uri="{FF2B5EF4-FFF2-40B4-BE49-F238E27FC236}">
                <a16:creationId xmlns:a16="http://schemas.microsoft.com/office/drawing/2014/main" id="{EF0DFDC8-E383-1D7E-C64D-C62894681B40}"/>
              </a:ext>
            </a:extLst>
          </p:cNvPr>
          <p:cNvSpPr>
            <a:spLocks noChangeAspect="1"/>
          </p:cNvSpPr>
          <p:nvPr/>
        </p:nvSpPr>
        <p:spPr>
          <a:xfrm>
            <a:off x="8795563" y="3463021"/>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0" name="Ovale 2069">
            <a:extLst>
              <a:ext uri="{FF2B5EF4-FFF2-40B4-BE49-F238E27FC236}">
                <a16:creationId xmlns:a16="http://schemas.microsoft.com/office/drawing/2014/main" id="{09707FC8-712E-47EE-5152-FC8A8959CFA3}"/>
              </a:ext>
            </a:extLst>
          </p:cNvPr>
          <p:cNvSpPr>
            <a:spLocks noChangeAspect="1"/>
          </p:cNvSpPr>
          <p:nvPr/>
        </p:nvSpPr>
        <p:spPr>
          <a:xfrm>
            <a:off x="6030716" y="3399780"/>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1" name="Ovale 2070">
            <a:extLst>
              <a:ext uri="{FF2B5EF4-FFF2-40B4-BE49-F238E27FC236}">
                <a16:creationId xmlns:a16="http://schemas.microsoft.com/office/drawing/2014/main" id="{FAB64A76-7AB7-0AFA-0269-1AB7A71900BD}"/>
              </a:ext>
            </a:extLst>
          </p:cNvPr>
          <p:cNvSpPr>
            <a:spLocks noChangeAspect="1"/>
          </p:cNvSpPr>
          <p:nvPr/>
        </p:nvSpPr>
        <p:spPr>
          <a:xfrm>
            <a:off x="6290281" y="3756309"/>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2" name="Ovale 2071">
            <a:extLst>
              <a:ext uri="{FF2B5EF4-FFF2-40B4-BE49-F238E27FC236}">
                <a16:creationId xmlns:a16="http://schemas.microsoft.com/office/drawing/2014/main" id="{1899AA86-00C0-1810-EE6A-DCF5046279BB}"/>
              </a:ext>
            </a:extLst>
          </p:cNvPr>
          <p:cNvSpPr>
            <a:spLocks noChangeAspect="1"/>
          </p:cNvSpPr>
          <p:nvPr/>
        </p:nvSpPr>
        <p:spPr>
          <a:xfrm>
            <a:off x="5648654" y="3540654"/>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3" name="Ovale 2072">
            <a:extLst>
              <a:ext uri="{FF2B5EF4-FFF2-40B4-BE49-F238E27FC236}">
                <a16:creationId xmlns:a16="http://schemas.microsoft.com/office/drawing/2014/main" id="{B5FA8AFE-F116-FA78-96CC-1A041C3BB4BC}"/>
              </a:ext>
            </a:extLst>
          </p:cNvPr>
          <p:cNvSpPr>
            <a:spLocks noChangeAspect="1"/>
          </p:cNvSpPr>
          <p:nvPr/>
        </p:nvSpPr>
        <p:spPr>
          <a:xfrm>
            <a:off x="5745395" y="3859878"/>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4" name="Ovale 2073">
            <a:extLst>
              <a:ext uri="{FF2B5EF4-FFF2-40B4-BE49-F238E27FC236}">
                <a16:creationId xmlns:a16="http://schemas.microsoft.com/office/drawing/2014/main" id="{BA701A9C-75B9-F171-C4FC-A1A3D09392B1}"/>
              </a:ext>
            </a:extLst>
          </p:cNvPr>
          <p:cNvSpPr>
            <a:spLocks noChangeAspect="1"/>
          </p:cNvSpPr>
          <p:nvPr/>
        </p:nvSpPr>
        <p:spPr>
          <a:xfrm>
            <a:off x="5241209" y="3790467"/>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5" name="Ovale 2074">
            <a:extLst>
              <a:ext uri="{FF2B5EF4-FFF2-40B4-BE49-F238E27FC236}">
                <a16:creationId xmlns:a16="http://schemas.microsoft.com/office/drawing/2014/main" id="{830CA96F-F92E-C81E-68A7-D59F16BBE1E6}"/>
              </a:ext>
            </a:extLst>
          </p:cNvPr>
          <p:cNvSpPr>
            <a:spLocks noChangeAspect="1"/>
          </p:cNvSpPr>
          <p:nvPr/>
        </p:nvSpPr>
        <p:spPr>
          <a:xfrm>
            <a:off x="5414478" y="3525705"/>
            <a:ext cx="52678" cy="5214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6" name="Figura a mano libera: forma 2075">
            <a:extLst>
              <a:ext uri="{FF2B5EF4-FFF2-40B4-BE49-F238E27FC236}">
                <a16:creationId xmlns:a16="http://schemas.microsoft.com/office/drawing/2014/main" id="{1ED7C82B-5D24-50AA-DC21-074EAD24385D}"/>
              </a:ext>
            </a:extLst>
          </p:cNvPr>
          <p:cNvSpPr/>
          <p:nvPr/>
        </p:nvSpPr>
        <p:spPr>
          <a:xfrm>
            <a:off x="7200403" y="2972619"/>
            <a:ext cx="75468" cy="1215923"/>
          </a:xfrm>
          <a:custGeom>
            <a:avLst/>
            <a:gdLst>
              <a:gd name="connsiteX0" fmla="*/ 19752 w 75468"/>
              <a:gd name="connsiteY0" fmla="*/ 0 h 1215923"/>
              <a:gd name="connsiteX1" fmla="*/ 42694 w 75468"/>
              <a:gd name="connsiteY1" fmla="*/ 186813 h 1215923"/>
              <a:gd name="connsiteX2" fmla="*/ 52526 w 75468"/>
              <a:gd name="connsiteY2" fmla="*/ 226142 h 1215923"/>
              <a:gd name="connsiteX3" fmla="*/ 23029 w 75468"/>
              <a:gd name="connsiteY3" fmla="*/ 255639 h 1215923"/>
              <a:gd name="connsiteX4" fmla="*/ 3365 w 75468"/>
              <a:gd name="connsiteY4" fmla="*/ 275304 h 1215923"/>
              <a:gd name="connsiteX5" fmla="*/ 87 w 75468"/>
              <a:gd name="connsiteY5" fmla="*/ 291691 h 1215923"/>
              <a:gd name="connsiteX6" fmla="*/ 9920 w 75468"/>
              <a:gd name="connsiteY6" fmla="*/ 334297 h 1215923"/>
              <a:gd name="connsiteX7" fmla="*/ 42694 w 75468"/>
              <a:gd name="connsiteY7" fmla="*/ 396568 h 1215923"/>
              <a:gd name="connsiteX8" fmla="*/ 45971 w 75468"/>
              <a:gd name="connsiteY8" fmla="*/ 412955 h 1215923"/>
              <a:gd name="connsiteX9" fmla="*/ 23029 w 75468"/>
              <a:gd name="connsiteY9" fmla="*/ 488336 h 1215923"/>
              <a:gd name="connsiteX10" fmla="*/ 13197 w 75468"/>
              <a:gd name="connsiteY10" fmla="*/ 540775 h 1215923"/>
              <a:gd name="connsiteX11" fmla="*/ 49249 w 75468"/>
              <a:gd name="connsiteY11" fmla="*/ 668594 h 1215923"/>
              <a:gd name="connsiteX12" fmla="*/ 49249 w 75468"/>
              <a:gd name="connsiteY12" fmla="*/ 806246 h 1215923"/>
              <a:gd name="connsiteX13" fmla="*/ 68913 w 75468"/>
              <a:gd name="connsiteY13" fmla="*/ 832465 h 1215923"/>
              <a:gd name="connsiteX14" fmla="*/ 75468 w 75468"/>
              <a:gd name="connsiteY14" fmla="*/ 848852 h 1215923"/>
              <a:gd name="connsiteX15" fmla="*/ 59081 w 75468"/>
              <a:gd name="connsiteY15" fmla="*/ 891458 h 1215923"/>
              <a:gd name="connsiteX16" fmla="*/ 49249 w 75468"/>
              <a:gd name="connsiteY16" fmla="*/ 901291 h 1215923"/>
              <a:gd name="connsiteX17" fmla="*/ 42694 w 75468"/>
              <a:gd name="connsiteY17" fmla="*/ 927510 h 1215923"/>
              <a:gd name="connsiteX18" fmla="*/ 36139 w 75468"/>
              <a:gd name="connsiteY18" fmla="*/ 1012723 h 1215923"/>
              <a:gd name="connsiteX19" fmla="*/ 29584 w 75468"/>
              <a:gd name="connsiteY19" fmla="*/ 1074994 h 1215923"/>
              <a:gd name="connsiteX20" fmla="*/ 23029 w 75468"/>
              <a:gd name="connsiteY20" fmla="*/ 1160207 h 1215923"/>
              <a:gd name="connsiteX21" fmla="*/ 23029 w 75468"/>
              <a:gd name="connsiteY21" fmla="*/ 1215923 h 121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68" h="1215923">
                <a:moveTo>
                  <a:pt x="19752" y="0"/>
                </a:moveTo>
                <a:cubicBezTo>
                  <a:pt x="27399" y="62271"/>
                  <a:pt x="33695" y="124723"/>
                  <a:pt x="42694" y="186813"/>
                </a:cubicBezTo>
                <a:cubicBezTo>
                  <a:pt x="44632" y="200186"/>
                  <a:pt x="52526" y="226142"/>
                  <a:pt x="52526" y="226142"/>
                </a:cubicBezTo>
                <a:cubicBezTo>
                  <a:pt x="39225" y="246095"/>
                  <a:pt x="51927" y="228964"/>
                  <a:pt x="23029" y="255639"/>
                </a:cubicBezTo>
                <a:cubicBezTo>
                  <a:pt x="16217" y="261927"/>
                  <a:pt x="9920" y="268749"/>
                  <a:pt x="3365" y="275304"/>
                </a:cubicBezTo>
                <a:cubicBezTo>
                  <a:pt x="2272" y="280766"/>
                  <a:pt x="-528" y="286155"/>
                  <a:pt x="87" y="291691"/>
                </a:cubicBezTo>
                <a:cubicBezTo>
                  <a:pt x="1697" y="306177"/>
                  <a:pt x="4983" y="320583"/>
                  <a:pt x="9920" y="334297"/>
                </a:cubicBezTo>
                <a:cubicBezTo>
                  <a:pt x="15663" y="350250"/>
                  <a:pt x="33044" y="379682"/>
                  <a:pt x="42694" y="396568"/>
                </a:cubicBezTo>
                <a:cubicBezTo>
                  <a:pt x="43786" y="402030"/>
                  <a:pt x="45971" y="407385"/>
                  <a:pt x="45971" y="412955"/>
                </a:cubicBezTo>
                <a:cubicBezTo>
                  <a:pt x="45971" y="450822"/>
                  <a:pt x="40409" y="450680"/>
                  <a:pt x="23029" y="488336"/>
                </a:cubicBezTo>
                <a:cubicBezTo>
                  <a:pt x="19752" y="505816"/>
                  <a:pt x="11275" y="523095"/>
                  <a:pt x="13197" y="540775"/>
                </a:cubicBezTo>
                <a:cubicBezTo>
                  <a:pt x="16693" y="572935"/>
                  <a:pt x="36448" y="630195"/>
                  <a:pt x="49249" y="668594"/>
                </a:cubicBezTo>
                <a:cubicBezTo>
                  <a:pt x="43582" y="719594"/>
                  <a:pt x="36006" y="753273"/>
                  <a:pt x="49249" y="806246"/>
                </a:cubicBezTo>
                <a:cubicBezTo>
                  <a:pt x="51899" y="816844"/>
                  <a:pt x="64856" y="822322"/>
                  <a:pt x="68913" y="832465"/>
                </a:cubicBezTo>
                <a:lnTo>
                  <a:pt x="75468" y="848852"/>
                </a:lnTo>
                <a:cubicBezTo>
                  <a:pt x="70006" y="863054"/>
                  <a:pt x="65886" y="877848"/>
                  <a:pt x="59081" y="891458"/>
                </a:cubicBezTo>
                <a:cubicBezTo>
                  <a:pt x="57008" y="895604"/>
                  <a:pt x="51167" y="897071"/>
                  <a:pt x="49249" y="901291"/>
                </a:cubicBezTo>
                <a:cubicBezTo>
                  <a:pt x="45521" y="909492"/>
                  <a:pt x="44879" y="918770"/>
                  <a:pt x="42694" y="927510"/>
                </a:cubicBezTo>
                <a:cubicBezTo>
                  <a:pt x="40509" y="955914"/>
                  <a:pt x="38661" y="984347"/>
                  <a:pt x="36139" y="1012723"/>
                </a:cubicBezTo>
                <a:cubicBezTo>
                  <a:pt x="34291" y="1033513"/>
                  <a:pt x="31432" y="1054204"/>
                  <a:pt x="29584" y="1074994"/>
                </a:cubicBezTo>
                <a:cubicBezTo>
                  <a:pt x="27062" y="1103370"/>
                  <a:pt x="23029" y="1131719"/>
                  <a:pt x="23029" y="1160207"/>
                </a:cubicBezTo>
                <a:lnTo>
                  <a:pt x="23029" y="1215923"/>
                </a:lnTo>
              </a:path>
            </a:pathLst>
          </a:custGeom>
          <a:noFill/>
          <a:ln>
            <a:solidFill>
              <a:schemeClr val="accent3">
                <a:lumMod val="40000"/>
                <a:lumOff val="60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1614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46">
          <a:extLst>
            <a:ext uri="{FF2B5EF4-FFF2-40B4-BE49-F238E27FC236}">
              <a16:creationId xmlns:a16="http://schemas.microsoft.com/office/drawing/2014/main" id="{29642D2B-9F58-194C-84E9-2E9B3307B577}"/>
            </a:ext>
          </a:extLst>
        </p:cNvPr>
        <p:cNvGrpSpPr/>
        <p:nvPr/>
      </p:nvGrpSpPr>
      <p:grpSpPr>
        <a:xfrm>
          <a:off x="0" y="0"/>
          <a:ext cx="0" cy="0"/>
          <a:chOff x="0" y="0"/>
          <a:chExt cx="0" cy="0"/>
        </a:xfrm>
      </p:grpSpPr>
      <p:sp>
        <p:nvSpPr>
          <p:cNvPr id="29" name="Ovale 28">
            <a:extLst>
              <a:ext uri="{FF2B5EF4-FFF2-40B4-BE49-F238E27FC236}">
                <a16:creationId xmlns:a16="http://schemas.microsoft.com/office/drawing/2014/main" id="{A3DDD7C8-7230-2B5A-A42B-4FE6C47C853D}"/>
              </a:ext>
            </a:extLst>
          </p:cNvPr>
          <p:cNvSpPr/>
          <p:nvPr/>
        </p:nvSpPr>
        <p:spPr>
          <a:xfrm>
            <a:off x="3385574" y="2898342"/>
            <a:ext cx="7576157" cy="6304088"/>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7" name="Google Shape;347;p33">
            <a:extLst>
              <a:ext uri="{FF2B5EF4-FFF2-40B4-BE49-F238E27FC236}">
                <a16:creationId xmlns:a16="http://schemas.microsoft.com/office/drawing/2014/main" id="{60D07198-0A28-CF69-76A3-FED93D133384}"/>
              </a:ext>
            </a:extLst>
          </p:cNvPr>
          <p:cNvSpPr txBox="1">
            <a:spLocks noGrp="1"/>
          </p:cNvSpPr>
          <p:nvPr>
            <p:ph type="title"/>
          </p:nvPr>
        </p:nvSpPr>
        <p:spPr>
          <a:xfrm>
            <a:off x="687005" y="903927"/>
            <a:ext cx="5759400" cy="13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err="1"/>
              <a:t>Tropospheric</a:t>
            </a:r>
            <a:r>
              <a:rPr lang="it-IT" dirty="0"/>
              <a:t> </a:t>
            </a:r>
            <a:r>
              <a:rPr lang="it-IT" dirty="0" err="1"/>
              <a:t>Bias</a:t>
            </a:r>
            <a:endParaRPr dirty="0"/>
          </a:p>
        </p:txBody>
      </p:sp>
      <p:sp>
        <p:nvSpPr>
          <p:cNvPr id="348" name="Google Shape;348;p33">
            <a:extLst>
              <a:ext uri="{FF2B5EF4-FFF2-40B4-BE49-F238E27FC236}">
                <a16:creationId xmlns:a16="http://schemas.microsoft.com/office/drawing/2014/main" id="{0F601FA3-010F-373B-F12A-3A11835C4B18}"/>
              </a:ext>
            </a:extLst>
          </p:cNvPr>
          <p:cNvSpPr txBox="1">
            <a:spLocks noGrp="1"/>
          </p:cNvSpPr>
          <p:nvPr>
            <p:ph type="subTitle" idx="1"/>
          </p:nvPr>
        </p:nvSpPr>
        <p:spPr>
          <a:xfrm>
            <a:off x="713224" y="2150301"/>
            <a:ext cx="3442883" cy="24053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1400" dirty="0"/>
              <a:t>The </a:t>
            </a:r>
            <a:r>
              <a:rPr lang="it-IT" sz="1400" dirty="0" err="1"/>
              <a:t>troposphere</a:t>
            </a:r>
            <a:r>
              <a:rPr lang="it-IT" sz="1400" dirty="0"/>
              <a:t> </a:t>
            </a:r>
            <a:r>
              <a:rPr lang="it-IT" sz="1400" dirty="0" err="1"/>
              <a:t>induces</a:t>
            </a:r>
            <a:r>
              <a:rPr lang="it-IT" sz="1400" dirty="0"/>
              <a:t> scattering and </a:t>
            </a:r>
            <a:r>
              <a:rPr lang="it-IT" sz="1400" dirty="0" err="1"/>
              <a:t>refracted</a:t>
            </a:r>
            <a:r>
              <a:rPr lang="it-IT" sz="1400" dirty="0"/>
              <a:t> </a:t>
            </a:r>
            <a:r>
              <a:rPr lang="it-IT" sz="1400" dirty="0" err="1"/>
              <a:t>into</a:t>
            </a:r>
            <a:r>
              <a:rPr lang="it-IT" sz="1400" dirty="0"/>
              <a:t> </a:t>
            </a:r>
            <a:r>
              <a:rPr lang="it-IT" sz="1400" dirty="0" err="1"/>
              <a:t>electromagnetic</a:t>
            </a:r>
            <a:r>
              <a:rPr lang="it-IT" sz="1400" dirty="0"/>
              <a:t> </a:t>
            </a:r>
            <a:r>
              <a:rPr lang="it-IT" sz="1400" dirty="0" err="1"/>
              <a:t>waves</a:t>
            </a:r>
            <a:r>
              <a:rPr lang="it-IT" sz="1400" dirty="0"/>
              <a:t> due to dry air </a:t>
            </a:r>
            <a:r>
              <a:rPr lang="it-IT" sz="1400" dirty="0" err="1"/>
              <a:t>molecules</a:t>
            </a:r>
            <a:r>
              <a:rPr lang="it-IT" sz="1400" dirty="0"/>
              <a:t> and water vapor. </a:t>
            </a:r>
            <a:r>
              <a:rPr lang="it-IT" sz="1400" b="1" dirty="0"/>
              <a:t>Vapor </a:t>
            </a:r>
            <a:r>
              <a:rPr lang="it-IT" sz="1400" b="1" dirty="0" err="1"/>
              <a:t>density</a:t>
            </a:r>
            <a:r>
              <a:rPr lang="it-IT" sz="1400" b="1" dirty="0"/>
              <a:t> </a:t>
            </a:r>
            <a:r>
              <a:rPr lang="it-IT" sz="1400" b="1" dirty="0" err="1"/>
              <a:t>is</a:t>
            </a:r>
            <a:r>
              <a:rPr lang="it-IT" sz="1400" b="1" dirty="0"/>
              <a:t> </a:t>
            </a:r>
            <a:r>
              <a:rPr lang="it-IT" sz="1400" b="1" dirty="0" err="1"/>
              <a:t>very</a:t>
            </a:r>
            <a:r>
              <a:rPr lang="it-IT" sz="1400" b="1" dirty="0"/>
              <a:t> </a:t>
            </a:r>
            <a:r>
              <a:rPr lang="it-IT" sz="1400" b="1" dirty="0" err="1"/>
              <a:t>variable</a:t>
            </a:r>
            <a:r>
              <a:rPr lang="it-IT" sz="1400" b="1" dirty="0"/>
              <a:t> </a:t>
            </a:r>
            <a:r>
              <a:rPr lang="it-IT" sz="1400" b="1" dirty="0" err="1"/>
              <a:t>temporally</a:t>
            </a:r>
            <a:r>
              <a:rPr lang="it-IT" sz="1400" b="1" dirty="0"/>
              <a:t> and </a:t>
            </a:r>
            <a:r>
              <a:rPr lang="it-IT" sz="1400" b="1" dirty="0" err="1"/>
              <a:t>spatially</a:t>
            </a:r>
            <a:r>
              <a:rPr lang="it-IT" sz="1400" dirty="0"/>
              <a:t> and so </a:t>
            </a:r>
            <a:r>
              <a:rPr lang="it-IT" sz="1400" dirty="0" err="1"/>
              <a:t>it</a:t>
            </a:r>
            <a:r>
              <a:rPr lang="it-IT" sz="1400" dirty="0"/>
              <a:t> </a:t>
            </a:r>
            <a:r>
              <a:rPr lang="it-IT" sz="1400" dirty="0" err="1"/>
              <a:t>is</a:t>
            </a:r>
            <a:r>
              <a:rPr lang="it-IT" sz="1400" dirty="0"/>
              <a:t> </a:t>
            </a:r>
            <a:r>
              <a:rPr lang="it-IT" sz="1400" dirty="0" err="1"/>
              <a:t>very</a:t>
            </a:r>
            <a:r>
              <a:rPr lang="it-IT" sz="1400" dirty="0"/>
              <a:t> hard to model. In </a:t>
            </a:r>
            <a:r>
              <a:rPr lang="it-IT" sz="1400" dirty="0" err="1"/>
              <a:t>addition</a:t>
            </a:r>
            <a:r>
              <a:rPr lang="it-IT" sz="1400" dirty="0"/>
              <a:t> </a:t>
            </a:r>
            <a:r>
              <a:rPr lang="it-IT" sz="1400" dirty="0" err="1"/>
              <a:t>this</a:t>
            </a:r>
            <a:r>
              <a:rPr lang="it-IT" sz="1400" dirty="0"/>
              <a:t> </a:t>
            </a:r>
            <a:r>
              <a:rPr lang="it-IT" sz="1400" dirty="0" err="1"/>
              <a:t>error</a:t>
            </a:r>
            <a:r>
              <a:rPr lang="it-IT" sz="1400" dirty="0"/>
              <a:t> </a:t>
            </a:r>
            <a:r>
              <a:rPr lang="it-IT" sz="1400" dirty="0" err="1"/>
              <a:t>is</a:t>
            </a:r>
            <a:r>
              <a:rPr lang="it-IT" sz="1400" dirty="0"/>
              <a:t> </a:t>
            </a:r>
            <a:r>
              <a:rPr lang="it-IT" sz="1400" dirty="0" err="1"/>
              <a:t>influenced</a:t>
            </a:r>
            <a:r>
              <a:rPr lang="it-IT" sz="1400" dirty="0"/>
              <a:t> by </a:t>
            </a:r>
            <a:r>
              <a:rPr lang="it-IT" sz="1400" b="1" dirty="0" err="1"/>
              <a:t>elevation</a:t>
            </a:r>
            <a:r>
              <a:rPr lang="it-IT" sz="1400" dirty="0"/>
              <a:t> and </a:t>
            </a:r>
            <a:r>
              <a:rPr lang="it-IT" sz="1400" b="1" dirty="0" err="1"/>
              <a:t>horizontal</a:t>
            </a:r>
            <a:r>
              <a:rPr lang="it-IT" sz="1400" b="1" dirty="0"/>
              <a:t> </a:t>
            </a:r>
            <a:r>
              <a:rPr lang="it-IT" sz="1400" b="1" dirty="0" err="1"/>
              <a:t>gradients</a:t>
            </a:r>
            <a:r>
              <a:rPr lang="it-IT" sz="1400" dirty="0"/>
              <a:t>:</a:t>
            </a:r>
            <a:endParaRPr sz="1400" dirty="0"/>
          </a:p>
        </p:txBody>
      </p:sp>
      <p:grpSp>
        <p:nvGrpSpPr>
          <p:cNvPr id="12" name="Google Shape;350;p33">
            <a:extLst>
              <a:ext uri="{FF2B5EF4-FFF2-40B4-BE49-F238E27FC236}">
                <a16:creationId xmlns:a16="http://schemas.microsoft.com/office/drawing/2014/main" id="{6E65AF99-4E15-5151-D430-AF46FB9B4F56}"/>
              </a:ext>
            </a:extLst>
          </p:cNvPr>
          <p:cNvGrpSpPr/>
          <p:nvPr/>
        </p:nvGrpSpPr>
        <p:grpSpPr>
          <a:xfrm rot="17435467">
            <a:off x="5874786" y="1117553"/>
            <a:ext cx="643538" cy="1018801"/>
            <a:chOff x="3065550" y="1439825"/>
            <a:chExt cx="546933" cy="814099"/>
          </a:xfrm>
        </p:grpSpPr>
        <p:sp>
          <p:nvSpPr>
            <p:cNvPr id="13" name="Google Shape;351;p33">
              <a:extLst>
                <a:ext uri="{FF2B5EF4-FFF2-40B4-BE49-F238E27FC236}">
                  <a16:creationId xmlns:a16="http://schemas.microsoft.com/office/drawing/2014/main" id="{63B2D7AA-F003-E969-A6E9-70450E7B2F7B}"/>
                </a:ext>
              </a:extLst>
            </p:cNvPr>
            <p:cNvSpPr/>
            <p:nvPr/>
          </p:nvSpPr>
          <p:spPr>
            <a:xfrm>
              <a:off x="3171143" y="1707668"/>
              <a:ext cx="100041" cy="174077"/>
            </a:xfrm>
            <a:custGeom>
              <a:avLst/>
              <a:gdLst/>
              <a:ahLst/>
              <a:cxnLst/>
              <a:rect l="l" t="t" r="r" b="b"/>
              <a:pathLst>
                <a:path w="2993" h="5208" extrusionOk="0">
                  <a:moveTo>
                    <a:pt x="2595" y="1"/>
                  </a:moveTo>
                  <a:lnTo>
                    <a:pt x="0" y="5148"/>
                  </a:lnTo>
                  <a:cubicBezTo>
                    <a:pt x="88" y="5188"/>
                    <a:pt x="179" y="5207"/>
                    <a:pt x="270" y="5207"/>
                  </a:cubicBezTo>
                  <a:cubicBezTo>
                    <a:pt x="463" y="5207"/>
                    <a:pt x="653" y="5123"/>
                    <a:pt x="796" y="4981"/>
                  </a:cubicBezTo>
                  <a:lnTo>
                    <a:pt x="858" y="5023"/>
                  </a:lnTo>
                  <a:lnTo>
                    <a:pt x="2993" y="838"/>
                  </a:lnTo>
                  <a:lnTo>
                    <a:pt x="2909" y="796"/>
                  </a:lnTo>
                  <a:cubicBezTo>
                    <a:pt x="2993" y="503"/>
                    <a:pt x="2867" y="147"/>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2;p33">
              <a:extLst>
                <a:ext uri="{FF2B5EF4-FFF2-40B4-BE49-F238E27FC236}">
                  <a16:creationId xmlns:a16="http://schemas.microsoft.com/office/drawing/2014/main" id="{F9F2B052-637B-08A2-73BA-C837863E6CA1}"/>
                </a:ext>
              </a:extLst>
            </p:cNvPr>
            <p:cNvSpPr/>
            <p:nvPr/>
          </p:nvSpPr>
          <p:spPr>
            <a:xfrm>
              <a:off x="3065550" y="1439825"/>
              <a:ext cx="546933" cy="814099"/>
            </a:xfrm>
            <a:custGeom>
              <a:avLst/>
              <a:gdLst/>
              <a:ahLst/>
              <a:cxnLst/>
              <a:rect l="l" t="t" r="r" b="b"/>
              <a:pathLst>
                <a:path w="16363" h="24356" extrusionOk="0">
                  <a:moveTo>
                    <a:pt x="11822" y="712"/>
                  </a:moveTo>
                  <a:lnTo>
                    <a:pt x="14375" y="2030"/>
                  </a:lnTo>
                  <a:lnTo>
                    <a:pt x="12324" y="2888"/>
                  </a:lnTo>
                  <a:lnTo>
                    <a:pt x="11822" y="712"/>
                  </a:lnTo>
                  <a:close/>
                  <a:moveTo>
                    <a:pt x="11403" y="879"/>
                  </a:moveTo>
                  <a:lnTo>
                    <a:pt x="11926" y="3055"/>
                  </a:lnTo>
                  <a:lnTo>
                    <a:pt x="9876" y="3913"/>
                  </a:lnTo>
                  <a:lnTo>
                    <a:pt x="11403" y="879"/>
                  </a:lnTo>
                  <a:close/>
                  <a:moveTo>
                    <a:pt x="14479" y="2448"/>
                  </a:moveTo>
                  <a:lnTo>
                    <a:pt x="12952" y="5482"/>
                  </a:lnTo>
                  <a:lnTo>
                    <a:pt x="12429" y="3306"/>
                  </a:lnTo>
                  <a:lnTo>
                    <a:pt x="14479" y="2448"/>
                  </a:lnTo>
                  <a:close/>
                  <a:moveTo>
                    <a:pt x="12031" y="3473"/>
                  </a:moveTo>
                  <a:lnTo>
                    <a:pt x="12554" y="5629"/>
                  </a:lnTo>
                  <a:lnTo>
                    <a:pt x="9981" y="4331"/>
                  </a:lnTo>
                  <a:lnTo>
                    <a:pt x="12031" y="3473"/>
                  </a:lnTo>
                  <a:close/>
                  <a:moveTo>
                    <a:pt x="9792" y="4708"/>
                  </a:moveTo>
                  <a:lnTo>
                    <a:pt x="12345" y="6005"/>
                  </a:lnTo>
                  <a:lnTo>
                    <a:pt x="10315" y="6863"/>
                  </a:lnTo>
                  <a:lnTo>
                    <a:pt x="9792" y="4708"/>
                  </a:lnTo>
                  <a:close/>
                  <a:moveTo>
                    <a:pt x="9374" y="4854"/>
                  </a:moveTo>
                  <a:lnTo>
                    <a:pt x="9897" y="7030"/>
                  </a:lnTo>
                  <a:lnTo>
                    <a:pt x="7846" y="7888"/>
                  </a:lnTo>
                  <a:lnTo>
                    <a:pt x="9374" y="4854"/>
                  </a:lnTo>
                  <a:close/>
                  <a:moveTo>
                    <a:pt x="12470" y="6424"/>
                  </a:moveTo>
                  <a:lnTo>
                    <a:pt x="10922" y="9458"/>
                  </a:lnTo>
                  <a:lnTo>
                    <a:pt x="10399" y="7302"/>
                  </a:lnTo>
                  <a:lnTo>
                    <a:pt x="12470" y="6424"/>
                  </a:lnTo>
                  <a:close/>
                  <a:moveTo>
                    <a:pt x="10002" y="7449"/>
                  </a:moveTo>
                  <a:lnTo>
                    <a:pt x="10525" y="9604"/>
                  </a:lnTo>
                  <a:lnTo>
                    <a:pt x="8014" y="8349"/>
                  </a:lnTo>
                  <a:lnTo>
                    <a:pt x="7993" y="8307"/>
                  </a:lnTo>
                  <a:lnTo>
                    <a:pt x="10002" y="7449"/>
                  </a:lnTo>
                  <a:close/>
                  <a:moveTo>
                    <a:pt x="8328" y="8976"/>
                  </a:moveTo>
                  <a:lnTo>
                    <a:pt x="9834" y="9751"/>
                  </a:lnTo>
                  <a:lnTo>
                    <a:pt x="8767" y="9897"/>
                  </a:lnTo>
                  <a:lnTo>
                    <a:pt x="8328" y="8976"/>
                  </a:lnTo>
                  <a:close/>
                  <a:moveTo>
                    <a:pt x="6444" y="14479"/>
                  </a:moveTo>
                  <a:lnTo>
                    <a:pt x="6926" y="15400"/>
                  </a:lnTo>
                  <a:lnTo>
                    <a:pt x="5482" y="14647"/>
                  </a:lnTo>
                  <a:lnTo>
                    <a:pt x="6444" y="14479"/>
                  </a:lnTo>
                  <a:close/>
                  <a:moveTo>
                    <a:pt x="4771" y="14793"/>
                  </a:moveTo>
                  <a:lnTo>
                    <a:pt x="7261" y="16049"/>
                  </a:lnTo>
                  <a:lnTo>
                    <a:pt x="5210" y="16885"/>
                  </a:lnTo>
                  <a:lnTo>
                    <a:pt x="4708" y="14793"/>
                  </a:lnTo>
                  <a:close/>
                  <a:moveTo>
                    <a:pt x="4289" y="14898"/>
                  </a:moveTo>
                  <a:lnTo>
                    <a:pt x="4812" y="17074"/>
                  </a:lnTo>
                  <a:lnTo>
                    <a:pt x="2741" y="17932"/>
                  </a:lnTo>
                  <a:lnTo>
                    <a:pt x="2741" y="17932"/>
                  </a:lnTo>
                  <a:lnTo>
                    <a:pt x="4289" y="14898"/>
                  </a:lnTo>
                  <a:close/>
                  <a:moveTo>
                    <a:pt x="7365" y="16467"/>
                  </a:moveTo>
                  <a:lnTo>
                    <a:pt x="5838" y="19501"/>
                  </a:lnTo>
                  <a:lnTo>
                    <a:pt x="5315" y="17325"/>
                  </a:lnTo>
                  <a:lnTo>
                    <a:pt x="7365" y="16467"/>
                  </a:lnTo>
                  <a:close/>
                  <a:moveTo>
                    <a:pt x="4917" y="17492"/>
                  </a:moveTo>
                  <a:lnTo>
                    <a:pt x="5419" y="19647"/>
                  </a:lnTo>
                  <a:lnTo>
                    <a:pt x="2867" y="18350"/>
                  </a:lnTo>
                  <a:lnTo>
                    <a:pt x="4917" y="17492"/>
                  </a:lnTo>
                  <a:close/>
                  <a:moveTo>
                    <a:pt x="2678" y="18727"/>
                  </a:moveTo>
                  <a:lnTo>
                    <a:pt x="5231" y="20024"/>
                  </a:lnTo>
                  <a:lnTo>
                    <a:pt x="3201" y="20882"/>
                  </a:lnTo>
                  <a:lnTo>
                    <a:pt x="2678" y="18727"/>
                  </a:lnTo>
                  <a:close/>
                  <a:moveTo>
                    <a:pt x="2260" y="18894"/>
                  </a:moveTo>
                  <a:lnTo>
                    <a:pt x="2783" y="21049"/>
                  </a:lnTo>
                  <a:lnTo>
                    <a:pt x="732" y="21907"/>
                  </a:lnTo>
                  <a:lnTo>
                    <a:pt x="2260" y="18894"/>
                  </a:lnTo>
                  <a:close/>
                  <a:moveTo>
                    <a:pt x="5356" y="20442"/>
                  </a:moveTo>
                  <a:lnTo>
                    <a:pt x="3808" y="23476"/>
                  </a:lnTo>
                  <a:lnTo>
                    <a:pt x="3285" y="21321"/>
                  </a:lnTo>
                  <a:lnTo>
                    <a:pt x="5356" y="20442"/>
                  </a:lnTo>
                  <a:close/>
                  <a:moveTo>
                    <a:pt x="2887" y="21468"/>
                  </a:moveTo>
                  <a:lnTo>
                    <a:pt x="3411" y="23623"/>
                  </a:lnTo>
                  <a:lnTo>
                    <a:pt x="837" y="22326"/>
                  </a:lnTo>
                  <a:lnTo>
                    <a:pt x="2887" y="21468"/>
                  </a:lnTo>
                  <a:close/>
                  <a:moveTo>
                    <a:pt x="11362" y="0"/>
                  </a:moveTo>
                  <a:lnTo>
                    <a:pt x="7114" y="8370"/>
                  </a:lnTo>
                  <a:lnTo>
                    <a:pt x="7700" y="8662"/>
                  </a:lnTo>
                  <a:lnTo>
                    <a:pt x="8307" y="9939"/>
                  </a:lnTo>
                  <a:lnTo>
                    <a:pt x="8328" y="9981"/>
                  </a:lnTo>
                  <a:lnTo>
                    <a:pt x="6235" y="14082"/>
                  </a:lnTo>
                  <a:lnTo>
                    <a:pt x="6131" y="14103"/>
                  </a:lnTo>
                  <a:lnTo>
                    <a:pt x="4833" y="14333"/>
                  </a:lnTo>
                  <a:lnTo>
                    <a:pt x="4248" y="14019"/>
                  </a:lnTo>
                  <a:lnTo>
                    <a:pt x="0" y="22388"/>
                  </a:lnTo>
                  <a:lnTo>
                    <a:pt x="3850" y="24355"/>
                  </a:lnTo>
                  <a:lnTo>
                    <a:pt x="8097" y="15986"/>
                  </a:lnTo>
                  <a:lnTo>
                    <a:pt x="7595" y="15735"/>
                  </a:lnTo>
                  <a:lnTo>
                    <a:pt x="6947" y="14521"/>
                  </a:lnTo>
                  <a:lnTo>
                    <a:pt x="6947" y="14521"/>
                  </a:lnTo>
                  <a:lnTo>
                    <a:pt x="9813" y="15965"/>
                  </a:lnTo>
                  <a:lnTo>
                    <a:pt x="9813" y="15944"/>
                  </a:lnTo>
                  <a:lnTo>
                    <a:pt x="9855" y="15944"/>
                  </a:lnTo>
                  <a:cubicBezTo>
                    <a:pt x="10201" y="16122"/>
                    <a:pt x="10565" y="16206"/>
                    <a:pt x="10924" y="16206"/>
                  </a:cubicBezTo>
                  <a:cubicBezTo>
                    <a:pt x="11326" y="16206"/>
                    <a:pt x="11720" y="16101"/>
                    <a:pt x="12073" y="15902"/>
                  </a:cubicBezTo>
                  <a:cubicBezTo>
                    <a:pt x="12157" y="16655"/>
                    <a:pt x="12617" y="17346"/>
                    <a:pt x="13349" y="17722"/>
                  </a:cubicBezTo>
                  <a:cubicBezTo>
                    <a:pt x="13349" y="17722"/>
                    <a:pt x="13349" y="17722"/>
                    <a:pt x="13370" y="17743"/>
                  </a:cubicBezTo>
                  <a:lnTo>
                    <a:pt x="13349" y="17764"/>
                  </a:lnTo>
                  <a:lnTo>
                    <a:pt x="14249" y="18225"/>
                  </a:lnTo>
                  <a:lnTo>
                    <a:pt x="16362" y="14040"/>
                  </a:lnTo>
                  <a:lnTo>
                    <a:pt x="15463" y="13580"/>
                  </a:lnTo>
                  <a:lnTo>
                    <a:pt x="15483" y="13559"/>
                  </a:lnTo>
                  <a:cubicBezTo>
                    <a:pt x="15483" y="13559"/>
                    <a:pt x="15463" y="13538"/>
                    <a:pt x="15463" y="13538"/>
                  </a:cubicBezTo>
                  <a:cubicBezTo>
                    <a:pt x="15122" y="13372"/>
                    <a:pt x="14760" y="13293"/>
                    <a:pt x="14404" y="13293"/>
                  </a:cubicBezTo>
                  <a:cubicBezTo>
                    <a:pt x="13994" y="13293"/>
                    <a:pt x="13592" y="13399"/>
                    <a:pt x="13245" y="13600"/>
                  </a:cubicBezTo>
                  <a:cubicBezTo>
                    <a:pt x="13161" y="12847"/>
                    <a:pt x="12701" y="12136"/>
                    <a:pt x="11968" y="11780"/>
                  </a:cubicBezTo>
                  <a:cubicBezTo>
                    <a:pt x="11968" y="11759"/>
                    <a:pt x="11947" y="11759"/>
                    <a:pt x="11947" y="11759"/>
                  </a:cubicBezTo>
                  <a:lnTo>
                    <a:pt x="11926" y="11780"/>
                  </a:lnTo>
                  <a:lnTo>
                    <a:pt x="9018" y="10315"/>
                  </a:lnTo>
                  <a:lnTo>
                    <a:pt x="10504" y="10085"/>
                  </a:lnTo>
                  <a:lnTo>
                    <a:pt x="10964" y="10336"/>
                  </a:lnTo>
                  <a:lnTo>
                    <a:pt x="15211" y="1967"/>
                  </a:lnTo>
                  <a:lnTo>
                    <a:pt x="1136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53;p33">
              <a:extLst>
                <a:ext uri="{FF2B5EF4-FFF2-40B4-BE49-F238E27FC236}">
                  <a16:creationId xmlns:a16="http://schemas.microsoft.com/office/drawing/2014/main" id="{74696F7E-3A57-AA56-DE0B-1D467BD4B417}"/>
                </a:ext>
              </a:extLst>
            </p:cNvPr>
            <p:cNvSpPr/>
            <p:nvPr/>
          </p:nvSpPr>
          <p:spPr>
            <a:xfrm>
              <a:off x="3199822" y="1735646"/>
              <a:ext cx="144095" cy="175582"/>
            </a:xfrm>
            <a:custGeom>
              <a:avLst/>
              <a:gdLst/>
              <a:ahLst/>
              <a:cxnLst/>
              <a:rect l="l" t="t" r="r" b="b"/>
              <a:pathLst>
                <a:path w="4311" h="5253" extrusionOk="0">
                  <a:moveTo>
                    <a:pt x="2135" y="1"/>
                  </a:moveTo>
                  <a:lnTo>
                    <a:pt x="0" y="4165"/>
                  </a:lnTo>
                  <a:lnTo>
                    <a:pt x="2114" y="5253"/>
                  </a:lnTo>
                  <a:lnTo>
                    <a:pt x="2218" y="5232"/>
                  </a:lnTo>
                  <a:lnTo>
                    <a:pt x="4311" y="1131"/>
                  </a:lnTo>
                  <a:lnTo>
                    <a:pt x="4290" y="1089"/>
                  </a:lnTo>
                  <a:lnTo>
                    <a:pt x="21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305;p31">
            <a:extLst>
              <a:ext uri="{FF2B5EF4-FFF2-40B4-BE49-F238E27FC236}">
                <a16:creationId xmlns:a16="http://schemas.microsoft.com/office/drawing/2014/main" id="{6C6C61EE-4B99-24A6-7C0B-6C77FC04ECA9}"/>
              </a:ext>
            </a:extLst>
          </p:cNvPr>
          <p:cNvSpPr/>
          <p:nvPr/>
        </p:nvSpPr>
        <p:spPr>
          <a:xfrm rot="2220475">
            <a:off x="5706452" y="4837824"/>
            <a:ext cx="77" cy="1456"/>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97;p31">
            <a:extLst>
              <a:ext uri="{FF2B5EF4-FFF2-40B4-BE49-F238E27FC236}">
                <a16:creationId xmlns:a16="http://schemas.microsoft.com/office/drawing/2014/main" id="{0CE0C25C-C437-ADB2-EE97-AB770FCFF2CB}"/>
              </a:ext>
            </a:extLst>
          </p:cNvPr>
          <p:cNvGrpSpPr/>
          <p:nvPr/>
        </p:nvGrpSpPr>
        <p:grpSpPr>
          <a:xfrm rot="2220475">
            <a:off x="3747950" y="4246721"/>
            <a:ext cx="8278032" cy="7307340"/>
            <a:chOff x="710950" y="550125"/>
            <a:chExt cx="1786375" cy="1785875"/>
          </a:xfrm>
        </p:grpSpPr>
        <p:grpSp>
          <p:nvGrpSpPr>
            <p:cNvPr id="3" name="Google Shape;298;p31">
              <a:extLst>
                <a:ext uri="{FF2B5EF4-FFF2-40B4-BE49-F238E27FC236}">
                  <a16:creationId xmlns:a16="http://schemas.microsoft.com/office/drawing/2014/main" id="{6276169B-E2AD-D421-E843-A3B70108818D}"/>
                </a:ext>
              </a:extLst>
            </p:cNvPr>
            <p:cNvGrpSpPr/>
            <p:nvPr/>
          </p:nvGrpSpPr>
          <p:grpSpPr>
            <a:xfrm>
              <a:off x="710950" y="550125"/>
              <a:ext cx="1786375" cy="1785875"/>
              <a:chOff x="710950" y="550125"/>
              <a:chExt cx="1786375" cy="1785875"/>
            </a:xfrm>
          </p:grpSpPr>
          <p:sp>
            <p:nvSpPr>
              <p:cNvPr id="6" name="Google Shape;299;p31">
                <a:extLst>
                  <a:ext uri="{FF2B5EF4-FFF2-40B4-BE49-F238E27FC236}">
                    <a16:creationId xmlns:a16="http://schemas.microsoft.com/office/drawing/2014/main" id="{865A1A74-8ED9-E115-3A0E-E762D9957D89}"/>
                  </a:ext>
                </a:extLst>
              </p:cNvPr>
              <p:cNvSpPr/>
              <p:nvPr/>
            </p:nvSpPr>
            <p:spPr>
              <a:xfrm>
                <a:off x="710950" y="550125"/>
                <a:ext cx="1786375" cy="1785875"/>
              </a:xfrm>
              <a:custGeom>
                <a:avLst/>
                <a:gdLst/>
                <a:ahLst/>
                <a:cxnLst/>
                <a:rect l="l" t="t" r="r" b="b"/>
                <a:pathLst>
                  <a:path w="71455" h="71435" extrusionOk="0">
                    <a:moveTo>
                      <a:pt x="35738" y="1"/>
                    </a:moveTo>
                    <a:cubicBezTo>
                      <a:pt x="16007" y="1"/>
                      <a:pt x="1" y="15987"/>
                      <a:pt x="1" y="35718"/>
                    </a:cubicBezTo>
                    <a:cubicBezTo>
                      <a:pt x="1" y="55448"/>
                      <a:pt x="16007" y="71434"/>
                      <a:pt x="35738" y="71434"/>
                    </a:cubicBezTo>
                    <a:cubicBezTo>
                      <a:pt x="55469" y="71434"/>
                      <a:pt x="71455" y="55448"/>
                      <a:pt x="71455" y="35718"/>
                    </a:cubicBezTo>
                    <a:cubicBezTo>
                      <a:pt x="71455" y="15987"/>
                      <a:pt x="55469" y="1"/>
                      <a:pt x="35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300;p31">
                <a:extLst>
                  <a:ext uri="{FF2B5EF4-FFF2-40B4-BE49-F238E27FC236}">
                    <a16:creationId xmlns:a16="http://schemas.microsoft.com/office/drawing/2014/main" id="{47229513-F356-4367-F80D-0AAF93279A8A}"/>
                  </a:ext>
                </a:extLst>
              </p:cNvPr>
              <p:cNvSpPr/>
              <p:nvPr/>
            </p:nvSpPr>
            <p:spPr>
              <a:xfrm>
                <a:off x="780000" y="666700"/>
                <a:ext cx="989200" cy="1613000"/>
              </a:xfrm>
              <a:custGeom>
                <a:avLst/>
                <a:gdLst/>
                <a:ahLst/>
                <a:cxnLst/>
                <a:rect l="l" t="t" r="r" b="b"/>
                <a:pathLst>
                  <a:path w="39568" h="64520" extrusionOk="0">
                    <a:moveTo>
                      <a:pt x="17724" y="0"/>
                    </a:moveTo>
                    <a:cubicBezTo>
                      <a:pt x="17309" y="0"/>
                      <a:pt x="16873" y="60"/>
                      <a:pt x="16614" y="150"/>
                    </a:cubicBezTo>
                    <a:cubicBezTo>
                      <a:pt x="15986" y="360"/>
                      <a:pt x="14291" y="1113"/>
                      <a:pt x="14501" y="1720"/>
                    </a:cubicBezTo>
                    <a:cubicBezTo>
                      <a:pt x="14537" y="1835"/>
                      <a:pt x="14653" y="1876"/>
                      <a:pt x="14812" y="1876"/>
                    </a:cubicBezTo>
                    <a:cubicBezTo>
                      <a:pt x="15182" y="1876"/>
                      <a:pt x="15784" y="1657"/>
                      <a:pt x="16165" y="1657"/>
                    </a:cubicBezTo>
                    <a:cubicBezTo>
                      <a:pt x="16273" y="1657"/>
                      <a:pt x="16363" y="1675"/>
                      <a:pt x="16426" y="1720"/>
                    </a:cubicBezTo>
                    <a:cubicBezTo>
                      <a:pt x="16551" y="1824"/>
                      <a:pt x="16635" y="2159"/>
                      <a:pt x="16614" y="2305"/>
                    </a:cubicBezTo>
                    <a:cubicBezTo>
                      <a:pt x="16551" y="2473"/>
                      <a:pt x="16028" y="2619"/>
                      <a:pt x="16091" y="2766"/>
                    </a:cubicBezTo>
                    <a:cubicBezTo>
                      <a:pt x="16147" y="2901"/>
                      <a:pt x="16299" y="2947"/>
                      <a:pt x="16498" y="2947"/>
                    </a:cubicBezTo>
                    <a:cubicBezTo>
                      <a:pt x="16905" y="2947"/>
                      <a:pt x="17513" y="2757"/>
                      <a:pt x="17924" y="2757"/>
                    </a:cubicBezTo>
                    <a:cubicBezTo>
                      <a:pt x="18056" y="2757"/>
                      <a:pt x="18168" y="2777"/>
                      <a:pt x="18246" y="2829"/>
                    </a:cubicBezTo>
                    <a:cubicBezTo>
                      <a:pt x="18413" y="2954"/>
                      <a:pt x="18685" y="3435"/>
                      <a:pt x="18560" y="3603"/>
                    </a:cubicBezTo>
                    <a:cubicBezTo>
                      <a:pt x="18417" y="3817"/>
                      <a:pt x="18041" y="3906"/>
                      <a:pt x="17621" y="3906"/>
                    </a:cubicBezTo>
                    <a:cubicBezTo>
                      <a:pt x="17058" y="3906"/>
                      <a:pt x="16417" y="3747"/>
                      <a:pt x="16154" y="3519"/>
                    </a:cubicBezTo>
                    <a:cubicBezTo>
                      <a:pt x="16049" y="3414"/>
                      <a:pt x="16154" y="3038"/>
                      <a:pt x="16049" y="2933"/>
                    </a:cubicBezTo>
                    <a:cubicBezTo>
                      <a:pt x="15777" y="2640"/>
                      <a:pt x="14877" y="2724"/>
                      <a:pt x="14522" y="2598"/>
                    </a:cubicBezTo>
                    <a:cubicBezTo>
                      <a:pt x="14312" y="2515"/>
                      <a:pt x="13936" y="2201"/>
                      <a:pt x="13726" y="2159"/>
                    </a:cubicBezTo>
                    <a:cubicBezTo>
                      <a:pt x="13580" y="2120"/>
                      <a:pt x="13343" y="2108"/>
                      <a:pt x="13087" y="2108"/>
                    </a:cubicBezTo>
                    <a:cubicBezTo>
                      <a:pt x="12648" y="2108"/>
                      <a:pt x="12154" y="2146"/>
                      <a:pt x="11969" y="2159"/>
                    </a:cubicBezTo>
                    <a:cubicBezTo>
                      <a:pt x="6738" y="5946"/>
                      <a:pt x="2574" y="11114"/>
                      <a:pt x="1" y="17119"/>
                    </a:cubicBezTo>
                    <a:lnTo>
                      <a:pt x="1" y="19149"/>
                    </a:lnTo>
                    <a:cubicBezTo>
                      <a:pt x="1" y="19149"/>
                      <a:pt x="1277" y="19505"/>
                      <a:pt x="1486" y="19860"/>
                    </a:cubicBezTo>
                    <a:cubicBezTo>
                      <a:pt x="1863" y="20446"/>
                      <a:pt x="1319" y="22016"/>
                      <a:pt x="1486" y="22685"/>
                    </a:cubicBezTo>
                    <a:cubicBezTo>
                      <a:pt x="1674" y="23376"/>
                      <a:pt x="2344" y="24736"/>
                      <a:pt x="2930" y="25133"/>
                    </a:cubicBezTo>
                    <a:cubicBezTo>
                      <a:pt x="3096" y="25239"/>
                      <a:pt x="3501" y="25366"/>
                      <a:pt x="3801" y="25366"/>
                    </a:cubicBezTo>
                    <a:cubicBezTo>
                      <a:pt x="3917" y="25366"/>
                      <a:pt x="4017" y="25347"/>
                      <a:pt x="4081" y="25301"/>
                    </a:cubicBezTo>
                    <a:cubicBezTo>
                      <a:pt x="4248" y="25175"/>
                      <a:pt x="4269" y="24673"/>
                      <a:pt x="4227" y="24464"/>
                    </a:cubicBezTo>
                    <a:cubicBezTo>
                      <a:pt x="4102" y="23857"/>
                      <a:pt x="3076" y="22936"/>
                      <a:pt x="2867" y="22350"/>
                    </a:cubicBezTo>
                    <a:cubicBezTo>
                      <a:pt x="2679" y="21869"/>
                      <a:pt x="2260" y="20697"/>
                      <a:pt x="2595" y="20300"/>
                    </a:cubicBezTo>
                    <a:cubicBezTo>
                      <a:pt x="2666" y="20229"/>
                      <a:pt x="2818" y="20198"/>
                      <a:pt x="2976" y="20198"/>
                    </a:cubicBezTo>
                    <a:cubicBezTo>
                      <a:pt x="3147" y="20198"/>
                      <a:pt x="3324" y="20235"/>
                      <a:pt x="3411" y="20300"/>
                    </a:cubicBezTo>
                    <a:cubicBezTo>
                      <a:pt x="3809" y="20655"/>
                      <a:pt x="3537" y="21911"/>
                      <a:pt x="3746" y="22413"/>
                    </a:cubicBezTo>
                    <a:cubicBezTo>
                      <a:pt x="4060" y="23229"/>
                      <a:pt x="5671" y="24422"/>
                      <a:pt x="5713" y="25301"/>
                    </a:cubicBezTo>
                    <a:cubicBezTo>
                      <a:pt x="5734" y="25573"/>
                      <a:pt x="5190" y="25970"/>
                      <a:pt x="5211" y="26242"/>
                    </a:cubicBezTo>
                    <a:cubicBezTo>
                      <a:pt x="5231" y="26807"/>
                      <a:pt x="6006" y="27832"/>
                      <a:pt x="6466" y="28167"/>
                    </a:cubicBezTo>
                    <a:cubicBezTo>
                      <a:pt x="6973" y="28527"/>
                      <a:pt x="8208" y="29091"/>
                      <a:pt x="9023" y="29091"/>
                    </a:cubicBezTo>
                    <a:cubicBezTo>
                      <a:pt x="9251" y="29091"/>
                      <a:pt x="9446" y="29046"/>
                      <a:pt x="9584" y="28941"/>
                    </a:cubicBezTo>
                    <a:cubicBezTo>
                      <a:pt x="9688" y="28858"/>
                      <a:pt x="9500" y="28502"/>
                      <a:pt x="9584" y="28439"/>
                    </a:cubicBezTo>
                    <a:cubicBezTo>
                      <a:pt x="9672" y="28366"/>
                      <a:pt x="9829" y="28333"/>
                      <a:pt x="10005" y="28333"/>
                    </a:cubicBezTo>
                    <a:cubicBezTo>
                      <a:pt x="10330" y="28333"/>
                      <a:pt x="10717" y="28444"/>
                      <a:pt x="10839" y="28606"/>
                    </a:cubicBezTo>
                    <a:cubicBezTo>
                      <a:pt x="10985" y="28795"/>
                      <a:pt x="10588" y="29318"/>
                      <a:pt x="10713" y="29506"/>
                    </a:cubicBezTo>
                    <a:cubicBezTo>
                      <a:pt x="10860" y="29694"/>
                      <a:pt x="11467" y="29632"/>
                      <a:pt x="11697" y="29674"/>
                    </a:cubicBezTo>
                    <a:cubicBezTo>
                      <a:pt x="12094" y="29757"/>
                      <a:pt x="13224" y="30092"/>
                      <a:pt x="13224" y="30092"/>
                    </a:cubicBezTo>
                    <a:cubicBezTo>
                      <a:pt x="13224" y="30092"/>
                      <a:pt x="14626" y="32184"/>
                      <a:pt x="15359" y="32540"/>
                    </a:cubicBezTo>
                    <a:cubicBezTo>
                      <a:pt x="15506" y="32614"/>
                      <a:pt x="15707" y="32638"/>
                      <a:pt x="15936" y="32638"/>
                    </a:cubicBezTo>
                    <a:cubicBezTo>
                      <a:pt x="16370" y="32638"/>
                      <a:pt x="16902" y="32551"/>
                      <a:pt x="17346" y="32551"/>
                    </a:cubicBezTo>
                    <a:cubicBezTo>
                      <a:pt x="17665" y="32551"/>
                      <a:pt x="17939" y="32596"/>
                      <a:pt x="18100" y="32749"/>
                    </a:cubicBezTo>
                    <a:cubicBezTo>
                      <a:pt x="18497" y="33126"/>
                      <a:pt x="18602" y="34465"/>
                      <a:pt x="18372" y="34988"/>
                    </a:cubicBezTo>
                    <a:cubicBezTo>
                      <a:pt x="18141" y="35490"/>
                      <a:pt x="16781" y="35783"/>
                      <a:pt x="16488" y="36285"/>
                    </a:cubicBezTo>
                    <a:cubicBezTo>
                      <a:pt x="16258" y="36725"/>
                      <a:pt x="16467" y="37792"/>
                      <a:pt x="16405" y="38273"/>
                    </a:cubicBezTo>
                    <a:cubicBezTo>
                      <a:pt x="16363" y="38587"/>
                      <a:pt x="16133" y="39508"/>
                      <a:pt x="16133" y="39508"/>
                    </a:cubicBezTo>
                    <a:cubicBezTo>
                      <a:pt x="16133" y="39508"/>
                      <a:pt x="18392" y="41914"/>
                      <a:pt x="18853" y="42897"/>
                    </a:cubicBezTo>
                    <a:cubicBezTo>
                      <a:pt x="18957" y="43169"/>
                      <a:pt x="18853" y="43839"/>
                      <a:pt x="19062" y="44048"/>
                    </a:cubicBezTo>
                    <a:cubicBezTo>
                      <a:pt x="19250" y="44257"/>
                      <a:pt x="20045" y="44320"/>
                      <a:pt x="20150" y="44320"/>
                    </a:cubicBezTo>
                    <a:cubicBezTo>
                      <a:pt x="20276" y="44320"/>
                      <a:pt x="22368" y="45910"/>
                      <a:pt x="22368" y="45910"/>
                    </a:cubicBezTo>
                    <a:cubicBezTo>
                      <a:pt x="22368" y="45910"/>
                      <a:pt x="21426" y="50806"/>
                      <a:pt x="22368" y="52041"/>
                    </a:cubicBezTo>
                    <a:cubicBezTo>
                      <a:pt x="22473" y="52187"/>
                      <a:pt x="22996" y="52083"/>
                      <a:pt x="23100" y="52250"/>
                    </a:cubicBezTo>
                    <a:cubicBezTo>
                      <a:pt x="23477" y="52857"/>
                      <a:pt x="22431" y="54363"/>
                      <a:pt x="22598" y="55075"/>
                    </a:cubicBezTo>
                    <a:cubicBezTo>
                      <a:pt x="22724" y="55577"/>
                      <a:pt x="23854" y="56728"/>
                      <a:pt x="23854" y="56728"/>
                    </a:cubicBezTo>
                    <a:cubicBezTo>
                      <a:pt x="23854" y="56728"/>
                      <a:pt x="23456" y="58862"/>
                      <a:pt x="23623" y="59532"/>
                    </a:cubicBezTo>
                    <a:cubicBezTo>
                      <a:pt x="23791" y="60348"/>
                      <a:pt x="24732" y="61791"/>
                      <a:pt x="25276" y="62440"/>
                    </a:cubicBezTo>
                    <a:cubicBezTo>
                      <a:pt x="25716" y="62984"/>
                      <a:pt x="26741" y="64051"/>
                      <a:pt x="27390" y="64302"/>
                    </a:cubicBezTo>
                    <a:cubicBezTo>
                      <a:pt x="27689" y="64414"/>
                      <a:pt x="28233" y="64519"/>
                      <a:pt x="28717" y="64519"/>
                    </a:cubicBezTo>
                    <a:cubicBezTo>
                      <a:pt x="29045" y="64519"/>
                      <a:pt x="29346" y="64471"/>
                      <a:pt x="29524" y="64344"/>
                    </a:cubicBezTo>
                    <a:cubicBezTo>
                      <a:pt x="29670" y="64239"/>
                      <a:pt x="29775" y="63821"/>
                      <a:pt x="29733" y="63654"/>
                    </a:cubicBezTo>
                    <a:cubicBezTo>
                      <a:pt x="29587" y="63151"/>
                      <a:pt x="28352" y="62817"/>
                      <a:pt x="28164" y="62335"/>
                    </a:cubicBezTo>
                    <a:cubicBezTo>
                      <a:pt x="28101" y="62189"/>
                      <a:pt x="28206" y="61833"/>
                      <a:pt x="28247" y="61687"/>
                    </a:cubicBezTo>
                    <a:cubicBezTo>
                      <a:pt x="28310" y="61477"/>
                      <a:pt x="28499" y="61080"/>
                      <a:pt x="28540" y="60871"/>
                    </a:cubicBezTo>
                    <a:cubicBezTo>
                      <a:pt x="28582" y="60682"/>
                      <a:pt x="28729" y="60201"/>
                      <a:pt x="28603" y="60055"/>
                    </a:cubicBezTo>
                    <a:cubicBezTo>
                      <a:pt x="28539" y="59991"/>
                      <a:pt x="28405" y="59970"/>
                      <a:pt x="28253" y="59970"/>
                    </a:cubicBezTo>
                    <a:cubicBezTo>
                      <a:pt x="27981" y="59970"/>
                      <a:pt x="27651" y="60035"/>
                      <a:pt x="27556" y="60035"/>
                    </a:cubicBezTo>
                    <a:cubicBezTo>
                      <a:pt x="27547" y="60035"/>
                      <a:pt x="27541" y="60035"/>
                      <a:pt x="27536" y="60034"/>
                    </a:cubicBezTo>
                    <a:cubicBezTo>
                      <a:pt x="27327" y="59971"/>
                      <a:pt x="26992" y="59573"/>
                      <a:pt x="26992" y="59364"/>
                    </a:cubicBezTo>
                    <a:cubicBezTo>
                      <a:pt x="27013" y="59050"/>
                      <a:pt x="27724" y="58778"/>
                      <a:pt x="27871" y="58506"/>
                    </a:cubicBezTo>
                    <a:lnTo>
                      <a:pt x="27996" y="57858"/>
                    </a:lnTo>
                    <a:lnTo>
                      <a:pt x="27013" y="57586"/>
                    </a:lnTo>
                    <a:lnTo>
                      <a:pt x="27076" y="57000"/>
                    </a:lnTo>
                    <a:lnTo>
                      <a:pt x="28478" y="56770"/>
                    </a:lnTo>
                    <a:cubicBezTo>
                      <a:pt x="28478" y="56770"/>
                      <a:pt x="30172" y="56163"/>
                      <a:pt x="30591" y="55765"/>
                    </a:cubicBezTo>
                    <a:cubicBezTo>
                      <a:pt x="30591" y="55765"/>
                      <a:pt x="31322" y="54446"/>
                      <a:pt x="31324" y="54446"/>
                    </a:cubicBezTo>
                    <a:lnTo>
                      <a:pt x="31324" y="54446"/>
                    </a:lnTo>
                    <a:cubicBezTo>
                      <a:pt x="31324" y="54446"/>
                      <a:pt x="31324" y="54446"/>
                      <a:pt x="31323" y="54447"/>
                    </a:cubicBezTo>
                    <a:lnTo>
                      <a:pt x="33039" y="52229"/>
                    </a:lnTo>
                    <a:lnTo>
                      <a:pt x="33541" y="51581"/>
                    </a:lnTo>
                    <a:lnTo>
                      <a:pt x="33039" y="49363"/>
                    </a:lnTo>
                    <a:lnTo>
                      <a:pt x="33039" y="49342"/>
                    </a:lnTo>
                    <a:cubicBezTo>
                      <a:pt x="33123" y="49028"/>
                      <a:pt x="33729" y="48170"/>
                      <a:pt x="33729" y="48170"/>
                    </a:cubicBezTo>
                    <a:lnTo>
                      <a:pt x="35780" y="48233"/>
                    </a:lnTo>
                    <a:lnTo>
                      <a:pt x="37161" y="47124"/>
                    </a:lnTo>
                    <a:cubicBezTo>
                      <a:pt x="37684" y="46182"/>
                      <a:pt x="37203" y="43818"/>
                      <a:pt x="37600" y="42814"/>
                    </a:cubicBezTo>
                    <a:cubicBezTo>
                      <a:pt x="37851" y="42249"/>
                      <a:pt x="38877" y="41433"/>
                      <a:pt x="39149" y="40868"/>
                    </a:cubicBezTo>
                    <a:cubicBezTo>
                      <a:pt x="39274" y="40575"/>
                      <a:pt x="39567" y="39905"/>
                      <a:pt x="39421" y="39612"/>
                    </a:cubicBezTo>
                    <a:cubicBezTo>
                      <a:pt x="39232" y="39298"/>
                      <a:pt x="38312" y="39403"/>
                      <a:pt x="38019" y="39173"/>
                    </a:cubicBezTo>
                    <a:cubicBezTo>
                      <a:pt x="38019" y="39173"/>
                      <a:pt x="37266" y="37813"/>
                      <a:pt x="37098" y="37666"/>
                    </a:cubicBezTo>
                    <a:cubicBezTo>
                      <a:pt x="37098" y="37666"/>
                      <a:pt x="36273" y="37703"/>
                      <a:pt x="35436" y="37703"/>
                    </a:cubicBezTo>
                    <a:cubicBezTo>
                      <a:pt x="34849" y="37703"/>
                      <a:pt x="34257" y="37685"/>
                      <a:pt x="33939" y="37625"/>
                    </a:cubicBezTo>
                    <a:cubicBezTo>
                      <a:pt x="33709" y="37583"/>
                      <a:pt x="33269" y="37373"/>
                      <a:pt x="33039" y="37290"/>
                    </a:cubicBezTo>
                    <a:cubicBezTo>
                      <a:pt x="32641" y="37143"/>
                      <a:pt x="33039" y="37290"/>
                      <a:pt x="31428" y="36683"/>
                    </a:cubicBezTo>
                    <a:cubicBezTo>
                      <a:pt x="31428" y="36683"/>
                      <a:pt x="31449" y="35323"/>
                      <a:pt x="31323" y="34884"/>
                    </a:cubicBezTo>
                    <a:cubicBezTo>
                      <a:pt x="31198" y="34486"/>
                      <a:pt x="30486" y="33440"/>
                      <a:pt x="30486" y="33440"/>
                    </a:cubicBezTo>
                    <a:lnTo>
                      <a:pt x="28227" y="33398"/>
                    </a:lnTo>
                    <a:cubicBezTo>
                      <a:pt x="27620" y="33398"/>
                      <a:pt x="27369" y="31745"/>
                      <a:pt x="26908" y="31347"/>
                    </a:cubicBezTo>
                    <a:cubicBezTo>
                      <a:pt x="26709" y="31166"/>
                      <a:pt x="26196" y="30750"/>
                      <a:pt x="25886" y="30750"/>
                    </a:cubicBezTo>
                    <a:cubicBezTo>
                      <a:pt x="25837" y="30750"/>
                      <a:pt x="25794" y="30760"/>
                      <a:pt x="25758" y="30783"/>
                    </a:cubicBezTo>
                    <a:cubicBezTo>
                      <a:pt x="25611" y="30866"/>
                      <a:pt x="25799" y="31306"/>
                      <a:pt x="25695" y="31410"/>
                    </a:cubicBezTo>
                    <a:cubicBezTo>
                      <a:pt x="25486" y="31607"/>
                      <a:pt x="25007" y="31695"/>
                      <a:pt x="24540" y="31695"/>
                    </a:cubicBezTo>
                    <a:cubicBezTo>
                      <a:pt x="24164" y="31695"/>
                      <a:pt x="23796" y="31638"/>
                      <a:pt x="23582" y="31536"/>
                    </a:cubicBezTo>
                    <a:cubicBezTo>
                      <a:pt x="23289" y="31389"/>
                      <a:pt x="23079" y="30636"/>
                      <a:pt x="22807" y="30469"/>
                    </a:cubicBezTo>
                    <a:cubicBezTo>
                      <a:pt x="22423" y="30218"/>
                      <a:pt x="21584" y="29954"/>
                      <a:pt x="20996" y="29954"/>
                    </a:cubicBezTo>
                    <a:cubicBezTo>
                      <a:pt x="20848" y="29954"/>
                      <a:pt x="20716" y="29970"/>
                      <a:pt x="20610" y="30008"/>
                    </a:cubicBezTo>
                    <a:cubicBezTo>
                      <a:pt x="19941" y="30238"/>
                      <a:pt x="19439" y="31871"/>
                      <a:pt x="18790" y="32101"/>
                    </a:cubicBezTo>
                    <a:cubicBezTo>
                      <a:pt x="18689" y="32137"/>
                      <a:pt x="18556" y="32153"/>
                      <a:pt x="18403" y="32153"/>
                    </a:cubicBezTo>
                    <a:cubicBezTo>
                      <a:pt x="17509" y="32153"/>
                      <a:pt x="15923" y="31619"/>
                      <a:pt x="15923" y="31619"/>
                    </a:cubicBezTo>
                    <a:cubicBezTo>
                      <a:pt x="15923" y="31619"/>
                      <a:pt x="16258" y="29004"/>
                      <a:pt x="15714" y="28397"/>
                    </a:cubicBezTo>
                    <a:cubicBezTo>
                      <a:pt x="15597" y="28273"/>
                      <a:pt x="15358" y="28245"/>
                      <a:pt x="15081" y="28245"/>
                    </a:cubicBezTo>
                    <a:cubicBezTo>
                      <a:pt x="14841" y="28245"/>
                      <a:pt x="14572" y="28266"/>
                      <a:pt x="14331" y="28266"/>
                    </a:cubicBezTo>
                    <a:cubicBezTo>
                      <a:pt x="14006" y="28266"/>
                      <a:pt x="13731" y="28227"/>
                      <a:pt x="13643" y="28042"/>
                    </a:cubicBezTo>
                    <a:cubicBezTo>
                      <a:pt x="13434" y="27644"/>
                      <a:pt x="14417" y="26912"/>
                      <a:pt x="14480" y="26472"/>
                    </a:cubicBezTo>
                    <a:cubicBezTo>
                      <a:pt x="14501" y="26242"/>
                      <a:pt x="14459" y="25656"/>
                      <a:pt x="14229" y="25552"/>
                    </a:cubicBezTo>
                    <a:cubicBezTo>
                      <a:pt x="14178" y="25534"/>
                      <a:pt x="14125" y="25525"/>
                      <a:pt x="14071" y="25525"/>
                    </a:cubicBezTo>
                    <a:cubicBezTo>
                      <a:pt x="13302" y="25525"/>
                      <a:pt x="12230" y="27217"/>
                      <a:pt x="11488" y="27393"/>
                    </a:cubicBezTo>
                    <a:cubicBezTo>
                      <a:pt x="11359" y="27425"/>
                      <a:pt x="11182" y="27441"/>
                      <a:pt x="10987" y="27441"/>
                    </a:cubicBezTo>
                    <a:cubicBezTo>
                      <a:pt x="10547" y="27441"/>
                      <a:pt x="10019" y="27358"/>
                      <a:pt x="9772" y="27184"/>
                    </a:cubicBezTo>
                    <a:cubicBezTo>
                      <a:pt x="9479" y="26974"/>
                      <a:pt x="9186" y="26200"/>
                      <a:pt x="9144" y="25845"/>
                    </a:cubicBezTo>
                    <a:cubicBezTo>
                      <a:pt x="9123" y="25489"/>
                      <a:pt x="9395" y="24777"/>
                      <a:pt x="9521" y="24443"/>
                    </a:cubicBezTo>
                    <a:cubicBezTo>
                      <a:pt x="9709" y="23982"/>
                      <a:pt x="10483" y="22706"/>
                      <a:pt x="10483" y="22706"/>
                    </a:cubicBezTo>
                    <a:cubicBezTo>
                      <a:pt x="10483" y="22706"/>
                      <a:pt x="12074" y="21744"/>
                      <a:pt x="12659" y="21597"/>
                    </a:cubicBezTo>
                    <a:cubicBezTo>
                      <a:pt x="13295" y="21444"/>
                      <a:pt x="14448" y="21199"/>
                      <a:pt x="15420" y="21199"/>
                    </a:cubicBezTo>
                    <a:cubicBezTo>
                      <a:pt x="16047" y="21199"/>
                      <a:pt x="16599" y="21301"/>
                      <a:pt x="16886" y="21597"/>
                    </a:cubicBezTo>
                    <a:cubicBezTo>
                      <a:pt x="17116" y="21827"/>
                      <a:pt x="16886" y="22873"/>
                      <a:pt x="16886" y="22873"/>
                    </a:cubicBezTo>
                    <a:cubicBezTo>
                      <a:pt x="16886" y="22873"/>
                      <a:pt x="17816" y="23621"/>
                      <a:pt x="18256" y="23621"/>
                    </a:cubicBezTo>
                    <a:cubicBezTo>
                      <a:pt x="18310" y="23621"/>
                      <a:pt x="18356" y="23610"/>
                      <a:pt x="18392" y="23585"/>
                    </a:cubicBezTo>
                    <a:cubicBezTo>
                      <a:pt x="18853" y="23271"/>
                      <a:pt x="18079" y="21890"/>
                      <a:pt x="18288" y="21388"/>
                    </a:cubicBezTo>
                    <a:cubicBezTo>
                      <a:pt x="18413" y="21011"/>
                      <a:pt x="19062" y="20530"/>
                      <a:pt x="19376" y="20279"/>
                    </a:cubicBezTo>
                    <a:cubicBezTo>
                      <a:pt x="19878" y="19860"/>
                      <a:pt x="21573" y="18835"/>
                      <a:pt x="21573" y="18835"/>
                    </a:cubicBezTo>
                    <a:cubicBezTo>
                      <a:pt x="21573" y="18835"/>
                      <a:pt x="21615" y="18040"/>
                      <a:pt x="21740" y="17810"/>
                    </a:cubicBezTo>
                    <a:cubicBezTo>
                      <a:pt x="22075" y="17098"/>
                      <a:pt x="23310" y="15990"/>
                      <a:pt x="23937" y="15508"/>
                    </a:cubicBezTo>
                    <a:cubicBezTo>
                      <a:pt x="24460" y="15111"/>
                      <a:pt x="26218" y="14881"/>
                      <a:pt x="26281" y="14211"/>
                    </a:cubicBezTo>
                    <a:cubicBezTo>
                      <a:pt x="26281" y="14148"/>
                      <a:pt x="26071" y="14106"/>
                      <a:pt x="26071" y="14044"/>
                    </a:cubicBezTo>
                    <a:cubicBezTo>
                      <a:pt x="26051" y="13500"/>
                      <a:pt x="27139" y="12684"/>
                      <a:pt x="27662" y="12558"/>
                    </a:cubicBezTo>
                    <a:cubicBezTo>
                      <a:pt x="27685" y="12551"/>
                      <a:pt x="27711" y="12549"/>
                      <a:pt x="27740" y="12549"/>
                    </a:cubicBezTo>
                    <a:cubicBezTo>
                      <a:pt x="27896" y="12549"/>
                      <a:pt x="28121" y="12634"/>
                      <a:pt x="28227" y="12705"/>
                    </a:cubicBezTo>
                    <a:cubicBezTo>
                      <a:pt x="28331" y="12767"/>
                      <a:pt x="28394" y="13039"/>
                      <a:pt x="28499" y="13039"/>
                    </a:cubicBezTo>
                    <a:cubicBezTo>
                      <a:pt x="28503" y="13040"/>
                      <a:pt x="28507" y="13040"/>
                      <a:pt x="28512" y="13040"/>
                    </a:cubicBezTo>
                    <a:cubicBezTo>
                      <a:pt x="28736" y="13040"/>
                      <a:pt x="28921" y="12513"/>
                      <a:pt x="29105" y="12370"/>
                    </a:cubicBezTo>
                    <a:cubicBezTo>
                      <a:pt x="29126" y="12349"/>
                      <a:pt x="29252" y="12349"/>
                      <a:pt x="29252" y="12307"/>
                    </a:cubicBezTo>
                    <a:cubicBezTo>
                      <a:pt x="29243" y="12234"/>
                      <a:pt x="29147" y="12217"/>
                      <a:pt x="29028" y="12217"/>
                    </a:cubicBezTo>
                    <a:cubicBezTo>
                      <a:pt x="28917" y="12217"/>
                      <a:pt x="28785" y="12232"/>
                      <a:pt x="28684" y="12232"/>
                    </a:cubicBezTo>
                    <a:cubicBezTo>
                      <a:pt x="28644" y="12232"/>
                      <a:pt x="28609" y="12230"/>
                      <a:pt x="28582" y="12223"/>
                    </a:cubicBezTo>
                    <a:cubicBezTo>
                      <a:pt x="28415" y="12181"/>
                      <a:pt x="28017" y="12140"/>
                      <a:pt x="27913" y="11993"/>
                    </a:cubicBezTo>
                    <a:cubicBezTo>
                      <a:pt x="27829" y="11868"/>
                      <a:pt x="27850" y="11491"/>
                      <a:pt x="27913" y="11344"/>
                    </a:cubicBezTo>
                    <a:cubicBezTo>
                      <a:pt x="27975" y="11240"/>
                      <a:pt x="28164" y="11093"/>
                      <a:pt x="28268" y="11052"/>
                    </a:cubicBezTo>
                    <a:cubicBezTo>
                      <a:pt x="28342" y="11027"/>
                      <a:pt x="28452" y="11018"/>
                      <a:pt x="28569" y="11018"/>
                    </a:cubicBezTo>
                    <a:cubicBezTo>
                      <a:pt x="28750" y="11018"/>
                      <a:pt x="28949" y="11039"/>
                      <a:pt x="29064" y="11052"/>
                    </a:cubicBezTo>
                    <a:cubicBezTo>
                      <a:pt x="29147" y="11072"/>
                      <a:pt x="29356" y="11156"/>
                      <a:pt x="29419" y="11219"/>
                    </a:cubicBezTo>
                    <a:cubicBezTo>
                      <a:pt x="29545" y="11344"/>
                      <a:pt x="29566" y="11763"/>
                      <a:pt x="29733" y="11847"/>
                    </a:cubicBezTo>
                    <a:cubicBezTo>
                      <a:pt x="29761" y="11861"/>
                      <a:pt x="29805" y="11868"/>
                      <a:pt x="29854" y="11868"/>
                    </a:cubicBezTo>
                    <a:cubicBezTo>
                      <a:pt x="29952" y="11868"/>
                      <a:pt x="30068" y="11840"/>
                      <a:pt x="30110" y="11784"/>
                    </a:cubicBezTo>
                    <a:cubicBezTo>
                      <a:pt x="30110" y="11784"/>
                      <a:pt x="30089" y="11742"/>
                      <a:pt x="30110" y="11721"/>
                    </a:cubicBezTo>
                    <a:cubicBezTo>
                      <a:pt x="30131" y="11721"/>
                      <a:pt x="30193" y="11763"/>
                      <a:pt x="30214" y="11763"/>
                    </a:cubicBezTo>
                    <a:cubicBezTo>
                      <a:pt x="30282" y="11768"/>
                      <a:pt x="30373" y="11772"/>
                      <a:pt x="30473" y="11772"/>
                    </a:cubicBezTo>
                    <a:cubicBezTo>
                      <a:pt x="30774" y="11772"/>
                      <a:pt x="31166" y="11737"/>
                      <a:pt x="31323" y="11596"/>
                    </a:cubicBezTo>
                    <a:cubicBezTo>
                      <a:pt x="31428" y="11512"/>
                      <a:pt x="31344" y="11135"/>
                      <a:pt x="31470" y="11052"/>
                    </a:cubicBezTo>
                    <a:cubicBezTo>
                      <a:pt x="31500" y="11039"/>
                      <a:pt x="31540" y="11033"/>
                      <a:pt x="31585" y="11033"/>
                    </a:cubicBezTo>
                    <a:cubicBezTo>
                      <a:pt x="31760" y="11033"/>
                      <a:pt x="32014" y="11119"/>
                      <a:pt x="32097" y="11219"/>
                    </a:cubicBezTo>
                    <a:cubicBezTo>
                      <a:pt x="32181" y="11324"/>
                      <a:pt x="32160" y="11679"/>
                      <a:pt x="32097" y="11805"/>
                    </a:cubicBezTo>
                    <a:cubicBezTo>
                      <a:pt x="32014" y="11951"/>
                      <a:pt x="31470" y="12035"/>
                      <a:pt x="31512" y="12202"/>
                    </a:cubicBezTo>
                    <a:cubicBezTo>
                      <a:pt x="31637" y="12307"/>
                      <a:pt x="31491" y="12705"/>
                      <a:pt x="31595" y="12830"/>
                    </a:cubicBezTo>
                    <a:cubicBezTo>
                      <a:pt x="31846" y="13123"/>
                      <a:pt x="32683" y="13165"/>
                      <a:pt x="33039" y="13290"/>
                    </a:cubicBezTo>
                    <a:cubicBezTo>
                      <a:pt x="33185" y="13332"/>
                      <a:pt x="33499" y="13353"/>
                      <a:pt x="33583" y="13458"/>
                    </a:cubicBezTo>
                    <a:cubicBezTo>
                      <a:pt x="33583" y="13458"/>
                      <a:pt x="33583" y="13458"/>
                      <a:pt x="33583" y="13479"/>
                    </a:cubicBezTo>
                    <a:cubicBezTo>
                      <a:pt x="33624" y="13503"/>
                      <a:pt x="33695" y="13515"/>
                      <a:pt x="33769" y="13515"/>
                    </a:cubicBezTo>
                    <a:cubicBezTo>
                      <a:pt x="33883" y="13515"/>
                      <a:pt x="34005" y="13488"/>
                      <a:pt x="34043" y="13437"/>
                    </a:cubicBezTo>
                    <a:cubicBezTo>
                      <a:pt x="34190" y="13269"/>
                      <a:pt x="34190" y="12767"/>
                      <a:pt x="34085" y="12579"/>
                    </a:cubicBezTo>
                    <a:cubicBezTo>
                      <a:pt x="33939" y="12328"/>
                      <a:pt x="33185" y="12349"/>
                      <a:pt x="33039" y="12098"/>
                    </a:cubicBezTo>
                    <a:cubicBezTo>
                      <a:pt x="32913" y="11909"/>
                      <a:pt x="32913" y="11407"/>
                      <a:pt x="33039" y="11219"/>
                    </a:cubicBezTo>
                    <a:cubicBezTo>
                      <a:pt x="33144" y="11072"/>
                      <a:pt x="33625" y="11135"/>
                      <a:pt x="33729" y="10989"/>
                    </a:cubicBezTo>
                    <a:cubicBezTo>
                      <a:pt x="33918" y="10738"/>
                      <a:pt x="33918" y="10026"/>
                      <a:pt x="33771" y="9733"/>
                    </a:cubicBezTo>
                    <a:cubicBezTo>
                      <a:pt x="33688" y="9545"/>
                      <a:pt x="33227" y="9399"/>
                      <a:pt x="33039" y="9294"/>
                    </a:cubicBezTo>
                    <a:cubicBezTo>
                      <a:pt x="32893" y="9189"/>
                      <a:pt x="32516" y="9064"/>
                      <a:pt x="32411" y="8917"/>
                    </a:cubicBezTo>
                    <a:cubicBezTo>
                      <a:pt x="32139" y="8457"/>
                      <a:pt x="32328" y="6804"/>
                      <a:pt x="32328" y="6804"/>
                    </a:cubicBezTo>
                    <a:lnTo>
                      <a:pt x="32328" y="6804"/>
                    </a:lnTo>
                    <a:cubicBezTo>
                      <a:pt x="32327" y="6804"/>
                      <a:pt x="30967" y="7599"/>
                      <a:pt x="30444" y="7725"/>
                    </a:cubicBezTo>
                    <a:cubicBezTo>
                      <a:pt x="30343" y="7750"/>
                      <a:pt x="30156" y="7791"/>
                      <a:pt x="30002" y="7791"/>
                    </a:cubicBezTo>
                    <a:cubicBezTo>
                      <a:pt x="29902" y="7791"/>
                      <a:pt x="29816" y="7774"/>
                      <a:pt x="29775" y="7725"/>
                    </a:cubicBezTo>
                    <a:cubicBezTo>
                      <a:pt x="29503" y="7411"/>
                      <a:pt x="30172" y="6448"/>
                      <a:pt x="29942" y="6114"/>
                    </a:cubicBezTo>
                    <a:cubicBezTo>
                      <a:pt x="29640" y="5677"/>
                      <a:pt x="28596" y="5469"/>
                      <a:pt x="27861" y="5469"/>
                    </a:cubicBezTo>
                    <a:cubicBezTo>
                      <a:pt x="27680" y="5469"/>
                      <a:pt x="27518" y="5482"/>
                      <a:pt x="27390" y="5507"/>
                    </a:cubicBezTo>
                    <a:cubicBezTo>
                      <a:pt x="27076" y="5570"/>
                      <a:pt x="26490" y="6009"/>
                      <a:pt x="26343" y="6302"/>
                    </a:cubicBezTo>
                    <a:cubicBezTo>
                      <a:pt x="26071" y="6846"/>
                      <a:pt x="26699" y="8248"/>
                      <a:pt x="26343" y="8729"/>
                    </a:cubicBezTo>
                    <a:cubicBezTo>
                      <a:pt x="26051" y="9147"/>
                      <a:pt x="24816" y="9022"/>
                      <a:pt x="24439" y="9336"/>
                    </a:cubicBezTo>
                    <a:cubicBezTo>
                      <a:pt x="24105" y="9629"/>
                      <a:pt x="24021" y="10654"/>
                      <a:pt x="23686" y="10926"/>
                    </a:cubicBezTo>
                    <a:cubicBezTo>
                      <a:pt x="23569" y="11014"/>
                      <a:pt x="23286" y="11113"/>
                      <a:pt x="23070" y="11113"/>
                    </a:cubicBezTo>
                    <a:cubicBezTo>
                      <a:pt x="22978" y="11113"/>
                      <a:pt x="22899" y="11095"/>
                      <a:pt x="22849" y="11052"/>
                    </a:cubicBezTo>
                    <a:cubicBezTo>
                      <a:pt x="22473" y="10738"/>
                      <a:pt x="23184" y="9420"/>
                      <a:pt x="22849" y="9022"/>
                    </a:cubicBezTo>
                    <a:cubicBezTo>
                      <a:pt x="22669" y="8816"/>
                      <a:pt x="22037" y="8776"/>
                      <a:pt x="21578" y="8776"/>
                    </a:cubicBezTo>
                    <a:cubicBezTo>
                      <a:pt x="21290" y="8776"/>
                      <a:pt x="21071" y="8792"/>
                      <a:pt x="21071" y="8792"/>
                    </a:cubicBezTo>
                    <a:lnTo>
                      <a:pt x="20171" y="8206"/>
                    </a:lnTo>
                    <a:cubicBezTo>
                      <a:pt x="20171" y="8206"/>
                      <a:pt x="19690" y="7202"/>
                      <a:pt x="19815" y="6888"/>
                    </a:cubicBezTo>
                    <a:cubicBezTo>
                      <a:pt x="20171" y="6030"/>
                      <a:pt x="22159" y="5381"/>
                      <a:pt x="23017" y="5026"/>
                    </a:cubicBezTo>
                    <a:cubicBezTo>
                      <a:pt x="23312" y="4887"/>
                      <a:pt x="23953" y="4488"/>
                      <a:pt x="24354" y="4488"/>
                    </a:cubicBezTo>
                    <a:cubicBezTo>
                      <a:pt x="24436" y="4488"/>
                      <a:pt x="24508" y="4505"/>
                      <a:pt x="24565" y="4544"/>
                    </a:cubicBezTo>
                    <a:cubicBezTo>
                      <a:pt x="24795" y="4691"/>
                      <a:pt x="24523" y="5423"/>
                      <a:pt x="24732" y="5590"/>
                    </a:cubicBezTo>
                    <a:cubicBezTo>
                      <a:pt x="24804" y="5653"/>
                      <a:pt x="24946" y="5682"/>
                      <a:pt x="25096" y="5682"/>
                    </a:cubicBezTo>
                    <a:cubicBezTo>
                      <a:pt x="25294" y="5682"/>
                      <a:pt x="25507" y="5632"/>
                      <a:pt x="25590" y="5549"/>
                    </a:cubicBezTo>
                    <a:cubicBezTo>
                      <a:pt x="25695" y="5444"/>
                      <a:pt x="25569" y="5109"/>
                      <a:pt x="25674" y="5005"/>
                    </a:cubicBezTo>
                    <a:cubicBezTo>
                      <a:pt x="25723" y="4956"/>
                      <a:pt x="25823" y="4944"/>
                      <a:pt x="25940" y="4944"/>
                    </a:cubicBezTo>
                    <a:cubicBezTo>
                      <a:pt x="26046" y="4944"/>
                      <a:pt x="26167" y="4954"/>
                      <a:pt x="26275" y="4954"/>
                    </a:cubicBezTo>
                    <a:cubicBezTo>
                      <a:pt x="26406" y="4954"/>
                      <a:pt x="26520" y="4940"/>
                      <a:pt x="26574" y="4879"/>
                    </a:cubicBezTo>
                    <a:cubicBezTo>
                      <a:pt x="26615" y="4858"/>
                      <a:pt x="26615" y="4733"/>
                      <a:pt x="26595" y="4691"/>
                    </a:cubicBezTo>
                    <a:cubicBezTo>
                      <a:pt x="26532" y="4607"/>
                      <a:pt x="26260" y="4628"/>
                      <a:pt x="26197" y="4544"/>
                    </a:cubicBezTo>
                    <a:cubicBezTo>
                      <a:pt x="26113" y="4419"/>
                      <a:pt x="26030" y="4084"/>
                      <a:pt x="26113" y="3979"/>
                    </a:cubicBezTo>
                    <a:cubicBezTo>
                      <a:pt x="26170" y="3908"/>
                      <a:pt x="26287" y="3888"/>
                      <a:pt x="26427" y="3888"/>
                    </a:cubicBezTo>
                    <a:cubicBezTo>
                      <a:pt x="26615" y="3888"/>
                      <a:pt x="26843" y="3924"/>
                      <a:pt x="27021" y="3924"/>
                    </a:cubicBezTo>
                    <a:cubicBezTo>
                      <a:pt x="27101" y="3924"/>
                      <a:pt x="27171" y="3917"/>
                      <a:pt x="27222" y="3896"/>
                    </a:cubicBezTo>
                    <a:cubicBezTo>
                      <a:pt x="27452" y="3791"/>
                      <a:pt x="27745" y="3373"/>
                      <a:pt x="27913" y="3184"/>
                    </a:cubicBezTo>
                    <a:cubicBezTo>
                      <a:pt x="27913" y="3163"/>
                      <a:pt x="27934" y="3142"/>
                      <a:pt x="27955" y="3142"/>
                    </a:cubicBezTo>
                    <a:cubicBezTo>
                      <a:pt x="28038" y="3121"/>
                      <a:pt x="28101" y="2954"/>
                      <a:pt x="28164" y="2933"/>
                    </a:cubicBezTo>
                    <a:cubicBezTo>
                      <a:pt x="28557" y="2729"/>
                      <a:pt x="29365" y="2559"/>
                      <a:pt x="29982" y="2559"/>
                    </a:cubicBezTo>
                    <a:cubicBezTo>
                      <a:pt x="30185" y="2559"/>
                      <a:pt x="30367" y="2578"/>
                      <a:pt x="30507" y="2619"/>
                    </a:cubicBezTo>
                    <a:cubicBezTo>
                      <a:pt x="30842" y="2724"/>
                      <a:pt x="31595" y="3163"/>
                      <a:pt x="31553" y="3519"/>
                    </a:cubicBezTo>
                    <a:cubicBezTo>
                      <a:pt x="31470" y="4272"/>
                      <a:pt x="28729" y="4189"/>
                      <a:pt x="28833" y="4963"/>
                    </a:cubicBezTo>
                    <a:cubicBezTo>
                      <a:pt x="28908" y="5593"/>
                      <a:pt x="30252" y="5954"/>
                      <a:pt x="31299" y="5954"/>
                    </a:cubicBezTo>
                    <a:cubicBezTo>
                      <a:pt x="31713" y="5954"/>
                      <a:pt x="32081" y="5897"/>
                      <a:pt x="32307" y="5779"/>
                    </a:cubicBezTo>
                    <a:cubicBezTo>
                      <a:pt x="32579" y="5632"/>
                      <a:pt x="32495" y="4795"/>
                      <a:pt x="32746" y="4628"/>
                    </a:cubicBezTo>
                    <a:cubicBezTo>
                      <a:pt x="32767" y="4614"/>
                      <a:pt x="32800" y="4609"/>
                      <a:pt x="32836" y="4609"/>
                    </a:cubicBezTo>
                    <a:cubicBezTo>
                      <a:pt x="32909" y="4609"/>
                      <a:pt x="32997" y="4628"/>
                      <a:pt x="33039" y="4628"/>
                    </a:cubicBezTo>
                    <a:cubicBezTo>
                      <a:pt x="33248" y="4628"/>
                      <a:pt x="33606" y="4693"/>
                      <a:pt x="33896" y="4693"/>
                    </a:cubicBezTo>
                    <a:cubicBezTo>
                      <a:pt x="34041" y="4693"/>
                      <a:pt x="34169" y="4677"/>
                      <a:pt x="34253" y="4628"/>
                    </a:cubicBezTo>
                    <a:cubicBezTo>
                      <a:pt x="34504" y="4482"/>
                      <a:pt x="34922" y="3875"/>
                      <a:pt x="34797" y="3603"/>
                    </a:cubicBezTo>
                    <a:cubicBezTo>
                      <a:pt x="34692" y="3352"/>
                      <a:pt x="33897" y="3561"/>
                      <a:pt x="33729" y="3331"/>
                    </a:cubicBezTo>
                    <a:cubicBezTo>
                      <a:pt x="33520" y="3101"/>
                      <a:pt x="33897" y="2326"/>
                      <a:pt x="33729" y="2054"/>
                    </a:cubicBezTo>
                    <a:cubicBezTo>
                      <a:pt x="33625" y="1908"/>
                      <a:pt x="33206" y="1845"/>
                      <a:pt x="33039" y="1761"/>
                    </a:cubicBezTo>
                    <a:cubicBezTo>
                      <a:pt x="32369" y="1469"/>
                      <a:pt x="31093" y="673"/>
                      <a:pt x="30361" y="569"/>
                    </a:cubicBezTo>
                    <a:cubicBezTo>
                      <a:pt x="30262" y="555"/>
                      <a:pt x="30146" y="548"/>
                      <a:pt x="30019" y="548"/>
                    </a:cubicBezTo>
                    <a:cubicBezTo>
                      <a:pt x="29396" y="548"/>
                      <a:pt x="28508" y="702"/>
                      <a:pt x="28038" y="841"/>
                    </a:cubicBezTo>
                    <a:cubicBezTo>
                      <a:pt x="27683" y="945"/>
                      <a:pt x="26908" y="1197"/>
                      <a:pt x="26720" y="1531"/>
                    </a:cubicBezTo>
                    <a:cubicBezTo>
                      <a:pt x="26532" y="1887"/>
                      <a:pt x="27118" y="2912"/>
                      <a:pt x="26825" y="3184"/>
                    </a:cubicBezTo>
                    <a:cubicBezTo>
                      <a:pt x="26741" y="3255"/>
                      <a:pt x="26603" y="3284"/>
                      <a:pt x="26443" y="3284"/>
                    </a:cubicBezTo>
                    <a:cubicBezTo>
                      <a:pt x="26084" y="3284"/>
                      <a:pt x="25618" y="3135"/>
                      <a:pt x="25444" y="2975"/>
                    </a:cubicBezTo>
                    <a:cubicBezTo>
                      <a:pt x="25276" y="2808"/>
                      <a:pt x="25172" y="2285"/>
                      <a:pt x="25234" y="2054"/>
                    </a:cubicBezTo>
                    <a:cubicBezTo>
                      <a:pt x="25381" y="1636"/>
                      <a:pt x="26699" y="1280"/>
                      <a:pt x="26553" y="862"/>
                    </a:cubicBezTo>
                    <a:cubicBezTo>
                      <a:pt x="26467" y="630"/>
                      <a:pt x="26148" y="557"/>
                      <a:pt x="25762" y="557"/>
                    </a:cubicBezTo>
                    <a:cubicBezTo>
                      <a:pt x="25207" y="557"/>
                      <a:pt x="24513" y="708"/>
                      <a:pt x="24167" y="757"/>
                    </a:cubicBezTo>
                    <a:cubicBezTo>
                      <a:pt x="24000" y="778"/>
                      <a:pt x="23623" y="841"/>
                      <a:pt x="23477" y="966"/>
                    </a:cubicBezTo>
                    <a:cubicBezTo>
                      <a:pt x="23330" y="1113"/>
                      <a:pt x="23079" y="1573"/>
                      <a:pt x="23184" y="1761"/>
                    </a:cubicBezTo>
                    <a:cubicBezTo>
                      <a:pt x="23227" y="1826"/>
                      <a:pt x="23331" y="1841"/>
                      <a:pt x="23454" y="1841"/>
                    </a:cubicBezTo>
                    <a:cubicBezTo>
                      <a:pt x="23568" y="1841"/>
                      <a:pt x="23699" y="1828"/>
                      <a:pt x="23813" y="1828"/>
                    </a:cubicBezTo>
                    <a:cubicBezTo>
                      <a:pt x="23937" y="1828"/>
                      <a:pt x="24041" y="1844"/>
                      <a:pt x="24084" y="1908"/>
                    </a:cubicBezTo>
                    <a:cubicBezTo>
                      <a:pt x="24209" y="2096"/>
                      <a:pt x="24063" y="2661"/>
                      <a:pt x="23895" y="2808"/>
                    </a:cubicBezTo>
                    <a:cubicBezTo>
                      <a:pt x="23816" y="2876"/>
                      <a:pt x="23691" y="2898"/>
                      <a:pt x="23544" y="2898"/>
                    </a:cubicBezTo>
                    <a:cubicBezTo>
                      <a:pt x="23278" y="2898"/>
                      <a:pt x="22941" y="2825"/>
                      <a:pt x="22685" y="2825"/>
                    </a:cubicBezTo>
                    <a:cubicBezTo>
                      <a:pt x="22563" y="2825"/>
                      <a:pt x="22458" y="2842"/>
                      <a:pt x="22389" y="2891"/>
                    </a:cubicBezTo>
                    <a:cubicBezTo>
                      <a:pt x="22242" y="2996"/>
                      <a:pt x="22263" y="3394"/>
                      <a:pt x="22138" y="3477"/>
                    </a:cubicBezTo>
                    <a:cubicBezTo>
                      <a:pt x="21889" y="3655"/>
                      <a:pt x="21345" y="3772"/>
                      <a:pt x="20848" y="3772"/>
                    </a:cubicBezTo>
                    <a:cubicBezTo>
                      <a:pt x="20467" y="3772"/>
                      <a:pt x="20113" y="3703"/>
                      <a:pt x="19941" y="3540"/>
                    </a:cubicBezTo>
                    <a:cubicBezTo>
                      <a:pt x="19711" y="3331"/>
                      <a:pt x="19878" y="2326"/>
                      <a:pt x="19794" y="2305"/>
                    </a:cubicBezTo>
                    <a:lnTo>
                      <a:pt x="19794" y="2305"/>
                    </a:lnTo>
                    <a:cubicBezTo>
                      <a:pt x="19845" y="2305"/>
                      <a:pt x="20324" y="2351"/>
                      <a:pt x="20777" y="2351"/>
                    </a:cubicBezTo>
                    <a:cubicBezTo>
                      <a:pt x="21078" y="2351"/>
                      <a:pt x="21368" y="2331"/>
                      <a:pt x="21510" y="2264"/>
                    </a:cubicBezTo>
                    <a:cubicBezTo>
                      <a:pt x="21949" y="2096"/>
                      <a:pt x="22891" y="1448"/>
                      <a:pt x="22828" y="987"/>
                    </a:cubicBezTo>
                    <a:cubicBezTo>
                      <a:pt x="22790" y="815"/>
                      <a:pt x="22386" y="626"/>
                      <a:pt x="22173" y="626"/>
                    </a:cubicBezTo>
                    <a:cubicBezTo>
                      <a:pt x="22152" y="626"/>
                      <a:pt x="22133" y="628"/>
                      <a:pt x="22117" y="632"/>
                    </a:cubicBezTo>
                    <a:cubicBezTo>
                      <a:pt x="21782" y="673"/>
                      <a:pt x="21468" y="1427"/>
                      <a:pt x="21154" y="1552"/>
                    </a:cubicBezTo>
                    <a:cubicBezTo>
                      <a:pt x="21009" y="1612"/>
                      <a:pt x="20778" y="1640"/>
                      <a:pt x="20531" y="1640"/>
                    </a:cubicBezTo>
                    <a:cubicBezTo>
                      <a:pt x="20173" y="1640"/>
                      <a:pt x="19784" y="1580"/>
                      <a:pt x="19585" y="1469"/>
                    </a:cubicBezTo>
                    <a:cubicBezTo>
                      <a:pt x="19229" y="1259"/>
                      <a:pt x="18999" y="339"/>
                      <a:pt x="18623" y="150"/>
                    </a:cubicBezTo>
                    <a:cubicBezTo>
                      <a:pt x="18420" y="44"/>
                      <a:pt x="18079" y="0"/>
                      <a:pt x="177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p31">
                <a:extLst>
                  <a:ext uri="{FF2B5EF4-FFF2-40B4-BE49-F238E27FC236}">
                    <a16:creationId xmlns:a16="http://schemas.microsoft.com/office/drawing/2014/main" id="{BD1B830F-3364-5113-0FEB-EFB775F6159F}"/>
                  </a:ext>
                </a:extLst>
              </p:cNvPr>
              <p:cNvSpPr/>
              <p:nvPr/>
            </p:nvSpPr>
            <p:spPr>
              <a:xfrm>
                <a:off x="1962175" y="775075"/>
                <a:ext cx="474475" cy="349075"/>
              </a:xfrm>
              <a:custGeom>
                <a:avLst/>
                <a:gdLst/>
                <a:ahLst/>
                <a:cxnLst/>
                <a:rect l="l" t="t" r="r" b="b"/>
                <a:pathLst>
                  <a:path w="18979" h="13963" extrusionOk="0">
                    <a:moveTo>
                      <a:pt x="9291" y="0"/>
                    </a:moveTo>
                    <a:cubicBezTo>
                      <a:pt x="9207" y="167"/>
                      <a:pt x="9019" y="565"/>
                      <a:pt x="8894" y="670"/>
                    </a:cubicBezTo>
                    <a:cubicBezTo>
                      <a:pt x="8559" y="963"/>
                      <a:pt x="7617" y="1067"/>
                      <a:pt x="7241" y="1318"/>
                    </a:cubicBezTo>
                    <a:cubicBezTo>
                      <a:pt x="7031" y="1465"/>
                      <a:pt x="6613" y="1841"/>
                      <a:pt x="6550" y="2072"/>
                    </a:cubicBezTo>
                    <a:cubicBezTo>
                      <a:pt x="6487" y="2302"/>
                      <a:pt x="6697" y="2950"/>
                      <a:pt x="6697" y="2950"/>
                    </a:cubicBezTo>
                    <a:cubicBezTo>
                      <a:pt x="6697" y="2950"/>
                      <a:pt x="7387" y="2950"/>
                      <a:pt x="7554" y="3076"/>
                    </a:cubicBezTo>
                    <a:cubicBezTo>
                      <a:pt x="7826" y="3285"/>
                      <a:pt x="7764" y="4227"/>
                      <a:pt x="8077" y="4373"/>
                    </a:cubicBezTo>
                    <a:cubicBezTo>
                      <a:pt x="8103" y="4384"/>
                      <a:pt x="8131" y="4389"/>
                      <a:pt x="8161" y="4389"/>
                    </a:cubicBezTo>
                    <a:cubicBezTo>
                      <a:pt x="8506" y="4389"/>
                      <a:pt x="9099" y="3741"/>
                      <a:pt x="9440" y="3741"/>
                    </a:cubicBezTo>
                    <a:cubicBezTo>
                      <a:pt x="9477" y="3741"/>
                      <a:pt x="9511" y="3749"/>
                      <a:pt x="9542" y="3766"/>
                    </a:cubicBezTo>
                    <a:cubicBezTo>
                      <a:pt x="9919" y="3996"/>
                      <a:pt x="10065" y="5168"/>
                      <a:pt x="9793" y="5482"/>
                    </a:cubicBezTo>
                    <a:cubicBezTo>
                      <a:pt x="9762" y="5514"/>
                      <a:pt x="9706" y="5524"/>
                      <a:pt x="9644" y="5524"/>
                    </a:cubicBezTo>
                    <a:cubicBezTo>
                      <a:pt x="9541" y="5524"/>
                      <a:pt x="9419" y="5495"/>
                      <a:pt x="9354" y="5482"/>
                    </a:cubicBezTo>
                    <a:cubicBezTo>
                      <a:pt x="9040" y="5461"/>
                      <a:pt x="8433" y="5315"/>
                      <a:pt x="8140" y="5315"/>
                    </a:cubicBezTo>
                    <a:cubicBezTo>
                      <a:pt x="7805" y="5315"/>
                      <a:pt x="7094" y="5357"/>
                      <a:pt x="6801" y="5545"/>
                    </a:cubicBezTo>
                    <a:cubicBezTo>
                      <a:pt x="6320" y="5838"/>
                      <a:pt x="5985" y="7072"/>
                      <a:pt x="5504" y="7365"/>
                    </a:cubicBezTo>
                    <a:cubicBezTo>
                      <a:pt x="5334" y="7473"/>
                      <a:pt x="5029" y="7480"/>
                      <a:pt x="4711" y="7480"/>
                    </a:cubicBezTo>
                    <a:cubicBezTo>
                      <a:pt x="4658" y="7480"/>
                      <a:pt x="4605" y="7480"/>
                      <a:pt x="4552" y="7480"/>
                    </a:cubicBezTo>
                    <a:cubicBezTo>
                      <a:pt x="4180" y="7480"/>
                      <a:pt x="3820" y="7491"/>
                      <a:pt x="3663" y="7658"/>
                    </a:cubicBezTo>
                    <a:cubicBezTo>
                      <a:pt x="3370" y="7930"/>
                      <a:pt x="3160" y="8914"/>
                      <a:pt x="3391" y="9248"/>
                    </a:cubicBezTo>
                    <a:cubicBezTo>
                      <a:pt x="3495" y="9416"/>
                      <a:pt x="4060" y="9248"/>
                      <a:pt x="4165" y="9437"/>
                    </a:cubicBezTo>
                    <a:cubicBezTo>
                      <a:pt x="4311" y="9646"/>
                      <a:pt x="4165" y="10294"/>
                      <a:pt x="3935" y="10441"/>
                    </a:cubicBezTo>
                    <a:cubicBezTo>
                      <a:pt x="3869" y="10488"/>
                      <a:pt x="3785" y="10508"/>
                      <a:pt x="3689" y="10508"/>
                    </a:cubicBezTo>
                    <a:cubicBezTo>
                      <a:pt x="3240" y="10508"/>
                      <a:pt x="2519" y="10085"/>
                      <a:pt x="2117" y="10085"/>
                    </a:cubicBezTo>
                    <a:cubicBezTo>
                      <a:pt x="2109" y="10085"/>
                      <a:pt x="2101" y="10085"/>
                      <a:pt x="2093" y="10085"/>
                    </a:cubicBezTo>
                    <a:cubicBezTo>
                      <a:pt x="1675" y="10085"/>
                      <a:pt x="419" y="10441"/>
                      <a:pt x="419" y="10441"/>
                    </a:cubicBezTo>
                    <a:cubicBezTo>
                      <a:pt x="419" y="10441"/>
                      <a:pt x="85" y="11131"/>
                      <a:pt x="64" y="11383"/>
                    </a:cubicBezTo>
                    <a:cubicBezTo>
                      <a:pt x="1" y="11885"/>
                      <a:pt x="43" y="12952"/>
                      <a:pt x="357" y="13349"/>
                    </a:cubicBezTo>
                    <a:cubicBezTo>
                      <a:pt x="503" y="13579"/>
                      <a:pt x="1068" y="13768"/>
                      <a:pt x="1340" y="13810"/>
                    </a:cubicBezTo>
                    <a:cubicBezTo>
                      <a:pt x="1486" y="13848"/>
                      <a:pt x="1695" y="13861"/>
                      <a:pt x="1920" y="13861"/>
                    </a:cubicBezTo>
                    <a:cubicBezTo>
                      <a:pt x="2307" y="13861"/>
                      <a:pt x="2742" y="13823"/>
                      <a:pt x="2993" y="13810"/>
                    </a:cubicBezTo>
                    <a:cubicBezTo>
                      <a:pt x="3030" y="13807"/>
                      <a:pt x="3073" y="13806"/>
                      <a:pt x="3119" y="13806"/>
                    </a:cubicBezTo>
                    <a:cubicBezTo>
                      <a:pt x="3240" y="13806"/>
                      <a:pt x="3385" y="13813"/>
                      <a:pt x="3530" y="13813"/>
                    </a:cubicBezTo>
                    <a:cubicBezTo>
                      <a:pt x="3765" y="13813"/>
                      <a:pt x="3999" y="13795"/>
                      <a:pt x="4123" y="13705"/>
                    </a:cubicBezTo>
                    <a:cubicBezTo>
                      <a:pt x="4311" y="13559"/>
                      <a:pt x="4458" y="12805"/>
                      <a:pt x="4458" y="12805"/>
                    </a:cubicBezTo>
                    <a:cubicBezTo>
                      <a:pt x="4458" y="12805"/>
                      <a:pt x="5546" y="10776"/>
                      <a:pt x="6215" y="10525"/>
                    </a:cubicBezTo>
                    <a:cubicBezTo>
                      <a:pt x="6241" y="10517"/>
                      <a:pt x="6271" y="10513"/>
                      <a:pt x="6302" y="10513"/>
                    </a:cubicBezTo>
                    <a:cubicBezTo>
                      <a:pt x="6576" y="10513"/>
                      <a:pt x="7037" y="10782"/>
                      <a:pt x="7301" y="10782"/>
                    </a:cubicBezTo>
                    <a:cubicBezTo>
                      <a:pt x="7324" y="10782"/>
                      <a:pt x="7346" y="10780"/>
                      <a:pt x="7366" y="10776"/>
                    </a:cubicBezTo>
                    <a:cubicBezTo>
                      <a:pt x="7721" y="10677"/>
                      <a:pt x="8095" y="9740"/>
                      <a:pt x="8435" y="9740"/>
                    </a:cubicBezTo>
                    <a:cubicBezTo>
                      <a:pt x="8456" y="9740"/>
                      <a:pt x="8476" y="9743"/>
                      <a:pt x="8496" y="9750"/>
                    </a:cubicBezTo>
                    <a:cubicBezTo>
                      <a:pt x="8705" y="9792"/>
                      <a:pt x="8601" y="10378"/>
                      <a:pt x="8726" y="10546"/>
                    </a:cubicBezTo>
                    <a:cubicBezTo>
                      <a:pt x="9207" y="11236"/>
                      <a:pt x="11362" y="11592"/>
                      <a:pt x="11509" y="12429"/>
                    </a:cubicBezTo>
                    <a:cubicBezTo>
                      <a:pt x="11530" y="12575"/>
                      <a:pt x="11300" y="12826"/>
                      <a:pt x="11174" y="12889"/>
                    </a:cubicBezTo>
                    <a:cubicBezTo>
                      <a:pt x="11138" y="12905"/>
                      <a:pt x="11093" y="12911"/>
                      <a:pt x="11043" y="12911"/>
                    </a:cubicBezTo>
                    <a:cubicBezTo>
                      <a:pt x="10784" y="12911"/>
                      <a:pt x="10372" y="12739"/>
                      <a:pt x="10118" y="12739"/>
                    </a:cubicBezTo>
                    <a:cubicBezTo>
                      <a:pt x="10025" y="12739"/>
                      <a:pt x="9953" y="12762"/>
                      <a:pt x="9919" y="12826"/>
                    </a:cubicBezTo>
                    <a:cubicBezTo>
                      <a:pt x="9814" y="13015"/>
                      <a:pt x="10212" y="13391"/>
                      <a:pt x="10400" y="13517"/>
                    </a:cubicBezTo>
                    <a:cubicBezTo>
                      <a:pt x="10550" y="13610"/>
                      <a:pt x="10884" y="13687"/>
                      <a:pt x="11103" y="13687"/>
                    </a:cubicBezTo>
                    <a:cubicBezTo>
                      <a:pt x="11128" y="13687"/>
                      <a:pt x="11152" y="13686"/>
                      <a:pt x="11174" y="13684"/>
                    </a:cubicBezTo>
                    <a:cubicBezTo>
                      <a:pt x="11425" y="13663"/>
                      <a:pt x="11948" y="13517"/>
                      <a:pt x="12074" y="13307"/>
                    </a:cubicBezTo>
                    <a:cubicBezTo>
                      <a:pt x="12220" y="13077"/>
                      <a:pt x="11927" y="12450"/>
                      <a:pt x="12074" y="12199"/>
                    </a:cubicBezTo>
                    <a:cubicBezTo>
                      <a:pt x="12116" y="12115"/>
                      <a:pt x="12451" y="12115"/>
                      <a:pt x="12471" y="12010"/>
                    </a:cubicBezTo>
                    <a:cubicBezTo>
                      <a:pt x="12492" y="11885"/>
                      <a:pt x="12241" y="11738"/>
                      <a:pt x="12137" y="11655"/>
                    </a:cubicBezTo>
                    <a:cubicBezTo>
                      <a:pt x="11718" y="11341"/>
                      <a:pt x="10630" y="11027"/>
                      <a:pt x="10274" y="10629"/>
                    </a:cubicBezTo>
                    <a:cubicBezTo>
                      <a:pt x="10044" y="10336"/>
                      <a:pt x="9584" y="9541"/>
                      <a:pt x="9793" y="9248"/>
                    </a:cubicBezTo>
                    <a:cubicBezTo>
                      <a:pt x="9880" y="9118"/>
                      <a:pt x="10102" y="9070"/>
                      <a:pt x="10357" y="9070"/>
                    </a:cubicBezTo>
                    <a:cubicBezTo>
                      <a:pt x="10713" y="9070"/>
                      <a:pt x="11134" y="9163"/>
                      <a:pt x="11342" y="9248"/>
                    </a:cubicBezTo>
                    <a:cubicBezTo>
                      <a:pt x="11488" y="9311"/>
                      <a:pt x="11697" y="9604"/>
                      <a:pt x="11823" y="9730"/>
                    </a:cubicBezTo>
                    <a:cubicBezTo>
                      <a:pt x="12158" y="10022"/>
                      <a:pt x="12974" y="10483"/>
                      <a:pt x="13162" y="10880"/>
                    </a:cubicBezTo>
                    <a:cubicBezTo>
                      <a:pt x="13308" y="11194"/>
                      <a:pt x="13099" y="11947"/>
                      <a:pt x="13225" y="12282"/>
                    </a:cubicBezTo>
                    <a:cubicBezTo>
                      <a:pt x="13413" y="12743"/>
                      <a:pt x="14606" y="13747"/>
                      <a:pt x="14606" y="13747"/>
                    </a:cubicBezTo>
                    <a:cubicBezTo>
                      <a:pt x="14606" y="13747"/>
                      <a:pt x="14794" y="12136"/>
                      <a:pt x="15129" y="11717"/>
                    </a:cubicBezTo>
                    <a:cubicBezTo>
                      <a:pt x="15276" y="11533"/>
                      <a:pt x="15714" y="11172"/>
                      <a:pt x="15988" y="11172"/>
                    </a:cubicBezTo>
                    <a:cubicBezTo>
                      <a:pt x="16026" y="11172"/>
                      <a:pt x="16061" y="11179"/>
                      <a:pt x="16091" y="11194"/>
                    </a:cubicBezTo>
                    <a:cubicBezTo>
                      <a:pt x="16447" y="11403"/>
                      <a:pt x="16091" y="12471"/>
                      <a:pt x="16259" y="12847"/>
                    </a:cubicBezTo>
                    <a:cubicBezTo>
                      <a:pt x="16405" y="13182"/>
                      <a:pt x="16886" y="13747"/>
                      <a:pt x="17200" y="13893"/>
                    </a:cubicBezTo>
                    <a:cubicBezTo>
                      <a:pt x="17332" y="13944"/>
                      <a:pt x="17552" y="13962"/>
                      <a:pt x="17796" y="13962"/>
                    </a:cubicBezTo>
                    <a:cubicBezTo>
                      <a:pt x="18251" y="13962"/>
                      <a:pt x="18788" y="13900"/>
                      <a:pt x="18979" y="13872"/>
                    </a:cubicBezTo>
                    <a:cubicBezTo>
                      <a:pt x="16886" y="8495"/>
                      <a:pt x="13539" y="3745"/>
                      <a:pt x="9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2;p31">
                <a:extLst>
                  <a:ext uri="{FF2B5EF4-FFF2-40B4-BE49-F238E27FC236}">
                    <a16:creationId xmlns:a16="http://schemas.microsoft.com/office/drawing/2014/main" id="{AEEE084C-A8C8-C17E-D84A-592D91A18EA9}"/>
                  </a:ext>
                </a:extLst>
              </p:cNvPr>
              <p:cNvSpPr/>
              <p:nvPr/>
            </p:nvSpPr>
            <p:spPr>
              <a:xfrm>
                <a:off x="1846575" y="1107250"/>
                <a:ext cx="650750" cy="901800"/>
              </a:xfrm>
              <a:custGeom>
                <a:avLst/>
                <a:gdLst/>
                <a:ahLst/>
                <a:cxnLst/>
                <a:rect l="l" t="t" r="r" b="b"/>
                <a:pathLst>
                  <a:path w="26030" h="36072" extrusionOk="0">
                    <a:moveTo>
                      <a:pt x="12601" y="0"/>
                    </a:moveTo>
                    <a:cubicBezTo>
                      <a:pt x="11610" y="0"/>
                      <a:pt x="10292" y="404"/>
                      <a:pt x="9626" y="606"/>
                    </a:cubicBezTo>
                    <a:cubicBezTo>
                      <a:pt x="9291" y="690"/>
                      <a:pt x="8726" y="1171"/>
                      <a:pt x="8391" y="1276"/>
                    </a:cubicBezTo>
                    <a:cubicBezTo>
                      <a:pt x="8259" y="1304"/>
                      <a:pt x="8080" y="1313"/>
                      <a:pt x="7885" y="1313"/>
                    </a:cubicBezTo>
                    <a:cubicBezTo>
                      <a:pt x="7496" y="1313"/>
                      <a:pt x="7045" y="1276"/>
                      <a:pt x="6780" y="1276"/>
                    </a:cubicBezTo>
                    <a:cubicBezTo>
                      <a:pt x="6623" y="1258"/>
                      <a:pt x="6319" y="1182"/>
                      <a:pt x="6114" y="1182"/>
                    </a:cubicBezTo>
                    <a:cubicBezTo>
                      <a:pt x="6073" y="1182"/>
                      <a:pt x="6037" y="1185"/>
                      <a:pt x="6006" y="1192"/>
                    </a:cubicBezTo>
                    <a:cubicBezTo>
                      <a:pt x="5462" y="1297"/>
                      <a:pt x="4353" y="1778"/>
                      <a:pt x="4081" y="2259"/>
                    </a:cubicBezTo>
                    <a:cubicBezTo>
                      <a:pt x="3809" y="2699"/>
                      <a:pt x="4311" y="3829"/>
                      <a:pt x="4081" y="4289"/>
                    </a:cubicBezTo>
                    <a:cubicBezTo>
                      <a:pt x="3516" y="5377"/>
                      <a:pt x="524" y="5984"/>
                      <a:pt x="105" y="7135"/>
                    </a:cubicBezTo>
                    <a:cubicBezTo>
                      <a:pt x="1" y="7448"/>
                      <a:pt x="189" y="8181"/>
                      <a:pt x="440" y="8369"/>
                    </a:cubicBezTo>
                    <a:cubicBezTo>
                      <a:pt x="471" y="8392"/>
                      <a:pt x="514" y="8401"/>
                      <a:pt x="564" y="8401"/>
                    </a:cubicBezTo>
                    <a:cubicBezTo>
                      <a:pt x="719" y="8401"/>
                      <a:pt x="942" y="8316"/>
                      <a:pt x="1094" y="8316"/>
                    </a:cubicBezTo>
                    <a:cubicBezTo>
                      <a:pt x="1156" y="8316"/>
                      <a:pt x="1206" y="8330"/>
                      <a:pt x="1235" y="8369"/>
                    </a:cubicBezTo>
                    <a:cubicBezTo>
                      <a:pt x="1445" y="8599"/>
                      <a:pt x="1235" y="9290"/>
                      <a:pt x="1026" y="9520"/>
                    </a:cubicBezTo>
                    <a:cubicBezTo>
                      <a:pt x="942" y="9645"/>
                      <a:pt x="566" y="9603"/>
                      <a:pt x="461" y="9729"/>
                    </a:cubicBezTo>
                    <a:cubicBezTo>
                      <a:pt x="22" y="10357"/>
                      <a:pt x="440" y="12763"/>
                      <a:pt x="440" y="12763"/>
                    </a:cubicBezTo>
                    <a:lnTo>
                      <a:pt x="3872" y="16655"/>
                    </a:lnTo>
                    <a:cubicBezTo>
                      <a:pt x="3872" y="16655"/>
                      <a:pt x="4392" y="16757"/>
                      <a:pt x="4833" y="16757"/>
                    </a:cubicBezTo>
                    <a:cubicBezTo>
                      <a:pt x="5053" y="16757"/>
                      <a:pt x="5253" y="16731"/>
                      <a:pt x="5357" y="16655"/>
                    </a:cubicBezTo>
                    <a:cubicBezTo>
                      <a:pt x="5399" y="16634"/>
                      <a:pt x="5399" y="16466"/>
                      <a:pt x="5441" y="16425"/>
                    </a:cubicBezTo>
                    <a:cubicBezTo>
                      <a:pt x="5573" y="16333"/>
                      <a:pt x="5762" y="16301"/>
                      <a:pt x="5981" y="16301"/>
                    </a:cubicBezTo>
                    <a:cubicBezTo>
                      <a:pt x="6506" y="16301"/>
                      <a:pt x="7204" y="16486"/>
                      <a:pt x="7716" y="16486"/>
                    </a:cubicBezTo>
                    <a:cubicBezTo>
                      <a:pt x="7871" y="16486"/>
                      <a:pt x="8009" y="16469"/>
                      <a:pt x="8119" y="16425"/>
                    </a:cubicBezTo>
                    <a:cubicBezTo>
                      <a:pt x="8370" y="16320"/>
                      <a:pt x="8642" y="15818"/>
                      <a:pt x="8893" y="15713"/>
                    </a:cubicBezTo>
                    <a:cubicBezTo>
                      <a:pt x="9071" y="15640"/>
                      <a:pt x="9364" y="15603"/>
                      <a:pt x="9654" y="15603"/>
                    </a:cubicBezTo>
                    <a:cubicBezTo>
                      <a:pt x="9945" y="15603"/>
                      <a:pt x="10232" y="15640"/>
                      <a:pt x="10400" y="15713"/>
                    </a:cubicBezTo>
                    <a:cubicBezTo>
                      <a:pt x="10672" y="15818"/>
                      <a:pt x="10986" y="16425"/>
                      <a:pt x="11237" y="16550"/>
                    </a:cubicBezTo>
                    <a:cubicBezTo>
                      <a:pt x="11361" y="16605"/>
                      <a:pt x="11532" y="16622"/>
                      <a:pt x="11727" y="16622"/>
                    </a:cubicBezTo>
                    <a:cubicBezTo>
                      <a:pt x="12050" y="16622"/>
                      <a:pt x="12436" y="16575"/>
                      <a:pt x="12772" y="16575"/>
                    </a:cubicBezTo>
                    <a:cubicBezTo>
                      <a:pt x="13090" y="16575"/>
                      <a:pt x="13364" y="16617"/>
                      <a:pt x="13497" y="16780"/>
                    </a:cubicBezTo>
                    <a:cubicBezTo>
                      <a:pt x="13978" y="17366"/>
                      <a:pt x="13204" y="19793"/>
                      <a:pt x="13204" y="19793"/>
                    </a:cubicBezTo>
                    <a:lnTo>
                      <a:pt x="15714" y="24229"/>
                    </a:lnTo>
                    <a:cubicBezTo>
                      <a:pt x="15714" y="24229"/>
                      <a:pt x="14543" y="26049"/>
                      <a:pt x="14396" y="26761"/>
                    </a:cubicBezTo>
                    <a:cubicBezTo>
                      <a:pt x="14334" y="27054"/>
                      <a:pt x="14354" y="27682"/>
                      <a:pt x="14480" y="27954"/>
                    </a:cubicBezTo>
                    <a:cubicBezTo>
                      <a:pt x="14626" y="28288"/>
                      <a:pt x="15380" y="28644"/>
                      <a:pt x="15526" y="28979"/>
                    </a:cubicBezTo>
                    <a:cubicBezTo>
                      <a:pt x="15798" y="29648"/>
                      <a:pt x="15526" y="31845"/>
                      <a:pt x="15526" y="31845"/>
                    </a:cubicBezTo>
                    <a:cubicBezTo>
                      <a:pt x="15526" y="31845"/>
                      <a:pt x="16719" y="33143"/>
                      <a:pt x="16886" y="33687"/>
                    </a:cubicBezTo>
                    <a:cubicBezTo>
                      <a:pt x="17075" y="34252"/>
                      <a:pt x="16886" y="36072"/>
                      <a:pt x="16886" y="36072"/>
                    </a:cubicBezTo>
                    <a:lnTo>
                      <a:pt x="18016" y="36072"/>
                    </a:lnTo>
                    <a:cubicBezTo>
                      <a:pt x="23017" y="29920"/>
                      <a:pt x="26030" y="22074"/>
                      <a:pt x="26030" y="13537"/>
                    </a:cubicBezTo>
                    <a:cubicBezTo>
                      <a:pt x="26030" y="10043"/>
                      <a:pt x="25528" y="6653"/>
                      <a:pt x="24586" y="3473"/>
                    </a:cubicBezTo>
                    <a:cubicBezTo>
                      <a:pt x="24544" y="3515"/>
                      <a:pt x="24481" y="3577"/>
                      <a:pt x="24461" y="3577"/>
                    </a:cubicBezTo>
                    <a:cubicBezTo>
                      <a:pt x="24140" y="3708"/>
                      <a:pt x="23627" y="3766"/>
                      <a:pt x="23103" y="3766"/>
                    </a:cubicBezTo>
                    <a:cubicBezTo>
                      <a:pt x="22534" y="3766"/>
                      <a:pt x="21954" y="3697"/>
                      <a:pt x="21594" y="3577"/>
                    </a:cubicBezTo>
                    <a:cubicBezTo>
                      <a:pt x="21092" y="3410"/>
                      <a:pt x="20380" y="2427"/>
                      <a:pt x="19857" y="2301"/>
                    </a:cubicBezTo>
                    <a:cubicBezTo>
                      <a:pt x="19669" y="2247"/>
                      <a:pt x="19362" y="2209"/>
                      <a:pt x="19049" y="2209"/>
                    </a:cubicBezTo>
                    <a:cubicBezTo>
                      <a:pt x="18631" y="2209"/>
                      <a:pt x="18204" y="2277"/>
                      <a:pt x="18037" y="2469"/>
                    </a:cubicBezTo>
                    <a:cubicBezTo>
                      <a:pt x="17849" y="2678"/>
                      <a:pt x="18225" y="3389"/>
                      <a:pt x="18037" y="3577"/>
                    </a:cubicBezTo>
                    <a:cubicBezTo>
                      <a:pt x="17991" y="3624"/>
                      <a:pt x="17896" y="3641"/>
                      <a:pt x="17794" y="3641"/>
                    </a:cubicBezTo>
                    <a:cubicBezTo>
                      <a:pt x="17664" y="3641"/>
                      <a:pt x="17521" y="3613"/>
                      <a:pt x="17451" y="3577"/>
                    </a:cubicBezTo>
                    <a:cubicBezTo>
                      <a:pt x="17263" y="3536"/>
                      <a:pt x="16991" y="3222"/>
                      <a:pt x="16823" y="3138"/>
                    </a:cubicBezTo>
                    <a:cubicBezTo>
                      <a:pt x="16091" y="2803"/>
                      <a:pt x="14145" y="2971"/>
                      <a:pt x="13643" y="2343"/>
                    </a:cubicBezTo>
                    <a:cubicBezTo>
                      <a:pt x="13329" y="1925"/>
                      <a:pt x="14020" y="627"/>
                      <a:pt x="13643" y="292"/>
                    </a:cubicBezTo>
                    <a:cubicBezTo>
                      <a:pt x="13418" y="80"/>
                      <a:pt x="13042" y="0"/>
                      <a:pt x="12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3;p31">
                <a:extLst>
                  <a:ext uri="{FF2B5EF4-FFF2-40B4-BE49-F238E27FC236}">
                    <a16:creationId xmlns:a16="http://schemas.microsoft.com/office/drawing/2014/main" id="{2074A845-9328-2052-30BC-35702B28F59C}"/>
                  </a:ext>
                </a:extLst>
              </p:cNvPr>
              <p:cNvSpPr/>
              <p:nvPr/>
            </p:nvSpPr>
            <p:spPr>
              <a:xfrm>
                <a:off x="2014500" y="846400"/>
                <a:ext cx="93125" cy="108750"/>
              </a:xfrm>
              <a:custGeom>
                <a:avLst/>
                <a:gdLst/>
                <a:ahLst/>
                <a:cxnLst/>
                <a:rect l="l" t="t" r="r" b="b"/>
                <a:pathLst>
                  <a:path w="3725" h="4350" extrusionOk="0">
                    <a:moveTo>
                      <a:pt x="1335" y="0"/>
                    </a:moveTo>
                    <a:cubicBezTo>
                      <a:pt x="1022" y="0"/>
                      <a:pt x="575" y="178"/>
                      <a:pt x="398" y="307"/>
                    </a:cubicBezTo>
                    <a:cubicBezTo>
                      <a:pt x="272" y="390"/>
                      <a:pt x="105" y="662"/>
                      <a:pt x="63" y="809"/>
                    </a:cubicBezTo>
                    <a:cubicBezTo>
                      <a:pt x="21" y="934"/>
                      <a:pt x="0" y="1248"/>
                      <a:pt x="63" y="1374"/>
                    </a:cubicBezTo>
                    <a:cubicBezTo>
                      <a:pt x="147" y="1520"/>
                      <a:pt x="482" y="1667"/>
                      <a:pt x="628" y="1750"/>
                    </a:cubicBezTo>
                    <a:cubicBezTo>
                      <a:pt x="816" y="1897"/>
                      <a:pt x="1298" y="2064"/>
                      <a:pt x="1423" y="2273"/>
                    </a:cubicBezTo>
                    <a:cubicBezTo>
                      <a:pt x="1507" y="2399"/>
                      <a:pt x="1591" y="2734"/>
                      <a:pt x="1507" y="2838"/>
                    </a:cubicBezTo>
                    <a:cubicBezTo>
                      <a:pt x="1381" y="3027"/>
                      <a:pt x="795" y="2859"/>
                      <a:pt x="649" y="3027"/>
                    </a:cubicBezTo>
                    <a:cubicBezTo>
                      <a:pt x="440" y="3257"/>
                      <a:pt x="314" y="4031"/>
                      <a:pt x="523" y="4261"/>
                    </a:cubicBezTo>
                    <a:cubicBezTo>
                      <a:pt x="582" y="4327"/>
                      <a:pt x="696" y="4350"/>
                      <a:pt x="830" y="4350"/>
                    </a:cubicBezTo>
                    <a:cubicBezTo>
                      <a:pt x="1077" y="4350"/>
                      <a:pt x="1393" y="4275"/>
                      <a:pt x="1570" y="4261"/>
                    </a:cubicBezTo>
                    <a:cubicBezTo>
                      <a:pt x="1904" y="4240"/>
                      <a:pt x="2637" y="4282"/>
                      <a:pt x="2951" y="4136"/>
                    </a:cubicBezTo>
                    <a:cubicBezTo>
                      <a:pt x="3202" y="4010"/>
                      <a:pt x="3725" y="3550"/>
                      <a:pt x="3662" y="3278"/>
                    </a:cubicBezTo>
                    <a:cubicBezTo>
                      <a:pt x="3620" y="3089"/>
                      <a:pt x="3076" y="3110"/>
                      <a:pt x="2909" y="2985"/>
                    </a:cubicBezTo>
                    <a:cubicBezTo>
                      <a:pt x="2762" y="2901"/>
                      <a:pt x="2574" y="2629"/>
                      <a:pt x="2490" y="2504"/>
                    </a:cubicBezTo>
                    <a:cubicBezTo>
                      <a:pt x="2302" y="2273"/>
                      <a:pt x="1967" y="1771"/>
                      <a:pt x="1863" y="1499"/>
                    </a:cubicBezTo>
                    <a:cubicBezTo>
                      <a:pt x="1716" y="1143"/>
                      <a:pt x="1863" y="265"/>
                      <a:pt x="1570" y="55"/>
                    </a:cubicBezTo>
                    <a:cubicBezTo>
                      <a:pt x="1511" y="17"/>
                      <a:pt x="1429" y="0"/>
                      <a:pt x="13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p31">
                <a:extLst>
                  <a:ext uri="{FF2B5EF4-FFF2-40B4-BE49-F238E27FC236}">
                    <a16:creationId xmlns:a16="http://schemas.microsoft.com/office/drawing/2014/main" id="{00C6C35C-4204-1675-0F1B-CC63843DA8E8}"/>
                  </a:ext>
                </a:extLst>
              </p:cNvPr>
              <p:cNvSpPr/>
              <p:nvPr/>
            </p:nvSpPr>
            <p:spPr>
              <a:xfrm>
                <a:off x="1964275" y="887975"/>
                <a:ext cx="64900" cy="54975"/>
              </a:xfrm>
              <a:custGeom>
                <a:avLst/>
                <a:gdLst/>
                <a:ahLst/>
                <a:cxnLst/>
                <a:rect l="l" t="t" r="r" b="b"/>
                <a:pathLst>
                  <a:path w="2596" h="2199" extrusionOk="0">
                    <a:moveTo>
                      <a:pt x="1751" y="1"/>
                    </a:moveTo>
                    <a:cubicBezTo>
                      <a:pt x="1483" y="1"/>
                      <a:pt x="1031" y="100"/>
                      <a:pt x="859" y="234"/>
                    </a:cubicBezTo>
                    <a:cubicBezTo>
                      <a:pt x="566" y="422"/>
                      <a:pt x="231" y="1050"/>
                      <a:pt x="126" y="1385"/>
                    </a:cubicBezTo>
                    <a:cubicBezTo>
                      <a:pt x="84" y="1552"/>
                      <a:pt x="1" y="1991"/>
                      <a:pt x="126" y="2117"/>
                    </a:cubicBezTo>
                    <a:cubicBezTo>
                      <a:pt x="186" y="2177"/>
                      <a:pt x="306" y="2198"/>
                      <a:pt x="439" y="2198"/>
                    </a:cubicBezTo>
                    <a:cubicBezTo>
                      <a:pt x="632" y="2198"/>
                      <a:pt x="852" y="2154"/>
                      <a:pt x="963" y="2117"/>
                    </a:cubicBezTo>
                    <a:cubicBezTo>
                      <a:pt x="1403" y="1991"/>
                      <a:pt x="2219" y="1468"/>
                      <a:pt x="2449" y="1071"/>
                    </a:cubicBezTo>
                    <a:cubicBezTo>
                      <a:pt x="2532" y="903"/>
                      <a:pt x="2595" y="464"/>
                      <a:pt x="2511" y="296"/>
                    </a:cubicBezTo>
                    <a:cubicBezTo>
                      <a:pt x="2407" y="150"/>
                      <a:pt x="2009" y="24"/>
                      <a:pt x="1821" y="4"/>
                    </a:cubicBezTo>
                    <a:cubicBezTo>
                      <a:pt x="1799" y="2"/>
                      <a:pt x="1776" y="1"/>
                      <a:pt x="17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05;p31">
              <a:extLst>
                <a:ext uri="{FF2B5EF4-FFF2-40B4-BE49-F238E27FC236}">
                  <a16:creationId xmlns:a16="http://schemas.microsoft.com/office/drawing/2014/main" id="{15706B00-6AF1-9259-AD4D-5C133EFAD73B}"/>
                </a:ext>
              </a:extLst>
            </p:cNvPr>
            <p:cNvSpPr/>
            <p:nvPr/>
          </p:nvSpPr>
          <p:spPr>
            <a:xfrm>
              <a:off x="1274850" y="723800"/>
              <a:ext cx="25" cy="550"/>
            </a:xfrm>
            <a:custGeom>
              <a:avLst/>
              <a:gdLst/>
              <a:ahLst/>
              <a:cxnLst/>
              <a:rect l="l" t="t" r="r" b="b"/>
              <a:pathLst>
                <a:path w="1" h="22" extrusionOk="0">
                  <a:moveTo>
                    <a:pt x="0" y="21"/>
                  </a:moveTo>
                  <a:cubicBezTo>
                    <a:pt x="0" y="21"/>
                    <a:pt x="0" y="1"/>
                    <a:pt x="0" y="21"/>
                  </a:cubicBezTo>
                  <a:cubicBezTo>
                    <a:pt x="0" y="1"/>
                    <a:pt x="0" y="1"/>
                    <a:pt x="0"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6;p31">
              <a:extLst>
                <a:ext uri="{FF2B5EF4-FFF2-40B4-BE49-F238E27FC236}">
                  <a16:creationId xmlns:a16="http://schemas.microsoft.com/office/drawing/2014/main" id="{6E663D48-C012-159A-EBDA-CFA97B9DF859}"/>
                </a:ext>
              </a:extLst>
            </p:cNvPr>
            <p:cNvSpPr/>
            <p:nvPr/>
          </p:nvSpPr>
          <p:spPr>
            <a:xfrm>
              <a:off x="1604400" y="550125"/>
              <a:ext cx="892925" cy="1785875"/>
            </a:xfrm>
            <a:custGeom>
              <a:avLst/>
              <a:gdLst/>
              <a:ahLst/>
              <a:cxnLst/>
              <a:rect l="l" t="t" r="r" b="b"/>
              <a:pathLst>
                <a:path w="35717" h="71435" extrusionOk="0">
                  <a:moveTo>
                    <a:pt x="0" y="1"/>
                  </a:moveTo>
                  <a:lnTo>
                    <a:pt x="0" y="71434"/>
                  </a:lnTo>
                  <a:cubicBezTo>
                    <a:pt x="19731" y="71434"/>
                    <a:pt x="35717" y="55448"/>
                    <a:pt x="35717" y="35718"/>
                  </a:cubicBezTo>
                  <a:cubicBezTo>
                    <a:pt x="35717" y="15987"/>
                    <a:pt x="19731" y="1"/>
                    <a:pt x="0" y="1"/>
                  </a:cubicBezTo>
                  <a:close/>
                </a:path>
              </a:pathLst>
            </a:custGeom>
            <a:solidFill>
              <a:srgbClr val="999999">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Immagine 23">
            <a:extLst>
              <a:ext uri="{FF2B5EF4-FFF2-40B4-BE49-F238E27FC236}">
                <a16:creationId xmlns:a16="http://schemas.microsoft.com/office/drawing/2014/main" id="{5DB1326D-F400-F61C-D957-20BDF3B02C75}"/>
              </a:ext>
            </a:extLst>
          </p:cNvPr>
          <p:cNvPicPr>
            <a:picLocks noChangeAspect="1"/>
          </p:cNvPicPr>
          <p:nvPr/>
        </p:nvPicPr>
        <p:blipFill>
          <a:blip r:embed="rId3"/>
          <a:stretch>
            <a:fillRect/>
          </a:stretch>
        </p:blipFill>
        <p:spPr>
          <a:xfrm>
            <a:off x="6811166" y="3925629"/>
            <a:ext cx="420875" cy="420875"/>
          </a:xfrm>
          <a:prstGeom prst="rect">
            <a:avLst/>
          </a:prstGeom>
        </p:spPr>
      </p:pic>
      <mc:AlternateContent xmlns:mc="http://schemas.openxmlformats.org/markup-compatibility/2006" xmlns:a14="http://schemas.microsoft.com/office/drawing/2010/main">
        <mc:Choice Requires="a14">
          <p:sp>
            <p:nvSpPr>
              <p:cNvPr id="2048" name="CasellaDiTesto 2047">
                <a:extLst>
                  <a:ext uri="{FF2B5EF4-FFF2-40B4-BE49-F238E27FC236}">
                    <a16:creationId xmlns:a16="http://schemas.microsoft.com/office/drawing/2014/main" id="{7AB65889-4E4D-ECF0-EE98-C7A9FED61F7A}"/>
                  </a:ext>
                </a:extLst>
              </p:cNvPr>
              <p:cNvSpPr txBox="1"/>
              <p:nvPr/>
            </p:nvSpPr>
            <p:spPr>
              <a:xfrm>
                <a:off x="7021093" y="2964427"/>
                <a:ext cx="2618659" cy="82349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it-IT" sz="1000" i="1" smtClean="0">
                          <a:solidFill>
                            <a:schemeClr val="bg1"/>
                          </a:solidFill>
                          <a:latin typeface="Cambria Math" panose="02040503050406030204" pitchFamily="18" charset="0"/>
                        </a:rPr>
                        <m:t>𝛿</m:t>
                      </m:r>
                      <m:sSubSup>
                        <m:sSubSupPr>
                          <m:ctrlPr>
                            <a:rPr lang="it-IT" sz="1000" i="1">
                              <a:solidFill>
                                <a:schemeClr val="bg1"/>
                              </a:solidFill>
                              <a:latin typeface="Cambria Math" panose="02040503050406030204" pitchFamily="18" charset="0"/>
                            </a:rPr>
                          </m:ctrlPr>
                        </m:sSubSupPr>
                        <m:e>
                          <m:r>
                            <a:rPr lang="it-IT" sz="1000" i="1">
                              <a:solidFill>
                                <a:schemeClr val="bg1"/>
                              </a:solidFill>
                              <a:latin typeface="Cambria Math" panose="02040503050406030204" pitchFamily="18" charset="0"/>
                            </a:rPr>
                            <m:t>𝑑</m:t>
                          </m:r>
                        </m:e>
                        <m:sub>
                          <m:r>
                            <a:rPr lang="it-IT" sz="1000" i="1">
                              <a:solidFill>
                                <a:schemeClr val="bg1"/>
                              </a:solidFill>
                              <a:latin typeface="Cambria Math" panose="02040503050406030204" pitchFamily="18" charset="0"/>
                            </a:rPr>
                            <m:t>𝑃</m:t>
                          </m:r>
                        </m:sub>
                        <m:sup>
                          <m:r>
                            <a:rPr lang="it-IT" sz="1000" b="0" i="1" smtClean="0">
                              <a:solidFill>
                                <a:schemeClr val="bg1"/>
                              </a:solidFill>
                              <a:latin typeface="Cambria Math" panose="02040503050406030204" pitchFamily="18" charset="0"/>
                            </a:rPr>
                            <m:t>𝑇𝑅𝑂𝑃</m:t>
                          </m:r>
                        </m:sup>
                      </m:sSubSup>
                      <m:r>
                        <a:rPr lang="it-IT" sz="1000" i="1">
                          <a:solidFill>
                            <a:schemeClr val="bg1"/>
                          </a:solidFill>
                          <a:latin typeface="Cambria Math" panose="02040503050406030204" pitchFamily="18" charset="0"/>
                        </a:rPr>
                        <m:t>=</m:t>
                      </m:r>
                    </m:oMath>
                    <m:oMath xmlns:m="http://schemas.openxmlformats.org/officeDocument/2006/math">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𝛿</m:t>
                          </m:r>
                          <m:r>
                            <a:rPr lang="it-IT" sz="1000" b="0" i="1" smtClean="0">
                              <a:solidFill>
                                <a:schemeClr val="bg1"/>
                              </a:solidFill>
                              <a:latin typeface="Cambria Math" panose="02040503050406030204" pitchFamily="18" charset="0"/>
                            </a:rPr>
                            <m:t>𝑑</m:t>
                          </m:r>
                        </m:e>
                        <m:sub>
                          <m:r>
                            <a:rPr lang="it-IT" sz="1000" b="0" i="1" smtClean="0">
                              <a:solidFill>
                                <a:schemeClr val="bg1"/>
                              </a:solidFill>
                              <a:latin typeface="Cambria Math" panose="02040503050406030204" pitchFamily="18" charset="0"/>
                            </a:rPr>
                            <m:t>𝑑𝑟𝑦</m:t>
                          </m:r>
                        </m:sub>
                      </m:sSub>
                      <m:r>
                        <a:rPr lang="it-IT" sz="1000" b="0" i="1" smtClean="0">
                          <a:solidFill>
                            <a:schemeClr val="bg1"/>
                          </a:solidFill>
                          <a:latin typeface="Cambria Math" panose="02040503050406030204" pitchFamily="18" charset="0"/>
                        </a:rPr>
                        <m:t>+</m:t>
                      </m:r>
                      <m:r>
                        <a:rPr lang="it-IT" sz="1000" b="0" i="1" smtClean="0">
                          <a:solidFill>
                            <a:schemeClr val="bg1"/>
                          </a:solidFill>
                          <a:latin typeface="Cambria Math" panose="02040503050406030204" pitchFamily="18" charset="0"/>
                        </a:rPr>
                        <m:t>𝛿</m:t>
                      </m:r>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𝑑</m:t>
                          </m:r>
                        </m:e>
                        <m:sub>
                          <m:r>
                            <a:rPr lang="it-IT" sz="1000" b="0" i="1" smtClean="0">
                              <a:solidFill>
                                <a:schemeClr val="bg1"/>
                              </a:solidFill>
                              <a:latin typeface="Cambria Math" panose="02040503050406030204" pitchFamily="18" charset="0"/>
                            </a:rPr>
                            <m:t>𝑤𝑒𝑡</m:t>
                          </m:r>
                        </m:sub>
                      </m:sSub>
                      <m:r>
                        <a:rPr lang="it-IT" sz="1000" b="0" i="1" smtClean="0">
                          <a:solidFill>
                            <a:schemeClr val="bg1"/>
                          </a:solidFill>
                          <a:latin typeface="Cambria Math" panose="02040503050406030204" pitchFamily="18" charset="0"/>
                        </a:rPr>
                        <m:t>=</m:t>
                      </m:r>
                    </m:oMath>
                  </m:oMathPara>
                </a14:m>
                <a:br>
                  <a:rPr lang="it-IT" sz="1000" b="0" i="1" dirty="0">
                    <a:solidFill>
                      <a:schemeClr val="bg1"/>
                    </a:solidFill>
                    <a:latin typeface="Cambria Math" panose="02040503050406030204" pitchFamily="18" charset="0"/>
                  </a:rPr>
                </a:br>
                <a14:m>
                  <m:oMath xmlns:m="http://schemas.openxmlformats.org/officeDocument/2006/math">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𝑓</m:t>
                        </m:r>
                      </m:e>
                      <m:sub>
                        <m:r>
                          <a:rPr lang="it-IT" sz="1000" b="0" i="1" smtClean="0">
                            <a:solidFill>
                              <a:schemeClr val="bg1"/>
                            </a:solidFill>
                            <a:latin typeface="Cambria Math" panose="02040503050406030204" pitchFamily="18" charset="0"/>
                          </a:rPr>
                          <m:t>𝑑𝑟𝑦</m:t>
                        </m:r>
                      </m:sub>
                    </m:sSub>
                    <m:d>
                      <m:dPr>
                        <m:ctrlPr>
                          <a:rPr lang="it-IT" sz="1000" b="0" i="1" smtClean="0">
                            <a:solidFill>
                              <a:schemeClr val="bg1"/>
                            </a:solidFill>
                            <a:latin typeface="Cambria Math" panose="02040503050406030204" pitchFamily="18" charset="0"/>
                          </a:rPr>
                        </m:ctrlPr>
                      </m:dPr>
                      <m:e>
                        <m:sSub>
                          <m:sSubPr>
                            <m:ctrlPr>
                              <a:rPr lang="it-IT" sz="1000" b="0" i="1" smtClean="0">
                                <a:solidFill>
                                  <a:schemeClr val="bg1"/>
                                </a:solidFill>
                                <a:latin typeface="Cambria Math" panose="02040503050406030204" pitchFamily="18" charset="0"/>
                              </a:rPr>
                            </m:ctrlPr>
                          </m:sSubPr>
                          <m:e>
                            <m:r>
                              <a:rPr lang="it-IT" sz="1000" b="0" i="1" smtClean="0">
                                <a:solidFill>
                                  <a:schemeClr val="bg1"/>
                                </a:solidFill>
                                <a:latin typeface="Cambria Math" panose="02040503050406030204" pitchFamily="18" charset="0"/>
                              </a:rPr>
                              <m:t>𝜃</m:t>
                            </m:r>
                          </m:e>
                          <m:sub>
                            <m:r>
                              <a:rPr lang="it-IT" sz="1000" b="0" i="1" smtClean="0">
                                <a:solidFill>
                                  <a:schemeClr val="bg1"/>
                                </a:solidFill>
                                <a:latin typeface="Cambria Math" panose="02040503050406030204" pitchFamily="18" charset="0"/>
                              </a:rPr>
                              <m:t>𝑍</m:t>
                            </m:r>
                          </m:sub>
                        </m:sSub>
                      </m:e>
                    </m:d>
                    <m:sSubSup>
                      <m:sSubSupPr>
                        <m:ctrlPr>
                          <a:rPr lang="it-IT" sz="1000" b="0" i="1" smtClean="0">
                            <a:solidFill>
                              <a:schemeClr val="bg1"/>
                            </a:solidFill>
                            <a:latin typeface="Cambria Math" panose="02040503050406030204" pitchFamily="18" charset="0"/>
                          </a:rPr>
                        </m:ctrlPr>
                      </m:sSubSupPr>
                      <m:e>
                        <m:r>
                          <a:rPr lang="it-IT" sz="1000" b="0" i="1" smtClean="0">
                            <a:solidFill>
                              <a:schemeClr val="bg1"/>
                            </a:solidFill>
                            <a:latin typeface="Cambria Math" panose="02040503050406030204" pitchFamily="18" charset="0"/>
                          </a:rPr>
                          <m:t>𝛿</m:t>
                        </m:r>
                      </m:e>
                      <m:sub>
                        <m:r>
                          <a:rPr lang="it-IT" sz="1000" b="0" i="1" smtClean="0">
                            <a:solidFill>
                              <a:schemeClr val="bg1"/>
                            </a:solidFill>
                            <a:latin typeface="Cambria Math" panose="02040503050406030204" pitchFamily="18" charset="0"/>
                          </a:rPr>
                          <m:t>𝑑𝑟𝑦</m:t>
                        </m:r>
                      </m:sub>
                      <m:sup>
                        <m:r>
                          <a:rPr lang="it-IT" sz="1000" b="0" i="1" smtClean="0">
                            <a:solidFill>
                              <a:schemeClr val="bg1"/>
                            </a:solidFill>
                            <a:latin typeface="Cambria Math" panose="02040503050406030204" pitchFamily="18" charset="0"/>
                          </a:rPr>
                          <m:t>0</m:t>
                        </m:r>
                      </m:sup>
                    </m:sSubSup>
                  </m:oMath>
                </a14:m>
                <a:r>
                  <a:rPr lang="it-IT" sz="1000" dirty="0">
                    <a:solidFill>
                      <a:schemeClr val="bg1"/>
                    </a:solidFill>
                  </a:rPr>
                  <a:t>+ </a:t>
                </a:r>
                <a14:m>
                  <m:oMath xmlns:m="http://schemas.openxmlformats.org/officeDocument/2006/math">
                    <m:sSub>
                      <m:sSubPr>
                        <m:ctrlPr>
                          <a:rPr lang="it-IT" sz="1000" i="1">
                            <a:solidFill>
                              <a:schemeClr val="bg1"/>
                            </a:solidFill>
                            <a:latin typeface="Cambria Math" panose="02040503050406030204" pitchFamily="18" charset="0"/>
                          </a:rPr>
                        </m:ctrlPr>
                      </m:sSubPr>
                      <m:e>
                        <m:r>
                          <a:rPr lang="it-IT" sz="1000" i="1">
                            <a:solidFill>
                              <a:schemeClr val="bg1"/>
                            </a:solidFill>
                            <a:latin typeface="Cambria Math" panose="02040503050406030204" pitchFamily="18" charset="0"/>
                          </a:rPr>
                          <m:t>𝑓</m:t>
                        </m:r>
                      </m:e>
                      <m:sub>
                        <m:r>
                          <a:rPr lang="it-IT" sz="1000" b="0" i="1" smtClean="0">
                            <a:solidFill>
                              <a:schemeClr val="bg1"/>
                            </a:solidFill>
                            <a:latin typeface="Cambria Math" panose="02040503050406030204" pitchFamily="18" charset="0"/>
                          </a:rPr>
                          <m:t>𝑤𝑒𝑡</m:t>
                        </m:r>
                      </m:sub>
                    </m:sSub>
                    <m:d>
                      <m:dPr>
                        <m:ctrlPr>
                          <a:rPr lang="it-IT" sz="1000" i="1">
                            <a:solidFill>
                              <a:schemeClr val="bg1"/>
                            </a:solidFill>
                            <a:latin typeface="Cambria Math" panose="02040503050406030204" pitchFamily="18" charset="0"/>
                          </a:rPr>
                        </m:ctrlPr>
                      </m:dPr>
                      <m:e>
                        <m:sSub>
                          <m:sSubPr>
                            <m:ctrlPr>
                              <a:rPr lang="it-IT" sz="1000" i="1">
                                <a:solidFill>
                                  <a:schemeClr val="bg1"/>
                                </a:solidFill>
                                <a:latin typeface="Cambria Math" panose="02040503050406030204" pitchFamily="18" charset="0"/>
                              </a:rPr>
                            </m:ctrlPr>
                          </m:sSubPr>
                          <m:e>
                            <m:r>
                              <a:rPr lang="it-IT" sz="1000" i="1">
                                <a:solidFill>
                                  <a:schemeClr val="bg1"/>
                                </a:solidFill>
                                <a:latin typeface="Cambria Math" panose="02040503050406030204" pitchFamily="18" charset="0"/>
                              </a:rPr>
                              <m:t>𝜃</m:t>
                            </m:r>
                          </m:e>
                          <m:sub>
                            <m:r>
                              <a:rPr lang="it-IT" sz="1000" i="1">
                                <a:solidFill>
                                  <a:schemeClr val="bg1"/>
                                </a:solidFill>
                                <a:latin typeface="Cambria Math" panose="02040503050406030204" pitchFamily="18" charset="0"/>
                              </a:rPr>
                              <m:t>𝑍</m:t>
                            </m:r>
                          </m:sub>
                        </m:sSub>
                      </m:e>
                    </m:d>
                    <m:sSubSup>
                      <m:sSubSupPr>
                        <m:ctrlPr>
                          <a:rPr lang="it-IT" sz="1000" i="1">
                            <a:solidFill>
                              <a:schemeClr val="bg1"/>
                            </a:solidFill>
                            <a:latin typeface="Cambria Math" panose="02040503050406030204" pitchFamily="18" charset="0"/>
                          </a:rPr>
                        </m:ctrlPr>
                      </m:sSubSupPr>
                      <m:e>
                        <m:r>
                          <a:rPr lang="it-IT" sz="1000" i="1">
                            <a:solidFill>
                              <a:schemeClr val="bg1"/>
                            </a:solidFill>
                            <a:latin typeface="Cambria Math" panose="02040503050406030204" pitchFamily="18" charset="0"/>
                          </a:rPr>
                          <m:t>𝛿</m:t>
                        </m:r>
                      </m:e>
                      <m:sub>
                        <m:r>
                          <a:rPr lang="it-IT" sz="1000" b="0" i="1" smtClean="0">
                            <a:solidFill>
                              <a:schemeClr val="bg1"/>
                            </a:solidFill>
                            <a:latin typeface="Cambria Math" panose="02040503050406030204" pitchFamily="18" charset="0"/>
                          </a:rPr>
                          <m:t>𝑤𝑒𝑡</m:t>
                        </m:r>
                      </m:sub>
                      <m:sup>
                        <m:r>
                          <a:rPr lang="it-IT" sz="1000" i="1">
                            <a:solidFill>
                              <a:schemeClr val="bg1"/>
                            </a:solidFill>
                            <a:latin typeface="Cambria Math" panose="02040503050406030204" pitchFamily="18" charset="0"/>
                          </a:rPr>
                          <m:t>0</m:t>
                        </m:r>
                      </m:sup>
                    </m:sSubSup>
                    <m:r>
                      <a:rPr lang="it-IT" sz="1000" b="0" i="0" smtClean="0">
                        <a:solidFill>
                          <a:schemeClr val="bg1"/>
                        </a:solidFill>
                        <a:latin typeface="Cambria Math" panose="02040503050406030204" pitchFamily="18" charset="0"/>
                      </a:rPr>
                      <m:t>=</m:t>
                    </m:r>
                  </m:oMath>
                </a14:m>
                <a:endParaRPr lang="it-IT" sz="1000" dirty="0">
                  <a:solidFill>
                    <a:schemeClr val="bg1"/>
                  </a:solidFill>
                </a:endParaRPr>
              </a:p>
            </p:txBody>
          </p:sp>
        </mc:Choice>
        <mc:Fallback xmlns="">
          <p:sp>
            <p:nvSpPr>
              <p:cNvPr id="2048" name="CasellaDiTesto 2047">
                <a:extLst>
                  <a:ext uri="{FF2B5EF4-FFF2-40B4-BE49-F238E27FC236}">
                    <a16:creationId xmlns:a16="http://schemas.microsoft.com/office/drawing/2014/main" id="{7AB65889-4E4D-ECF0-EE98-C7A9FED61F7A}"/>
                  </a:ext>
                </a:extLst>
              </p:cNvPr>
              <p:cNvSpPr txBox="1">
                <a:spLocks noRot="1" noChangeAspect="1" noMove="1" noResize="1" noEditPoints="1" noAdjustHandles="1" noChangeArrowheads="1" noChangeShapeType="1" noTextEdit="1"/>
              </p:cNvSpPr>
              <p:nvPr/>
            </p:nvSpPr>
            <p:spPr>
              <a:xfrm>
                <a:off x="7021093" y="2964427"/>
                <a:ext cx="2618659" cy="823495"/>
              </a:xfrm>
              <a:prstGeom prst="rect">
                <a:avLst/>
              </a:prstGeom>
              <a:blipFill>
                <a:blip r:embed="rId4"/>
                <a:stretch>
                  <a:fillRect b="-741"/>
                </a:stretch>
              </a:blipFill>
            </p:spPr>
            <p:txBody>
              <a:bodyPr/>
              <a:lstStyle/>
              <a:p>
                <a:r>
                  <a:rPr lang="it-IT">
                    <a:noFill/>
                  </a:rPr>
                  <a:t> </a:t>
                </a:r>
              </a:p>
            </p:txBody>
          </p:sp>
        </mc:Fallback>
      </mc:AlternateContent>
      <p:sp>
        <p:nvSpPr>
          <p:cNvPr id="2076" name="Figura a mano libera: forma 2075">
            <a:extLst>
              <a:ext uri="{FF2B5EF4-FFF2-40B4-BE49-F238E27FC236}">
                <a16:creationId xmlns:a16="http://schemas.microsoft.com/office/drawing/2014/main" id="{6B4BE769-1DF6-5490-EFEA-BFC1C4F5DD16}"/>
              </a:ext>
            </a:extLst>
          </p:cNvPr>
          <p:cNvSpPr/>
          <p:nvPr/>
        </p:nvSpPr>
        <p:spPr>
          <a:xfrm rot="20574926" flipH="1">
            <a:off x="6544229" y="2331391"/>
            <a:ext cx="102053" cy="1521978"/>
          </a:xfrm>
          <a:custGeom>
            <a:avLst/>
            <a:gdLst>
              <a:gd name="connsiteX0" fmla="*/ 19752 w 75468"/>
              <a:gd name="connsiteY0" fmla="*/ 0 h 1215923"/>
              <a:gd name="connsiteX1" fmla="*/ 42694 w 75468"/>
              <a:gd name="connsiteY1" fmla="*/ 186813 h 1215923"/>
              <a:gd name="connsiteX2" fmla="*/ 52526 w 75468"/>
              <a:gd name="connsiteY2" fmla="*/ 226142 h 1215923"/>
              <a:gd name="connsiteX3" fmla="*/ 23029 w 75468"/>
              <a:gd name="connsiteY3" fmla="*/ 255639 h 1215923"/>
              <a:gd name="connsiteX4" fmla="*/ 3365 w 75468"/>
              <a:gd name="connsiteY4" fmla="*/ 275304 h 1215923"/>
              <a:gd name="connsiteX5" fmla="*/ 87 w 75468"/>
              <a:gd name="connsiteY5" fmla="*/ 291691 h 1215923"/>
              <a:gd name="connsiteX6" fmla="*/ 9920 w 75468"/>
              <a:gd name="connsiteY6" fmla="*/ 334297 h 1215923"/>
              <a:gd name="connsiteX7" fmla="*/ 42694 w 75468"/>
              <a:gd name="connsiteY7" fmla="*/ 396568 h 1215923"/>
              <a:gd name="connsiteX8" fmla="*/ 45971 w 75468"/>
              <a:gd name="connsiteY8" fmla="*/ 412955 h 1215923"/>
              <a:gd name="connsiteX9" fmla="*/ 23029 w 75468"/>
              <a:gd name="connsiteY9" fmla="*/ 488336 h 1215923"/>
              <a:gd name="connsiteX10" fmla="*/ 13197 w 75468"/>
              <a:gd name="connsiteY10" fmla="*/ 540775 h 1215923"/>
              <a:gd name="connsiteX11" fmla="*/ 49249 w 75468"/>
              <a:gd name="connsiteY11" fmla="*/ 668594 h 1215923"/>
              <a:gd name="connsiteX12" fmla="*/ 49249 w 75468"/>
              <a:gd name="connsiteY12" fmla="*/ 806246 h 1215923"/>
              <a:gd name="connsiteX13" fmla="*/ 68913 w 75468"/>
              <a:gd name="connsiteY13" fmla="*/ 832465 h 1215923"/>
              <a:gd name="connsiteX14" fmla="*/ 75468 w 75468"/>
              <a:gd name="connsiteY14" fmla="*/ 848852 h 1215923"/>
              <a:gd name="connsiteX15" fmla="*/ 59081 w 75468"/>
              <a:gd name="connsiteY15" fmla="*/ 891458 h 1215923"/>
              <a:gd name="connsiteX16" fmla="*/ 49249 w 75468"/>
              <a:gd name="connsiteY16" fmla="*/ 901291 h 1215923"/>
              <a:gd name="connsiteX17" fmla="*/ 42694 w 75468"/>
              <a:gd name="connsiteY17" fmla="*/ 927510 h 1215923"/>
              <a:gd name="connsiteX18" fmla="*/ 36139 w 75468"/>
              <a:gd name="connsiteY18" fmla="*/ 1012723 h 1215923"/>
              <a:gd name="connsiteX19" fmla="*/ 29584 w 75468"/>
              <a:gd name="connsiteY19" fmla="*/ 1074994 h 1215923"/>
              <a:gd name="connsiteX20" fmla="*/ 23029 w 75468"/>
              <a:gd name="connsiteY20" fmla="*/ 1160207 h 1215923"/>
              <a:gd name="connsiteX21" fmla="*/ 23029 w 75468"/>
              <a:gd name="connsiteY21" fmla="*/ 1215923 h 121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68" h="1215923">
                <a:moveTo>
                  <a:pt x="19752" y="0"/>
                </a:moveTo>
                <a:cubicBezTo>
                  <a:pt x="27399" y="62271"/>
                  <a:pt x="33695" y="124723"/>
                  <a:pt x="42694" y="186813"/>
                </a:cubicBezTo>
                <a:cubicBezTo>
                  <a:pt x="44632" y="200186"/>
                  <a:pt x="52526" y="226142"/>
                  <a:pt x="52526" y="226142"/>
                </a:cubicBezTo>
                <a:cubicBezTo>
                  <a:pt x="39225" y="246095"/>
                  <a:pt x="51927" y="228964"/>
                  <a:pt x="23029" y="255639"/>
                </a:cubicBezTo>
                <a:cubicBezTo>
                  <a:pt x="16217" y="261927"/>
                  <a:pt x="9920" y="268749"/>
                  <a:pt x="3365" y="275304"/>
                </a:cubicBezTo>
                <a:cubicBezTo>
                  <a:pt x="2272" y="280766"/>
                  <a:pt x="-528" y="286155"/>
                  <a:pt x="87" y="291691"/>
                </a:cubicBezTo>
                <a:cubicBezTo>
                  <a:pt x="1697" y="306177"/>
                  <a:pt x="4983" y="320583"/>
                  <a:pt x="9920" y="334297"/>
                </a:cubicBezTo>
                <a:cubicBezTo>
                  <a:pt x="15663" y="350250"/>
                  <a:pt x="33044" y="379682"/>
                  <a:pt x="42694" y="396568"/>
                </a:cubicBezTo>
                <a:cubicBezTo>
                  <a:pt x="43786" y="402030"/>
                  <a:pt x="45971" y="407385"/>
                  <a:pt x="45971" y="412955"/>
                </a:cubicBezTo>
                <a:cubicBezTo>
                  <a:pt x="45971" y="450822"/>
                  <a:pt x="40409" y="450680"/>
                  <a:pt x="23029" y="488336"/>
                </a:cubicBezTo>
                <a:cubicBezTo>
                  <a:pt x="19752" y="505816"/>
                  <a:pt x="11275" y="523095"/>
                  <a:pt x="13197" y="540775"/>
                </a:cubicBezTo>
                <a:cubicBezTo>
                  <a:pt x="16693" y="572935"/>
                  <a:pt x="36448" y="630195"/>
                  <a:pt x="49249" y="668594"/>
                </a:cubicBezTo>
                <a:cubicBezTo>
                  <a:pt x="43582" y="719594"/>
                  <a:pt x="36006" y="753273"/>
                  <a:pt x="49249" y="806246"/>
                </a:cubicBezTo>
                <a:cubicBezTo>
                  <a:pt x="51899" y="816844"/>
                  <a:pt x="64856" y="822322"/>
                  <a:pt x="68913" y="832465"/>
                </a:cubicBezTo>
                <a:lnTo>
                  <a:pt x="75468" y="848852"/>
                </a:lnTo>
                <a:cubicBezTo>
                  <a:pt x="70006" y="863054"/>
                  <a:pt x="65886" y="877848"/>
                  <a:pt x="59081" y="891458"/>
                </a:cubicBezTo>
                <a:cubicBezTo>
                  <a:pt x="57008" y="895604"/>
                  <a:pt x="51167" y="897071"/>
                  <a:pt x="49249" y="901291"/>
                </a:cubicBezTo>
                <a:cubicBezTo>
                  <a:pt x="45521" y="909492"/>
                  <a:pt x="44879" y="918770"/>
                  <a:pt x="42694" y="927510"/>
                </a:cubicBezTo>
                <a:cubicBezTo>
                  <a:pt x="40509" y="955914"/>
                  <a:pt x="38661" y="984347"/>
                  <a:pt x="36139" y="1012723"/>
                </a:cubicBezTo>
                <a:cubicBezTo>
                  <a:pt x="34291" y="1033513"/>
                  <a:pt x="31432" y="1054204"/>
                  <a:pt x="29584" y="1074994"/>
                </a:cubicBezTo>
                <a:cubicBezTo>
                  <a:pt x="27062" y="1103370"/>
                  <a:pt x="23029" y="1131719"/>
                  <a:pt x="23029" y="1160207"/>
                </a:cubicBezTo>
                <a:lnTo>
                  <a:pt x="23029" y="1215923"/>
                </a:lnTo>
              </a:path>
            </a:pathLst>
          </a:custGeom>
          <a:noFill/>
          <a:ln>
            <a:solidFill>
              <a:schemeClr val="accent3">
                <a:lumMod val="40000"/>
                <a:lumOff val="60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6" name="Google Shape;348;p33">
                <a:extLst>
                  <a:ext uri="{FF2B5EF4-FFF2-40B4-BE49-F238E27FC236}">
                    <a16:creationId xmlns:a16="http://schemas.microsoft.com/office/drawing/2014/main" id="{657F25BF-A1C6-C387-67C2-2C07B1A4972F}"/>
                  </a:ext>
                </a:extLst>
              </p:cNvPr>
              <p:cNvSpPr txBox="1">
                <a:spLocks/>
              </p:cNvSpPr>
              <p:nvPr/>
            </p:nvSpPr>
            <p:spPr>
              <a:xfrm>
                <a:off x="713223" y="4405977"/>
                <a:ext cx="2852458" cy="6699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Heebo"/>
                  <a:buNone/>
                  <a:defRPr sz="1600" b="0" i="0" u="none" strike="noStrike" cap="none">
                    <a:solidFill>
                      <a:schemeClr val="dk1"/>
                    </a:solidFill>
                    <a:latin typeface="Heebo"/>
                    <a:ea typeface="Heebo"/>
                    <a:cs typeface="Heebo"/>
                    <a:sym typeface="Heebo"/>
                  </a:defRPr>
                </a:lvl1pPr>
                <a:lvl2pPr marL="914400" marR="0" lvl="1"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2pPr>
                <a:lvl3pPr marL="1371600" marR="0" lvl="2"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3pPr>
                <a:lvl4pPr marL="1828800" marR="0" lvl="3"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4pPr>
                <a:lvl5pPr marL="2286000" marR="0" lvl="4"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5pPr>
                <a:lvl6pPr marL="2743200" marR="0" lvl="5"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6pPr>
                <a:lvl7pPr marL="3200400" marR="0" lvl="6"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7pPr>
                <a:lvl8pPr marL="3657600" marR="0" lvl="7"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8pPr>
                <a:lvl9pPr marL="4114800" marR="0" lvl="8" indent="-317500" algn="ctr" rtl="0">
                  <a:lnSpc>
                    <a:spcPct val="100000"/>
                  </a:lnSpc>
                  <a:spcBef>
                    <a:spcPts val="0"/>
                  </a:spcBef>
                  <a:spcAft>
                    <a:spcPts val="0"/>
                  </a:spcAft>
                  <a:buClr>
                    <a:schemeClr val="dk1"/>
                  </a:buClr>
                  <a:buSzPts val="1400"/>
                  <a:buFont typeface="Heebo"/>
                  <a:buNone/>
                  <a:defRPr sz="1400" b="0" i="0" u="none" strike="noStrike" cap="none">
                    <a:solidFill>
                      <a:schemeClr val="dk1"/>
                    </a:solidFill>
                    <a:latin typeface="Heebo"/>
                    <a:ea typeface="Heebo"/>
                    <a:cs typeface="Heebo"/>
                    <a:sym typeface="Heebo"/>
                  </a:defRPr>
                </a:lvl9pPr>
              </a:lstStyle>
              <a:p>
                <a:pPr marL="0" indent="0"/>
                <a14:m>
                  <m:oMathPara xmlns:m="http://schemas.openxmlformats.org/officeDocument/2006/math">
                    <m:oMathParaPr>
                      <m:jc m:val="centerGroup"/>
                    </m:oMathParaPr>
                    <m:oMath xmlns:m="http://schemas.openxmlformats.org/officeDocument/2006/math">
                      <m:r>
                        <a:rPr lang="it-IT" sz="1200" b="0" i="1" smtClean="0">
                          <a:latin typeface="Cambria Math" panose="02040503050406030204" pitchFamily="18" charset="0"/>
                        </a:rPr>
                        <m:t>𝛿</m:t>
                      </m:r>
                      <m:sSubSup>
                        <m:sSubSupPr>
                          <m:ctrlPr>
                            <a:rPr lang="it-IT" sz="1200" b="0" i="1" smtClean="0">
                              <a:latin typeface="Cambria Math" panose="02040503050406030204" pitchFamily="18" charset="0"/>
                            </a:rPr>
                          </m:ctrlPr>
                        </m:sSubSupPr>
                        <m:e>
                          <m:r>
                            <a:rPr lang="it-IT" sz="1200" b="0" i="1" smtClean="0">
                              <a:latin typeface="Cambria Math" panose="02040503050406030204" pitchFamily="18" charset="0"/>
                            </a:rPr>
                            <m:t>𝑑</m:t>
                          </m:r>
                        </m:e>
                        <m:sub>
                          <m:r>
                            <a:rPr lang="it-IT" sz="1200" b="0" i="1" smtClean="0">
                              <a:latin typeface="Cambria Math" panose="02040503050406030204" pitchFamily="18" charset="0"/>
                            </a:rPr>
                            <m:t>𝑃</m:t>
                          </m:r>
                        </m:sub>
                        <m:sup>
                          <m:r>
                            <a:rPr lang="it-IT" sz="1200" b="0" i="1" smtClean="0">
                              <a:latin typeface="Cambria Math" panose="02040503050406030204" pitchFamily="18" charset="0"/>
                            </a:rPr>
                            <m:t>𝑇𝑅𝑂𝑃</m:t>
                          </m:r>
                        </m:sup>
                      </m:sSubSup>
                      <m:r>
                        <a:rPr lang="it-IT" sz="1200" b="0" i="1" smtClean="0">
                          <a:latin typeface="Cambria Math" panose="02040503050406030204" pitchFamily="18" charset="0"/>
                        </a:rPr>
                        <m:t>=</m:t>
                      </m:r>
                      <m:r>
                        <a:rPr lang="it-IT" sz="1200" b="0" i="1" smtClean="0">
                          <a:latin typeface="Cambria Math" panose="02040503050406030204" pitchFamily="18" charset="0"/>
                        </a:rPr>
                        <m:t>𝛿</m:t>
                      </m:r>
                      <m:sSubSup>
                        <m:sSubSupPr>
                          <m:ctrlPr>
                            <a:rPr lang="it-IT" sz="1200" b="0" i="1" smtClean="0">
                              <a:latin typeface="Cambria Math" panose="02040503050406030204" pitchFamily="18" charset="0"/>
                            </a:rPr>
                          </m:ctrlPr>
                        </m:sSubSupPr>
                        <m:e>
                          <m:r>
                            <a:rPr lang="it-IT" sz="1200" b="0" i="1" smtClean="0">
                              <a:latin typeface="Cambria Math" panose="02040503050406030204" pitchFamily="18" charset="0"/>
                            </a:rPr>
                            <m:t>𝑑</m:t>
                          </m:r>
                        </m:e>
                        <m:sub>
                          <m:r>
                            <a:rPr lang="it-IT" sz="1200" b="0" i="1" smtClean="0">
                              <a:latin typeface="Cambria Math" panose="02040503050406030204" pitchFamily="18" charset="0"/>
                            </a:rPr>
                            <m:t>𝑃</m:t>
                          </m:r>
                        </m:sub>
                        <m:sup>
                          <m:r>
                            <a:rPr lang="it-IT" sz="1200" b="0" i="1" smtClean="0">
                              <a:latin typeface="Cambria Math" panose="02040503050406030204" pitchFamily="18" charset="0"/>
                            </a:rPr>
                            <m:t>𝑇𝑅𝑂𝑃</m:t>
                          </m:r>
                        </m:sup>
                      </m:sSubSup>
                      <m:r>
                        <a:rPr lang="it-IT" sz="1200" b="0" i="1" smtClean="0">
                          <a:latin typeface="Cambria Math" panose="02040503050406030204" pitchFamily="18" charset="0"/>
                        </a:rPr>
                        <m:t>(</m:t>
                      </m:r>
                      <m:r>
                        <a:rPr lang="it-IT" sz="1200" b="0" i="1" smtClean="0">
                          <a:latin typeface="Cambria Math" panose="02040503050406030204" pitchFamily="18" charset="0"/>
                        </a:rPr>
                        <m:t>𝑎𝑝𝑟𝑖𝑜𝑟𝑖</m:t>
                      </m:r>
                      <m:r>
                        <a:rPr lang="it-IT" sz="1200" b="0" i="1" smtClean="0">
                          <a:latin typeface="Cambria Math" panose="02040503050406030204" pitchFamily="18" charset="0"/>
                        </a:rPr>
                        <m:t>)+</m:t>
                      </m:r>
                      <m:r>
                        <a:rPr lang="it-IT" sz="1200" b="0" i="1" smtClean="0">
                          <a:latin typeface="Cambria Math" panose="02040503050406030204" pitchFamily="18" charset="0"/>
                        </a:rPr>
                        <m:t>𝑍𝑇𝐷</m:t>
                      </m:r>
                      <m:r>
                        <a:rPr lang="it-IT" sz="1200" b="0" i="1" smtClean="0">
                          <a:latin typeface="Cambria Math" panose="02040503050406030204" pitchFamily="18" charset="0"/>
                        </a:rPr>
                        <m:t>+</m:t>
                      </m:r>
                      <m:r>
                        <a:rPr lang="it-IT" sz="1200" b="0" i="1" smtClean="0">
                          <a:latin typeface="Cambria Math" panose="02040503050406030204" pitchFamily="18" charset="0"/>
                        </a:rPr>
                        <m:t>𝐻𝐺</m:t>
                      </m:r>
                    </m:oMath>
                  </m:oMathPara>
                </a14:m>
                <a:endParaRPr lang="en-US" sz="1200" dirty="0"/>
              </a:p>
            </p:txBody>
          </p:sp>
        </mc:Choice>
        <mc:Fallback xmlns="">
          <p:sp>
            <p:nvSpPr>
              <p:cNvPr id="16" name="Google Shape;348;p33">
                <a:extLst>
                  <a:ext uri="{FF2B5EF4-FFF2-40B4-BE49-F238E27FC236}">
                    <a16:creationId xmlns:a16="http://schemas.microsoft.com/office/drawing/2014/main" id="{657F25BF-A1C6-C387-67C2-2C07B1A4972F}"/>
                  </a:ext>
                </a:extLst>
              </p:cNvPr>
              <p:cNvSpPr txBox="1">
                <a:spLocks noRot="1" noChangeAspect="1" noMove="1" noResize="1" noEditPoints="1" noAdjustHandles="1" noChangeArrowheads="1" noChangeShapeType="1" noTextEdit="1"/>
              </p:cNvSpPr>
              <p:nvPr/>
            </p:nvSpPr>
            <p:spPr>
              <a:xfrm>
                <a:off x="713223" y="4405977"/>
                <a:ext cx="2852458" cy="669918"/>
              </a:xfrm>
              <a:prstGeom prst="rect">
                <a:avLst/>
              </a:prstGeom>
              <a:blipFill>
                <a:blip r:embed="rId5"/>
                <a:stretch>
                  <a:fillRect/>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3321146186"/>
      </p:ext>
    </p:extLst>
  </p:cSld>
  <p:clrMapOvr>
    <a:masterClrMapping/>
  </p:clrMapOvr>
</p:sld>
</file>

<file path=ppt/theme/theme1.xml><?xml version="1.0" encoding="utf-8"?>
<a:theme xmlns:a="http://schemas.openxmlformats.org/drawingml/2006/main" name="What Is a Satellite? by Slidesgo">
  <a:themeElements>
    <a:clrScheme name="Simple Light">
      <a:dk1>
        <a:srgbClr val="F3F3F3"/>
      </a:dk1>
      <a:lt1>
        <a:srgbClr val="302C27"/>
      </a:lt1>
      <a:dk2>
        <a:srgbClr val="666666"/>
      </a:dk2>
      <a:lt2>
        <a:srgbClr val="999999"/>
      </a:lt2>
      <a:accent1>
        <a:srgbClr val="1BCDFF"/>
      </a:accent1>
      <a:accent2>
        <a:srgbClr val="1A8DB5"/>
      </a:accent2>
      <a:accent3>
        <a:srgbClr val="F1C232"/>
      </a:accent3>
      <a:accent4>
        <a:srgbClr val="E90923"/>
      </a:accent4>
      <a:accent5>
        <a:srgbClr val="FA8156"/>
      </a:accent5>
      <a:accent6>
        <a:srgbClr val="00A388"/>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933</Words>
  <Application>Microsoft Office PowerPoint</Application>
  <PresentationFormat>Presentazione su schermo (16:9)</PresentationFormat>
  <Paragraphs>122</Paragraphs>
  <Slides>25</Slides>
  <Notes>25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Cambria Math</vt:lpstr>
      <vt:lpstr>Arial</vt:lpstr>
      <vt:lpstr>Heebo</vt:lpstr>
      <vt:lpstr>Secular One</vt:lpstr>
      <vt:lpstr>What Is a Satellite? by Slidesgo</vt:lpstr>
      <vt:lpstr>Global Positioning System</vt:lpstr>
      <vt:lpstr>What is GPS?</vt:lpstr>
      <vt:lpstr>How does GPS work?</vt:lpstr>
      <vt:lpstr>01</vt:lpstr>
      <vt:lpstr>Clock Biases</vt:lpstr>
      <vt:lpstr>Orbit Biases</vt:lpstr>
      <vt:lpstr>Atmospheric Biases</vt:lpstr>
      <vt:lpstr>Inospheric Bias</vt:lpstr>
      <vt:lpstr>Tropospheric Bias</vt:lpstr>
      <vt:lpstr>Phase Ambiguity and Phase Center Variations</vt:lpstr>
      <vt:lpstr>02</vt:lpstr>
      <vt:lpstr>Cycle Slip</vt:lpstr>
      <vt:lpstr>Multipath</vt:lpstr>
      <vt:lpstr>Monumentation</vt:lpstr>
      <vt:lpstr>03</vt:lpstr>
      <vt:lpstr>Processing Software and Mitigation Strategies</vt:lpstr>
      <vt:lpstr>04</vt:lpstr>
      <vt:lpstr>Single Differences</vt:lpstr>
      <vt:lpstr>Double Differences</vt:lpstr>
      <vt:lpstr>Triple Differences</vt:lpstr>
      <vt:lpstr>Other Mitigation Methods</vt:lpstr>
      <vt:lpstr>05</vt:lpstr>
      <vt:lpstr>GPS for Geological Monitoring</vt:lpstr>
      <vt:lpstr>GPS non-conventional uses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alfonso cavallo</cp:lastModifiedBy>
  <cp:revision>23</cp:revision>
  <dcterms:modified xsi:type="dcterms:W3CDTF">2025-04-14T13:27:57Z</dcterms:modified>
</cp:coreProperties>
</file>