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</p:sldMasterIdLst>
  <p:notesMasterIdLst>
    <p:notesMasterId r:id="rId23"/>
  </p:notesMasterIdLst>
  <p:sldIdLst>
    <p:sldId id="256" r:id="rId2"/>
    <p:sldId id="343" r:id="rId3"/>
    <p:sldId id="344" r:id="rId4"/>
    <p:sldId id="347" r:id="rId5"/>
    <p:sldId id="348" r:id="rId6"/>
    <p:sldId id="355" r:id="rId7"/>
    <p:sldId id="349" r:id="rId8"/>
    <p:sldId id="350" r:id="rId9"/>
    <p:sldId id="351" r:id="rId10"/>
    <p:sldId id="352" r:id="rId11"/>
    <p:sldId id="353" r:id="rId12"/>
    <p:sldId id="354" r:id="rId13"/>
    <p:sldId id="356" r:id="rId14"/>
    <p:sldId id="358" r:id="rId15"/>
    <p:sldId id="357" r:id="rId16"/>
    <p:sldId id="359" r:id="rId17"/>
    <p:sldId id="361" r:id="rId18"/>
    <p:sldId id="362" r:id="rId19"/>
    <p:sldId id="364" r:id="rId20"/>
    <p:sldId id="363" r:id="rId21"/>
    <p:sldId id="367" r:id="rId2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4"/>
    </p:embeddedFont>
    <p:embeddedFont>
      <p:font typeface="Proxima Nova" panose="020B0604020202020204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C14"/>
    <a:srgbClr val="82C836"/>
    <a:srgbClr val="92D050"/>
    <a:srgbClr val="657CB4"/>
    <a:srgbClr val="000000"/>
    <a:srgbClr val="3A0000"/>
    <a:srgbClr val="540000"/>
    <a:srgbClr val="8E0000"/>
    <a:srgbClr val="0C101A"/>
    <a:srgbClr val="111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2947B4E-3018-4BBE-BBD5-75FA1188E7E3}">
  <a:tblStyle styleId="{E2947B4E-3018-4BBE-BBD5-75FA1188E7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76" autoAdjust="0"/>
    <p:restoredTop sz="94660"/>
  </p:normalViewPr>
  <p:slideViewPr>
    <p:cSldViewPr snapToGrid="0">
      <p:cViewPr varScale="1">
        <p:scale>
          <a:sx n="64" d="100"/>
          <a:sy n="64" d="100"/>
        </p:scale>
        <p:origin x="3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9" name="Google Shape;25279;g967d9b3c40_0_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80" name="Google Shape;25280;g967d9b3c40_0_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DF91AAE0-AFA9-BC4D-0AA9-53BB43AFD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3BB40B46-95A9-01E1-8355-E2F172130E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33BD27AE-B33D-79DA-65E6-AA105AFBAF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956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BA8E01CB-2DC3-36A3-F975-192804B90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BF7403FE-7C3B-35D1-84CB-2DBA96FA06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AE3998DA-0FA7-FF63-9764-B93380CC8B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089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495DC6ED-6B28-62A3-8566-C515BCD57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5120251E-77BE-22BA-60A8-3D4D8A0064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84DA23A6-A75C-289F-E484-44DFA69780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9AE1F32A-9D37-E075-BF60-BCCC9F772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586787C9-AF9A-E1F1-73A2-58C6B84EBA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88CFE1C8-1116-A9DF-5D02-1BDD34527B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565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01">
          <a:extLst>
            <a:ext uri="{FF2B5EF4-FFF2-40B4-BE49-F238E27FC236}">
              <a16:creationId xmlns:a16="http://schemas.microsoft.com/office/drawing/2014/main" id="{4A3C0C9F-34C9-65CE-2F8D-49CAEC819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02" name="Google Shape;27802;g116350e73cf_1_83:notes">
            <a:extLst>
              <a:ext uri="{FF2B5EF4-FFF2-40B4-BE49-F238E27FC236}">
                <a16:creationId xmlns:a16="http://schemas.microsoft.com/office/drawing/2014/main" id="{FA0B642B-0600-20F0-C7EE-4C49DA0F7C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03" name="Google Shape;27803;g116350e73cf_1_83:notes">
            <a:extLst>
              <a:ext uri="{FF2B5EF4-FFF2-40B4-BE49-F238E27FC236}">
                <a16:creationId xmlns:a16="http://schemas.microsoft.com/office/drawing/2014/main" id="{4712312D-91D4-39EB-3A7A-760A713180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394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66F83A5F-6199-671D-8A58-B1DBADA64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DC3D9B0E-1D38-4799-90CC-B86C2FCCFD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D6BEE1F9-935A-A378-EFD2-F1BE1CDF42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546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30A8DC4E-E336-E205-8339-595A7608C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676C6BDA-E6F9-B104-E5EB-CCCB145DCF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CF1C6AD0-377B-63C5-AB29-9A51AD192B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588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69B79A0F-B434-0BE5-C3B1-E30390E77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2BF6E5C2-D4D7-08D3-963C-F2A9001947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146A3625-9D6A-9E6B-8BCD-1D88060030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659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B6928D4B-BDD9-11AF-B416-C21425E0C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50E3BACF-5D70-E174-4AC0-6D27911284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54B4A497-8681-6F2A-4DA0-021C5C134B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27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8">
          <a:extLst>
            <a:ext uri="{FF2B5EF4-FFF2-40B4-BE49-F238E27FC236}">
              <a16:creationId xmlns:a16="http://schemas.microsoft.com/office/drawing/2014/main" id="{004DCE72-ACF5-008C-0DD5-2D79DF9E5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9" name="Google Shape;25439;g9680cbbe24_0_103:notes">
            <a:extLst>
              <a:ext uri="{FF2B5EF4-FFF2-40B4-BE49-F238E27FC236}">
                <a16:creationId xmlns:a16="http://schemas.microsoft.com/office/drawing/2014/main" id="{AAF848C5-D469-C935-00EC-E87937640A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40" name="Google Shape;25440;g9680cbbe24_0_103:notes">
            <a:extLst>
              <a:ext uri="{FF2B5EF4-FFF2-40B4-BE49-F238E27FC236}">
                <a16:creationId xmlns:a16="http://schemas.microsoft.com/office/drawing/2014/main" id="{BF187937-BF38-7602-4CCC-B5BD904744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781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82A1DB9F-E298-4855-64E0-119D1A360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698AA633-892A-4BEC-CF98-FDB066B278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D5E2326B-5B30-6541-682D-078032084E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186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5">
          <a:extLst>
            <a:ext uri="{FF2B5EF4-FFF2-40B4-BE49-F238E27FC236}">
              <a16:creationId xmlns:a16="http://schemas.microsoft.com/office/drawing/2014/main" id="{DC92B867-4128-332E-B426-9F1B98DEC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6" name="Google Shape;26796;g97cc85ecb1_0_3:notes">
            <a:extLst>
              <a:ext uri="{FF2B5EF4-FFF2-40B4-BE49-F238E27FC236}">
                <a16:creationId xmlns:a16="http://schemas.microsoft.com/office/drawing/2014/main" id="{EC1F7A5B-ED70-797D-01C9-8C3A8D1BC6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97" name="Google Shape;26797;g97cc85ecb1_0_3:notes">
            <a:extLst>
              <a:ext uri="{FF2B5EF4-FFF2-40B4-BE49-F238E27FC236}">
                <a16:creationId xmlns:a16="http://schemas.microsoft.com/office/drawing/2014/main" id="{07BBB9F6-FD8A-9186-06D9-D457FC2DEC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981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45">
          <a:extLst>
            <a:ext uri="{FF2B5EF4-FFF2-40B4-BE49-F238E27FC236}">
              <a16:creationId xmlns:a16="http://schemas.microsoft.com/office/drawing/2014/main" id="{5511FA59-EA4D-DE84-23F7-A527CBCF8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6" name="Google Shape;26846;g97cc85ecb1_0_221:notes">
            <a:extLst>
              <a:ext uri="{FF2B5EF4-FFF2-40B4-BE49-F238E27FC236}">
                <a16:creationId xmlns:a16="http://schemas.microsoft.com/office/drawing/2014/main" id="{5CE25A13-FF42-ED42-B9F2-31061F90B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47" name="Google Shape;26847;g97cc85ecb1_0_221:notes">
            <a:extLst>
              <a:ext uri="{FF2B5EF4-FFF2-40B4-BE49-F238E27FC236}">
                <a16:creationId xmlns:a16="http://schemas.microsoft.com/office/drawing/2014/main" id="{FF4AA800-E223-2837-382B-20F37425B1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638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56">
          <a:extLst>
            <a:ext uri="{FF2B5EF4-FFF2-40B4-BE49-F238E27FC236}">
              <a16:creationId xmlns:a16="http://schemas.microsoft.com/office/drawing/2014/main" id="{E7053E83-E1C7-EE69-11AF-10238D24F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7" name="Google Shape;26357;g967d9b3c40_0_2927:notes">
            <a:extLst>
              <a:ext uri="{FF2B5EF4-FFF2-40B4-BE49-F238E27FC236}">
                <a16:creationId xmlns:a16="http://schemas.microsoft.com/office/drawing/2014/main" id="{8353DFA9-C874-BC8A-C9F0-EA90BAA04B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58" name="Google Shape;26358;g967d9b3c40_0_2927:notes">
            <a:extLst>
              <a:ext uri="{FF2B5EF4-FFF2-40B4-BE49-F238E27FC236}">
                <a16:creationId xmlns:a16="http://schemas.microsoft.com/office/drawing/2014/main" id="{E19CFE30-FE87-E955-3B3D-D85FA99AFC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582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FA218B8F-D8C7-E1DA-E70C-5305318AD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E4FA70EA-102B-6813-2A99-41F9B2024E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42D32D5C-C16F-3559-99EA-AA95E235D4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75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45">
          <a:extLst>
            <a:ext uri="{FF2B5EF4-FFF2-40B4-BE49-F238E27FC236}">
              <a16:creationId xmlns:a16="http://schemas.microsoft.com/office/drawing/2014/main" id="{317D7C1C-9C12-2B53-5245-6AFC2538A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6" name="Google Shape;26846;g97cc85ecb1_0_221:notes">
            <a:extLst>
              <a:ext uri="{FF2B5EF4-FFF2-40B4-BE49-F238E27FC236}">
                <a16:creationId xmlns:a16="http://schemas.microsoft.com/office/drawing/2014/main" id="{BD9AAB73-4F3C-C8BD-FE63-0B88A5AA8A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47" name="Google Shape;26847;g97cc85ecb1_0_221:notes">
            <a:extLst>
              <a:ext uri="{FF2B5EF4-FFF2-40B4-BE49-F238E27FC236}">
                <a16:creationId xmlns:a16="http://schemas.microsoft.com/office/drawing/2014/main" id="{F81EA491-8A09-423F-051E-656F01F662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390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26">
          <a:extLst>
            <a:ext uri="{FF2B5EF4-FFF2-40B4-BE49-F238E27FC236}">
              <a16:creationId xmlns:a16="http://schemas.microsoft.com/office/drawing/2014/main" id="{DC5495A2-B308-9C9A-044D-BCEF5ED71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7" name="Google Shape;27227;g99091d3933_0_199:notes">
            <a:extLst>
              <a:ext uri="{FF2B5EF4-FFF2-40B4-BE49-F238E27FC236}">
                <a16:creationId xmlns:a16="http://schemas.microsoft.com/office/drawing/2014/main" id="{8E2E8298-D899-08B7-E7DE-BE23BBC7E5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28" name="Google Shape;27228;g99091d3933_0_199:notes">
            <a:extLst>
              <a:ext uri="{FF2B5EF4-FFF2-40B4-BE49-F238E27FC236}">
                <a16:creationId xmlns:a16="http://schemas.microsoft.com/office/drawing/2014/main" id="{54856C64-C82C-1346-F594-7D927C4CFB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79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BFB4826E-3854-5984-9337-405F4FDD1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A5334FA7-813A-A432-0309-B868BC7C59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2CD3857B-E2D5-7904-4F98-CEAD5F82BB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881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41A97D41-0E87-897E-EE79-7B242A796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01C3732E-C641-BF32-B299-AF4BD92091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913011F6-4F34-4C7C-25D2-DEC9D0A30C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938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7">
          <a:extLst>
            <a:ext uri="{FF2B5EF4-FFF2-40B4-BE49-F238E27FC236}">
              <a16:creationId xmlns:a16="http://schemas.microsoft.com/office/drawing/2014/main" id="{2462D6FC-607D-D543-104B-1D7311D1B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8" name="Google Shape;26648;g117631d69e5_1_0:notes">
            <a:extLst>
              <a:ext uri="{FF2B5EF4-FFF2-40B4-BE49-F238E27FC236}">
                <a16:creationId xmlns:a16="http://schemas.microsoft.com/office/drawing/2014/main" id="{8AABFAB2-A8B8-F3F0-1F0B-73E129305D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49" name="Google Shape;26649;g117631d69e5_1_0:notes">
            <a:extLst>
              <a:ext uri="{FF2B5EF4-FFF2-40B4-BE49-F238E27FC236}">
                <a16:creationId xmlns:a16="http://schemas.microsoft.com/office/drawing/2014/main" id="{74F4608D-9C08-59AC-D95C-B2980D9D54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56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10" name="Google Shape;10;p2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12" name="Google Shape;12;p2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38" name="Google Shape;38;p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64;p2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" name="Google Shape;164;p2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165" name="Google Shape;165;p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" name="Google Shape;191;p2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" name="Google Shape;196;p2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197" name="Google Shape;197;p2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" name="Google Shape;223;p2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2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25" name="Google Shape;225;p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1" name="Google Shape;251;p2"/>
          <p:cNvSpPr txBox="1">
            <a:spLocks noGrp="1"/>
          </p:cNvSpPr>
          <p:nvPr>
            <p:ph type="ctrTitle"/>
          </p:nvPr>
        </p:nvSpPr>
        <p:spPr>
          <a:xfrm>
            <a:off x="713250" y="539500"/>
            <a:ext cx="7717500" cy="11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2" name="Google Shape;252;p2"/>
          <p:cNvSpPr txBox="1">
            <a:spLocks noGrp="1"/>
          </p:cNvSpPr>
          <p:nvPr>
            <p:ph type="subTitle" idx="1"/>
          </p:nvPr>
        </p:nvSpPr>
        <p:spPr>
          <a:xfrm>
            <a:off x="2856900" y="1772617"/>
            <a:ext cx="34302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 sz="2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253" name="Google Shape;253;p2"/>
          <p:cNvGrpSpPr/>
          <p:nvPr/>
        </p:nvGrpSpPr>
        <p:grpSpPr>
          <a:xfrm>
            <a:off x="135496" y="2750588"/>
            <a:ext cx="9523650" cy="3285338"/>
            <a:chOff x="135496" y="2750588"/>
            <a:chExt cx="9523650" cy="3285338"/>
          </a:xfrm>
        </p:grpSpPr>
        <p:grpSp>
          <p:nvGrpSpPr>
            <p:cNvPr id="254" name="Google Shape;254;p2"/>
            <p:cNvGrpSpPr/>
            <p:nvPr/>
          </p:nvGrpSpPr>
          <p:grpSpPr>
            <a:xfrm>
              <a:off x="135496" y="2998441"/>
              <a:ext cx="9523650" cy="3037484"/>
              <a:chOff x="135496" y="2998441"/>
              <a:chExt cx="9523650" cy="3037484"/>
            </a:xfrm>
          </p:grpSpPr>
          <p:grpSp>
            <p:nvGrpSpPr>
              <p:cNvPr id="255" name="Google Shape;255;p2"/>
              <p:cNvGrpSpPr/>
              <p:nvPr/>
            </p:nvGrpSpPr>
            <p:grpSpPr>
              <a:xfrm>
                <a:off x="5692943" y="2998441"/>
                <a:ext cx="3966203" cy="3037484"/>
                <a:chOff x="5692943" y="2998441"/>
                <a:chExt cx="3966203" cy="3037484"/>
              </a:xfrm>
            </p:grpSpPr>
            <p:grpSp>
              <p:nvGrpSpPr>
                <p:cNvPr id="256" name="Google Shape;256;p2"/>
                <p:cNvGrpSpPr/>
                <p:nvPr/>
              </p:nvGrpSpPr>
              <p:grpSpPr>
                <a:xfrm rot="10800000" flipH="1">
                  <a:off x="7960046" y="2998441"/>
                  <a:ext cx="1699100" cy="2145071"/>
                  <a:chOff x="146217" y="2712579"/>
                  <a:chExt cx="1552966" cy="1960401"/>
                </a:xfrm>
              </p:grpSpPr>
              <p:grpSp>
                <p:nvGrpSpPr>
                  <p:cNvPr id="257" name="Google Shape;257;p2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258" name="Google Shape;258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9" name="Google Shape;259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0" name="Google Shape;260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1" name="Google Shape;261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2" name="Google Shape;262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3" name="Google Shape;263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4" name="Google Shape;264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5" name="Google Shape;265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6" name="Google Shape;266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7" name="Google Shape;267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8" name="Google Shape;268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69" name="Google Shape;269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0" name="Google Shape;270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1" name="Google Shape;271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72" name="Google Shape;272;p2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273" name="Google Shape;273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4" name="Google Shape;274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5" name="Google Shape;275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6" name="Google Shape;276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7" name="Google Shape;277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8" name="Google Shape;278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9" name="Google Shape;279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0" name="Google Shape;280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1" name="Google Shape;281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2" name="Google Shape;282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3" name="Google Shape;283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4" name="Google Shape;284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5" name="Google Shape;285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6" name="Google Shape;286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87" name="Google Shape;287;p2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288" name="Google Shape;288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89" name="Google Shape;289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0" name="Google Shape;290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1" name="Google Shape;291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2" name="Google Shape;292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3" name="Google Shape;293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4" name="Google Shape;294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5" name="Google Shape;295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6" name="Google Shape;296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7" name="Google Shape;297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8" name="Google Shape;298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99" name="Google Shape;299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0" name="Google Shape;300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1" name="Google Shape;301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302" name="Google Shape;302;p2"/>
                <p:cNvGrpSpPr/>
                <p:nvPr/>
              </p:nvGrpSpPr>
              <p:grpSpPr>
                <a:xfrm rot="-6352235" flipH="1">
                  <a:off x="6107374" y="3852943"/>
                  <a:ext cx="1699108" cy="2145073"/>
                  <a:chOff x="146217" y="2712579"/>
                  <a:chExt cx="1552966" cy="1960401"/>
                </a:xfrm>
              </p:grpSpPr>
              <p:grpSp>
                <p:nvGrpSpPr>
                  <p:cNvPr id="303" name="Google Shape;303;p2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304" name="Google Shape;304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5" name="Google Shape;305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6" name="Google Shape;306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7" name="Google Shape;307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8" name="Google Shape;308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09" name="Google Shape;309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0" name="Google Shape;310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1" name="Google Shape;311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2" name="Google Shape;312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3" name="Google Shape;313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4" name="Google Shape;314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5" name="Google Shape;315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6" name="Google Shape;316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17" name="Google Shape;317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318" name="Google Shape;318;p2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319" name="Google Shape;319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0" name="Google Shape;320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1" name="Google Shape;321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2" name="Google Shape;322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3" name="Google Shape;323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4" name="Google Shape;324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5" name="Google Shape;325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6" name="Google Shape;326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7" name="Google Shape;327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8" name="Google Shape;328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29" name="Google Shape;329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0" name="Google Shape;330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1" name="Google Shape;331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2" name="Google Shape;332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333" name="Google Shape;333;p2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334" name="Google Shape;334;p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5" name="Google Shape;335;p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6" name="Google Shape;336;p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7" name="Google Shape;337;p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8" name="Google Shape;338;p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39" name="Google Shape;339;p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0" name="Google Shape;340;p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1" name="Google Shape;341;p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2" name="Google Shape;342;p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3" name="Google Shape;343;p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4" name="Google Shape;344;p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5" name="Google Shape;345;p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6" name="Google Shape;346;p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47" name="Google Shape;347;p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348" name="Google Shape;348;p2"/>
              <p:cNvGrpSpPr/>
              <p:nvPr/>
            </p:nvGrpSpPr>
            <p:grpSpPr>
              <a:xfrm rot="-5655077" flipH="1">
                <a:off x="2757686" y="3644747"/>
                <a:ext cx="1698960" cy="2145089"/>
                <a:chOff x="146217" y="2712579"/>
                <a:chExt cx="1552966" cy="1960401"/>
              </a:xfrm>
            </p:grpSpPr>
            <p:grpSp>
              <p:nvGrpSpPr>
                <p:cNvPr id="349" name="Google Shape;349;p2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350" name="Google Shape;350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" name="Google Shape;351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" name="Google Shape;352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3" name="Google Shape;353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4" name="Google Shape;354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5" name="Google Shape;355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6" name="Google Shape;356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7" name="Google Shape;357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8" name="Google Shape;358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9" name="Google Shape;359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0" name="Google Shape;360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1" name="Google Shape;361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2" name="Google Shape;362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3" name="Google Shape;363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64" name="Google Shape;364;p2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365" name="Google Shape;365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6" name="Google Shape;366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7" name="Google Shape;367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8" name="Google Shape;368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9" name="Google Shape;369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0" name="Google Shape;370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1" name="Google Shape;371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2" name="Google Shape;372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3" name="Google Shape;373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4" name="Google Shape;374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5" name="Google Shape;375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6" name="Google Shape;376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7" name="Google Shape;377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8" name="Google Shape;378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79" name="Google Shape;379;p2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380" name="Google Shape;380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1" name="Google Shape;381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2" name="Google Shape;382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3" name="Google Shape;383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4" name="Google Shape;384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5" name="Google Shape;385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6" name="Google Shape;386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7" name="Google Shape;387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8" name="Google Shape;388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9" name="Google Shape;389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0" name="Google Shape;390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1" name="Google Shape;391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2" name="Google Shape;392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3" name="Google Shape;393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94" name="Google Shape;394;p2"/>
              <p:cNvGrpSpPr/>
              <p:nvPr/>
            </p:nvGrpSpPr>
            <p:grpSpPr>
              <a:xfrm rot="-314" flipH="1">
                <a:off x="135496" y="3186895"/>
                <a:ext cx="1699100" cy="2144874"/>
                <a:chOff x="146217" y="2712579"/>
                <a:chExt cx="1552966" cy="1960401"/>
              </a:xfrm>
            </p:grpSpPr>
            <p:grpSp>
              <p:nvGrpSpPr>
                <p:cNvPr id="395" name="Google Shape;395;p2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396" name="Google Shape;396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7" name="Google Shape;397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8" name="Google Shape;398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9" name="Google Shape;399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0" name="Google Shape;400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1" name="Google Shape;401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2" name="Google Shape;402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3" name="Google Shape;403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4" name="Google Shape;404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5" name="Google Shape;405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6" name="Google Shape;406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7" name="Google Shape;407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8" name="Google Shape;408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9" name="Google Shape;409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10" name="Google Shape;410;p2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2" name="Google Shape;412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3" name="Google Shape;413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4" name="Google Shape;414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5" name="Google Shape;415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6" name="Google Shape;416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7" name="Google Shape;417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8" name="Google Shape;418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9" name="Google Shape;419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0" name="Google Shape;420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1" name="Google Shape;421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2" name="Google Shape;422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3" name="Google Shape;423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4" name="Google Shape;424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425" name="Google Shape;425;p2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426" name="Google Shape;426;p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7" name="Google Shape;427;p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8" name="Google Shape;428;p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9" name="Google Shape;429;p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0" name="Google Shape;430;p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1" name="Google Shape;431;p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2" name="Google Shape;432;p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3" name="Google Shape;433;p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4" name="Google Shape;434;p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5" name="Google Shape;435;p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6" name="Google Shape;436;p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7" name="Google Shape;437;p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8" name="Google Shape;438;p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9" name="Google Shape;439;p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440" name="Google Shape;440;p2"/>
            <p:cNvGrpSpPr/>
            <p:nvPr/>
          </p:nvGrpSpPr>
          <p:grpSpPr>
            <a:xfrm>
              <a:off x="817988" y="2750587"/>
              <a:ext cx="7423578" cy="1258836"/>
              <a:chOff x="817988" y="2750588"/>
              <a:chExt cx="7423578" cy="1258836"/>
            </a:xfrm>
          </p:grpSpPr>
          <p:sp>
            <p:nvSpPr>
              <p:cNvPr id="441" name="Google Shape;441;p2"/>
              <p:cNvSpPr/>
              <p:nvPr/>
            </p:nvSpPr>
            <p:spPr>
              <a:xfrm>
                <a:off x="6227654" y="3803792"/>
                <a:ext cx="372339" cy="205631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7806441" y="2750588"/>
                <a:ext cx="435126" cy="240307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817988" y="3292988"/>
                <a:ext cx="435126" cy="240307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2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36" name="Google Shape;23936;p55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23937" name="Google Shape;23937;p55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38" name="Google Shape;23938;p55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23939" name="Google Shape;23939;p55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0" name="Google Shape;23940;p55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1" name="Google Shape;23941;p55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2" name="Google Shape;23942;p55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3" name="Google Shape;23943;p55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4" name="Google Shape;23944;p55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5" name="Google Shape;23945;p55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6" name="Google Shape;23946;p55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7" name="Google Shape;23947;p55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8" name="Google Shape;23948;p55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9" name="Google Shape;23949;p55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0" name="Google Shape;23950;p55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1" name="Google Shape;23951;p55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2" name="Google Shape;23952;p55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3" name="Google Shape;23953;p55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4" name="Google Shape;23954;p55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5" name="Google Shape;23955;p55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6" name="Google Shape;23956;p55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7" name="Google Shape;23957;p55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8" name="Google Shape;23958;p55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9" name="Google Shape;23959;p55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0" name="Google Shape;23960;p55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1" name="Google Shape;23961;p55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2" name="Google Shape;23962;p55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3" name="Google Shape;23963;p55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64" name="Google Shape;23964;p55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23965" name="Google Shape;23965;p5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6" name="Google Shape;23966;p5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7" name="Google Shape;23967;p5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8" name="Google Shape;23968;p5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9" name="Google Shape;23969;p5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0" name="Google Shape;23970;p5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1" name="Google Shape;23971;p5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2" name="Google Shape;23972;p5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3" name="Google Shape;23973;p5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4" name="Google Shape;23974;p55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5" name="Google Shape;23975;p5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6" name="Google Shape;23976;p5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7" name="Google Shape;23977;p5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8" name="Google Shape;23978;p5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9" name="Google Shape;23979;p5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0" name="Google Shape;23980;p5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1" name="Google Shape;23981;p5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2" name="Google Shape;23982;p5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3" name="Google Shape;23983;p5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4" name="Google Shape;23984;p5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5" name="Google Shape;23985;p5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6" name="Google Shape;23986;p5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7" name="Google Shape;23987;p5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8" name="Google Shape;23988;p5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9" name="Google Shape;23989;p5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0" name="Google Shape;23990;p5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991" name="Google Shape;23991;p55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2" name="Google Shape;23992;p55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3" name="Google Shape;23993;p55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4" name="Google Shape;23994;p55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5" name="Google Shape;23995;p55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6" name="Google Shape;23996;p55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7" name="Google Shape;23997;p55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8" name="Google Shape;23998;p55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9" name="Google Shape;23999;p55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0" name="Google Shape;24000;p55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1" name="Google Shape;24001;p55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2" name="Google Shape;24002;p55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3" name="Google Shape;24003;p55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4" name="Google Shape;24004;p55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5" name="Google Shape;24005;p55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6" name="Google Shape;24006;p55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7" name="Google Shape;24007;p55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8" name="Google Shape;24008;p55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9" name="Google Shape;24009;p55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0" name="Google Shape;24010;p55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1" name="Google Shape;24011;p55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2" name="Google Shape;24012;p55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3" name="Google Shape;24013;p55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4" name="Google Shape;24014;p55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5" name="Google Shape;24015;p55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6" name="Google Shape;24016;p55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7" name="Google Shape;24017;p55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8" name="Google Shape;24018;p55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9" name="Google Shape;24019;p55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0" name="Google Shape;24020;p55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1" name="Google Shape;24021;p55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2" name="Google Shape;24022;p55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3" name="Google Shape;24023;p55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4" name="Google Shape;24024;p55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5" name="Google Shape;24025;p55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6" name="Google Shape;24026;p55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7" name="Google Shape;24027;p55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8" name="Google Shape;24028;p55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9" name="Google Shape;24029;p55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0" name="Google Shape;24030;p55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1" name="Google Shape;24031;p55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2" name="Google Shape;24032;p55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3" name="Google Shape;24033;p55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4" name="Google Shape;24034;p55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5" name="Google Shape;24035;p55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6" name="Google Shape;24036;p55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7" name="Google Shape;24037;p55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8" name="Google Shape;24038;p55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9" name="Google Shape;24039;p55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0" name="Google Shape;24040;p55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1" name="Google Shape;24041;p55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2" name="Google Shape;24042;p55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3" name="Google Shape;24043;p55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4" name="Google Shape;24044;p55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5" name="Google Shape;24045;p55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6" name="Google Shape;24046;p55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7" name="Google Shape;24047;p55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8" name="Google Shape;24048;p55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9" name="Google Shape;24049;p55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0" name="Google Shape;24050;p55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1" name="Google Shape;24051;p55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2" name="Google Shape;24052;p55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3" name="Google Shape;24053;p55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4" name="Google Shape;24054;p55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5" name="Google Shape;24055;p55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6" name="Google Shape;24056;p55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7" name="Google Shape;24057;p55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8" name="Google Shape;24058;p55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9" name="Google Shape;24059;p55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0" name="Google Shape;24060;p55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1" name="Google Shape;24061;p55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2" name="Google Shape;24062;p55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3" name="Google Shape;24063;p55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4" name="Google Shape;24064;p55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5" name="Google Shape;24065;p55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6" name="Google Shape;24066;p55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7" name="Google Shape;24067;p55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8" name="Google Shape;24068;p55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9" name="Google Shape;24069;p55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0" name="Google Shape;24070;p55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1" name="Google Shape;24071;p55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2" name="Google Shape;24072;p55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3" name="Google Shape;24073;p55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4" name="Google Shape;24074;p55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5" name="Google Shape;24075;p55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6" name="Google Shape;24076;p55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7" name="Google Shape;24077;p55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8" name="Google Shape;24078;p55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9" name="Google Shape;24079;p55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0" name="Google Shape;24080;p55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1" name="Google Shape;24081;p55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2" name="Google Shape;24082;p55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3" name="Google Shape;24083;p55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4" name="Google Shape;24084;p55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5" name="Google Shape;24085;p55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6" name="Google Shape;24086;p55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7" name="Google Shape;24087;p55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8" name="Google Shape;24088;p55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9" name="Google Shape;24089;p55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0" name="Google Shape;24090;p55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91" name="Google Shape;24091;p55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24092" name="Google Shape;24092;p5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3" name="Google Shape;24093;p5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4" name="Google Shape;24094;p5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5" name="Google Shape;24095;p5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6" name="Google Shape;24096;p5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7" name="Google Shape;24097;p5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8" name="Google Shape;24098;p5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9" name="Google Shape;24099;p5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0" name="Google Shape;24100;p55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1" name="Google Shape;24101;p5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2" name="Google Shape;24102;p5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3" name="Google Shape;24103;p5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4" name="Google Shape;24104;p5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5" name="Google Shape;24105;p5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6" name="Google Shape;24106;p5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7" name="Google Shape;24107;p5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8" name="Google Shape;24108;p5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9" name="Google Shape;24109;p5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0" name="Google Shape;24110;p5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1" name="Google Shape;24111;p5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2" name="Google Shape;24112;p5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3" name="Google Shape;24113;p5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4" name="Google Shape;24114;p5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5" name="Google Shape;24115;p5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6" name="Google Shape;24116;p5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7" name="Google Shape;24117;p5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18" name="Google Shape;24118;p55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9" name="Google Shape;24119;p55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0" name="Google Shape;24120;p55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1" name="Google Shape;24121;p55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2" name="Google Shape;24122;p55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23" name="Google Shape;24123;p55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24124" name="Google Shape;24124;p55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5" name="Google Shape;24125;p55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6" name="Google Shape;24126;p55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7" name="Google Shape;24127;p55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8" name="Google Shape;24128;p55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9" name="Google Shape;24129;p55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0" name="Google Shape;24130;p55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1" name="Google Shape;24131;p55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2" name="Google Shape;24132;p55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3" name="Google Shape;24133;p55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4" name="Google Shape;24134;p55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5" name="Google Shape;24135;p55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6" name="Google Shape;24136;p55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7" name="Google Shape;24137;p55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8" name="Google Shape;24138;p55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9" name="Google Shape;24139;p55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0" name="Google Shape;24140;p55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1" name="Google Shape;24141;p55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2" name="Google Shape;24142;p55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3" name="Google Shape;24143;p55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4" name="Google Shape;24144;p55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5" name="Google Shape;24145;p55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6" name="Google Shape;24146;p55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7" name="Google Shape;24147;p55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8" name="Google Shape;24148;p55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9" name="Google Shape;24149;p55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0" name="Google Shape;24150;p55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51" name="Google Shape;24151;p55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4152" name="Google Shape;24152;p5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3" name="Google Shape;24153;p5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4" name="Google Shape;24154;p5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5" name="Google Shape;24155;p5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6" name="Google Shape;24156;p5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7" name="Google Shape;24157;p5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8" name="Google Shape;24158;p55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9" name="Google Shape;24159;p5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0" name="Google Shape;24160;p5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1" name="Google Shape;24161;p5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2" name="Google Shape;24162;p5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3" name="Google Shape;24163;p5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4" name="Google Shape;24164;p5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5" name="Google Shape;24165;p5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6" name="Google Shape;24166;p5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7" name="Google Shape;24167;p5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8" name="Google Shape;24168;p5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9" name="Google Shape;24169;p5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0" name="Google Shape;24170;p5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1" name="Google Shape;24171;p5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2" name="Google Shape;24172;p5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3" name="Google Shape;24173;p5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4" name="Google Shape;24174;p5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5" name="Google Shape;24175;p5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6" name="Google Shape;24176;p5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7" name="Google Shape;24177;p5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78" name="Google Shape;24178;p55"/>
          <p:cNvGrpSpPr/>
          <p:nvPr/>
        </p:nvGrpSpPr>
        <p:grpSpPr>
          <a:xfrm>
            <a:off x="7313947" y="-52208"/>
            <a:ext cx="2705094" cy="3268077"/>
            <a:chOff x="7313947" y="-52208"/>
            <a:chExt cx="2705094" cy="3268077"/>
          </a:xfrm>
        </p:grpSpPr>
        <p:grpSp>
          <p:nvGrpSpPr>
            <p:cNvPr id="24179" name="Google Shape;24179;p55"/>
            <p:cNvGrpSpPr/>
            <p:nvPr/>
          </p:nvGrpSpPr>
          <p:grpSpPr>
            <a:xfrm rot="-8222891" flipH="1">
              <a:off x="7816945" y="779451"/>
              <a:ext cx="1699097" cy="2145014"/>
              <a:chOff x="146217" y="2712579"/>
              <a:chExt cx="1552966" cy="1960401"/>
            </a:xfrm>
          </p:grpSpPr>
          <p:grpSp>
            <p:nvGrpSpPr>
              <p:cNvPr id="24180" name="Google Shape;24180;p55"/>
              <p:cNvGrpSpPr/>
              <p:nvPr/>
            </p:nvGrpSpPr>
            <p:grpSpPr>
              <a:xfrm>
                <a:off x="146217" y="2712579"/>
                <a:ext cx="1134008" cy="607901"/>
                <a:chOff x="5206900" y="826150"/>
                <a:chExt cx="599275" cy="321250"/>
              </a:xfrm>
            </p:grpSpPr>
            <p:sp>
              <p:nvSpPr>
                <p:cNvPr id="24181" name="Google Shape;24181;p55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2" name="Google Shape;24182;p55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3" name="Google Shape;24183;p55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4" name="Google Shape;24184;p55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5" name="Google Shape;24185;p55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6" name="Google Shape;24186;p55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7" name="Google Shape;24187;p55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8" name="Google Shape;24188;p55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9" name="Google Shape;24189;p55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0" name="Google Shape;24190;p55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1" name="Google Shape;24191;p55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2" name="Google Shape;24192;p55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3" name="Google Shape;24193;p55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4" name="Google Shape;24194;p55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195" name="Google Shape;24195;p55"/>
              <p:cNvGrpSpPr/>
              <p:nvPr/>
            </p:nvGrpSpPr>
            <p:grpSpPr>
              <a:xfrm rot="-9256633">
                <a:off x="489429" y="3110262"/>
                <a:ext cx="1134020" cy="607908"/>
                <a:chOff x="5206900" y="826150"/>
                <a:chExt cx="599275" cy="321250"/>
              </a:xfrm>
            </p:grpSpPr>
            <p:sp>
              <p:nvSpPr>
                <p:cNvPr id="24196" name="Google Shape;24196;p55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7" name="Google Shape;24197;p55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8" name="Google Shape;24198;p55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9" name="Google Shape;24199;p55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0" name="Google Shape;24200;p55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1" name="Google Shape;24201;p55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2" name="Google Shape;24202;p55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3" name="Google Shape;24203;p55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4" name="Google Shape;24204;p55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5" name="Google Shape;24205;p55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6" name="Google Shape;24206;p55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7" name="Google Shape;24207;p55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8" name="Google Shape;24208;p55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9" name="Google Shape;24209;p55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210" name="Google Shape;24210;p55"/>
              <p:cNvGrpSpPr/>
              <p:nvPr/>
            </p:nvGrpSpPr>
            <p:grpSpPr>
              <a:xfrm rot="7120513" flipH="1">
                <a:off x="538618" y="3725726"/>
                <a:ext cx="1133997" cy="607895"/>
                <a:chOff x="5206900" y="826150"/>
                <a:chExt cx="599275" cy="321250"/>
              </a:xfrm>
            </p:grpSpPr>
            <p:sp>
              <p:nvSpPr>
                <p:cNvPr id="24211" name="Google Shape;24211;p55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2" name="Google Shape;24212;p55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3" name="Google Shape;24213;p55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4" name="Google Shape;24214;p55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5" name="Google Shape;24215;p55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6" name="Google Shape;24216;p55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7" name="Google Shape;24217;p55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8" name="Google Shape;24218;p55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9" name="Google Shape;24219;p55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0" name="Google Shape;24220;p55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1" name="Google Shape;24221;p55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2" name="Google Shape;24222;p55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3" name="Google Shape;24223;p55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4" name="Google Shape;24224;p55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225" name="Google Shape;24225;p55"/>
            <p:cNvGrpSpPr/>
            <p:nvPr/>
          </p:nvGrpSpPr>
          <p:grpSpPr>
            <a:xfrm>
              <a:off x="7502410" y="-52208"/>
              <a:ext cx="1699100" cy="2145071"/>
              <a:chOff x="7458410" y="4"/>
              <a:chExt cx="1699100" cy="2145071"/>
            </a:xfrm>
          </p:grpSpPr>
          <p:grpSp>
            <p:nvGrpSpPr>
              <p:cNvPr id="24226" name="Google Shape;24226;p55"/>
              <p:cNvGrpSpPr/>
              <p:nvPr/>
            </p:nvGrpSpPr>
            <p:grpSpPr>
              <a:xfrm flipH="1">
                <a:off x="7458410" y="4"/>
                <a:ext cx="1699100" cy="2145071"/>
                <a:chOff x="146217" y="2712579"/>
                <a:chExt cx="1552966" cy="1960401"/>
              </a:xfrm>
            </p:grpSpPr>
            <p:grpSp>
              <p:nvGrpSpPr>
                <p:cNvPr id="24227" name="Google Shape;24227;p55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24228" name="Google Shape;24228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29" name="Google Shape;24229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0" name="Google Shape;24230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1" name="Google Shape;24231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2" name="Google Shape;24232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3" name="Google Shape;24233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4" name="Google Shape;24234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5" name="Google Shape;24235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6" name="Google Shape;24236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7" name="Google Shape;24237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8" name="Google Shape;24238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9" name="Google Shape;24239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0" name="Google Shape;24240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1" name="Google Shape;24241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42" name="Google Shape;24242;p55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24243" name="Google Shape;24243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4" name="Google Shape;24244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5" name="Google Shape;24245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6" name="Google Shape;24246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7" name="Google Shape;24247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8" name="Google Shape;24248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9" name="Google Shape;24249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0" name="Google Shape;24250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1" name="Google Shape;24251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2" name="Google Shape;24252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3" name="Google Shape;24253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4" name="Google Shape;24254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5" name="Google Shape;24255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6" name="Google Shape;24256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57" name="Google Shape;24257;p55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24258" name="Google Shape;24258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9" name="Google Shape;24259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0" name="Google Shape;24260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1" name="Google Shape;24261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2" name="Google Shape;24262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3" name="Google Shape;24263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4" name="Google Shape;24264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5" name="Google Shape;24265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6" name="Google Shape;24266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7" name="Google Shape;24267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8" name="Google Shape;24268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9" name="Google Shape;24269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70" name="Google Shape;24270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71" name="Google Shape;24271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272" name="Google Shape;24272;p55"/>
              <p:cNvGrpSpPr/>
              <p:nvPr/>
            </p:nvGrpSpPr>
            <p:grpSpPr>
              <a:xfrm rot="7305203">
                <a:off x="8348319" y="775252"/>
                <a:ext cx="494027" cy="594558"/>
                <a:chOff x="4815275" y="840950"/>
                <a:chExt cx="432450" cy="520450"/>
              </a:xfrm>
            </p:grpSpPr>
            <p:sp>
              <p:nvSpPr>
                <p:cNvPr id="24273" name="Google Shape;24273;p55"/>
                <p:cNvSpPr/>
                <p:nvPr/>
              </p:nvSpPr>
              <p:spPr>
                <a:xfrm>
                  <a:off x="4884475" y="840950"/>
                  <a:ext cx="306850" cy="2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1090" extrusionOk="0">
                      <a:moveTo>
                        <a:pt x="624" y="7825"/>
                      </a:moveTo>
                      <a:cubicBezTo>
                        <a:pt x="960" y="8417"/>
                        <a:pt x="1520" y="8817"/>
                        <a:pt x="2016" y="9297"/>
                      </a:cubicBezTo>
                      <a:cubicBezTo>
                        <a:pt x="2465" y="9729"/>
                        <a:pt x="2865" y="10241"/>
                        <a:pt x="3425" y="10529"/>
                      </a:cubicBezTo>
                      <a:cubicBezTo>
                        <a:pt x="3825" y="10689"/>
                        <a:pt x="4241" y="10801"/>
                        <a:pt x="4657" y="10833"/>
                      </a:cubicBezTo>
                      <a:cubicBezTo>
                        <a:pt x="5521" y="10961"/>
                        <a:pt x="6417" y="11089"/>
                        <a:pt x="7265" y="10881"/>
                      </a:cubicBezTo>
                      <a:cubicBezTo>
                        <a:pt x="8193" y="10641"/>
                        <a:pt x="8961" y="10017"/>
                        <a:pt x="9681" y="9393"/>
                      </a:cubicBezTo>
                      <a:cubicBezTo>
                        <a:pt x="10753" y="8481"/>
                        <a:pt x="11873" y="7425"/>
                        <a:pt x="12081" y="6033"/>
                      </a:cubicBezTo>
                      <a:cubicBezTo>
                        <a:pt x="12273" y="4849"/>
                        <a:pt x="11761" y="3665"/>
                        <a:pt x="10993" y="2752"/>
                      </a:cubicBezTo>
                      <a:cubicBezTo>
                        <a:pt x="10225" y="1840"/>
                        <a:pt x="9233" y="1184"/>
                        <a:pt x="8241" y="528"/>
                      </a:cubicBezTo>
                      <a:cubicBezTo>
                        <a:pt x="7841" y="272"/>
                        <a:pt x="7393" y="0"/>
                        <a:pt x="6913" y="32"/>
                      </a:cubicBezTo>
                      <a:cubicBezTo>
                        <a:pt x="6257" y="64"/>
                        <a:pt x="5793" y="656"/>
                        <a:pt x="5345" y="1136"/>
                      </a:cubicBezTo>
                      <a:cubicBezTo>
                        <a:pt x="4209" y="2352"/>
                        <a:pt x="2561" y="2544"/>
                        <a:pt x="1424" y="3553"/>
                      </a:cubicBezTo>
                      <a:cubicBezTo>
                        <a:pt x="448" y="4449"/>
                        <a:pt x="0" y="6673"/>
                        <a:pt x="624" y="782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4" name="Google Shape;24274;p55"/>
                <p:cNvSpPr/>
                <p:nvPr/>
              </p:nvSpPr>
              <p:spPr>
                <a:xfrm>
                  <a:off x="4815275" y="1152575"/>
                  <a:ext cx="144425" cy="1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7" h="4945" extrusionOk="0">
                      <a:moveTo>
                        <a:pt x="512" y="2352"/>
                      </a:moveTo>
                      <a:cubicBezTo>
                        <a:pt x="976" y="3104"/>
                        <a:pt x="1536" y="3792"/>
                        <a:pt x="2160" y="4400"/>
                      </a:cubicBezTo>
                      <a:cubicBezTo>
                        <a:pt x="2320" y="4576"/>
                        <a:pt x="2512" y="4704"/>
                        <a:pt x="2736" y="4800"/>
                      </a:cubicBezTo>
                      <a:cubicBezTo>
                        <a:pt x="3152" y="4944"/>
                        <a:pt x="3616" y="4752"/>
                        <a:pt x="4032" y="4560"/>
                      </a:cubicBezTo>
                      <a:lnTo>
                        <a:pt x="5008" y="4096"/>
                      </a:lnTo>
                      <a:cubicBezTo>
                        <a:pt x="5185" y="4016"/>
                        <a:pt x="5345" y="3920"/>
                        <a:pt x="5473" y="3792"/>
                      </a:cubicBezTo>
                      <a:cubicBezTo>
                        <a:pt x="5729" y="3536"/>
                        <a:pt x="5761" y="3136"/>
                        <a:pt x="5761" y="2784"/>
                      </a:cubicBezTo>
                      <a:cubicBezTo>
                        <a:pt x="5777" y="2288"/>
                        <a:pt x="5777" y="1728"/>
                        <a:pt x="5457" y="1360"/>
                      </a:cubicBezTo>
                      <a:cubicBezTo>
                        <a:pt x="5249" y="1136"/>
                        <a:pt x="4992" y="976"/>
                        <a:pt x="4704" y="880"/>
                      </a:cubicBezTo>
                      <a:cubicBezTo>
                        <a:pt x="3680" y="416"/>
                        <a:pt x="2528" y="0"/>
                        <a:pt x="1408" y="432"/>
                      </a:cubicBezTo>
                      <a:cubicBezTo>
                        <a:pt x="592" y="752"/>
                        <a:pt x="0" y="1520"/>
                        <a:pt x="512" y="23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5" name="Google Shape;24275;p55"/>
                <p:cNvSpPr/>
                <p:nvPr/>
              </p:nvSpPr>
              <p:spPr>
                <a:xfrm>
                  <a:off x="5105275" y="1188975"/>
                  <a:ext cx="142450" cy="17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8" h="6897" extrusionOk="0">
                      <a:moveTo>
                        <a:pt x="337" y="3040"/>
                      </a:moveTo>
                      <a:cubicBezTo>
                        <a:pt x="513" y="3264"/>
                        <a:pt x="721" y="3472"/>
                        <a:pt x="961" y="3649"/>
                      </a:cubicBezTo>
                      <a:cubicBezTo>
                        <a:pt x="1505" y="4161"/>
                        <a:pt x="1713" y="4913"/>
                        <a:pt x="2049" y="5585"/>
                      </a:cubicBezTo>
                      <a:cubicBezTo>
                        <a:pt x="2385" y="6257"/>
                        <a:pt x="2993" y="6897"/>
                        <a:pt x="3745" y="6833"/>
                      </a:cubicBezTo>
                      <a:cubicBezTo>
                        <a:pt x="4193" y="6753"/>
                        <a:pt x="4593" y="6481"/>
                        <a:pt x="4833" y="6065"/>
                      </a:cubicBezTo>
                      <a:cubicBezTo>
                        <a:pt x="5041" y="5665"/>
                        <a:pt x="5201" y="5233"/>
                        <a:pt x="5297" y="4785"/>
                      </a:cubicBezTo>
                      <a:cubicBezTo>
                        <a:pt x="5521" y="3937"/>
                        <a:pt x="5697" y="2928"/>
                        <a:pt x="5121" y="2272"/>
                      </a:cubicBezTo>
                      <a:cubicBezTo>
                        <a:pt x="4897" y="2032"/>
                        <a:pt x="4593" y="1872"/>
                        <a:pt x="4417" y="1584"/>
                      </a:cubicBezTo>
                      <a:cubicBezTo>
                        <a:pt x="4241" y="1280"/>
                        <a:pt x="4289" y="864"/>
                        <a:pt x="4097" y="544"/>
                      </a:cubicBezTo>
                      <a:cubicBezTo>
                        <a:pt x="3873" y="128"/>
                        <a:pt x="3329" y="0"/>
                        <a:pt x="2865" y="0"/>
                      </a:cubicBezTo>
                      <a:cubicBezTo>
                        <a:pt x="2129" y="0"/>
                        <a:pt x="993" y="256"/>
                        <a:pt x="561" y="912"/>
                      </a:cubicBezTo>
                      <a:cubicBezTo>
                        <a:pt x="225" y="1408"/>
                        <a:pt x="1" y="2544"/>
                        <a:pt x="337" y="3040"/>
                      </a:cubicBezTo>
                      <a:close/>
                    </a:path>
                  </a:pathLst>
                </a:custGeom>
                <a:solidFill>
                  <a:srgbClr val="EAD1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6" name="Google Shape;24276;p55"/>
                <p:cNvSpPr/>
                <p:nvPr/>
              </p:nvSpPr>
              <p:spPr>
                <a:xfrm>
                  <a:off x="5024075" y="1286975"/>
                  <a:ext cx="71225" cy="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2321" extrusionOk="0">
                      <a:moveTo>
                        <a:pt x="561" y="1521"/>
                      </a:moveTo>
                      <a:cubicBezTo>
                        <a:pt x="833" y="1969"/>
                        <a:pt x="1345" y="2177"/>
                        <a:pt x="1841" y="2273"/>
                      </a:cubicBezTo>
                      <a:cubicBezTo>
                        <a:pt x="2033" y="2321"/>
                        <a:pt x="2225" y="2321"/>
                        <a:pt x="2401" y="2241"/>
                      </a:cubicBezTo>
                      <a:cubicBezTo>
                        <a:pt x="2545" y="2129"/>
                        <a:pt x="2641" y="2001"/>
                        <a:pt x="2689" y="1841"/>
                      </a:cubicBezTo>
                      <a:cubicBezTo>
                        <a:pt x="2769" y="1585"/>
                        <a:pt x="2817" y="1329"/>
                        <a:pt x="2833" y="1073"/>
                      </a:cubicBezTo>
                      <a:cubicBezTo>
                        <a:pt x="2849" y="865"/>
                        <a:pt x="2801" y="641"/>
                        <a:pt x="2689" y="449"/>
                      </a:cubicBezTo>
                      <a:cubicBezTo>
                        <a:pt x="2497" y="177"/>
                        <a:pt x="2177" y="17"/>
                        <a:pt x="1841" y="17"/>
                      </a:cubicBezTo>
                      <a:cubicBezTo>
                        <a:pt x="1041" y="1"/>
                        <a:pt x="1" y="609"/>
                        <a:pt x="561" y="152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77" name="Google Shape;24277;p55"/>
                <p:cNvSpPr/>
                <p:nvPr/>
              </p:nvSpPr>
              <p:spPr>
                <a:xfrm>
                  <a:off x="5176500" y="1064150"/>
                  <a:ext cx="69625" cy="7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850" extrusionOk="0">
                      <a:moveTo>
                        <a:pt x="80" y="1409"/>
                      </a:moveTo>
                      <a:cubicBezTo>
                        <a:pt x="32" y="1457"/>
                        <a:pt x="0" y="1521"/>
                        <a:pt x="0" y="1601"/>
                      </a:cubicBezTo>
                      <a:cubicBezTo>
                        <a:pt x="16" y="1681"/>
                        <a:pt x="64" y="1745"/>
                        <a:pt x="128" y="1809"/>
                      </a:cubicBezTo>
                      <a:lnTo>
                        <a:pt x="1040" y="2705"/>
                      </a:lnTo>
                      <a:cubicBezTo>
                        <a:pt x="1088" y="2769"/>
                        <a:pt x="1168" y="2817"/>
                        <a:pt x="1248" y="2849"/>
                      </a:cubicBezTo>
                      <a:cubicBezTo>
                        <a:pt x="1360" y="2849"/>
                        <a:pt x="1472" y="2817"/>
                        <a:pt x="1552" y="2753"/>
                      </a:cubicBezTo>
                      <a:cubicBezTo>
                        <a:pt x="2048" y="2385"/>
                        <a:pt x="2320" y="1809"/>
                        <a:pt x="2560" y="1249"/>
                      </a:cubicBezTo>
                      <a:cubicBezTo>
                        <a:pt x="2672" y="993"/>
                        <a:pt x="2784" y="689"/>
                        <a:pt x="2640" y="449"/>
                      </a:cubicBezTo>
                      <a:cubicBezTo>
                        <a:pt x="2400" y="49"/>
                        <a:pt x="1520" y="1"/>
                        <a:pt x="1136" y="161"/>
                      </a:cubicBezTo>
                      <a:cubicBezTo>
                        <a:pt x="704" y="369"/>
                        <a:pt x="336" y="1025"/>
                        <a:pt x="80" y="14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278" name="Google Shape;24278;p55"/>
          <p:cNvSpPr/>
          <p:nvPr/>
        </p:nvSpPr>
        <p:spPr>
          <a:xfrm rot="-435006">
            <a:off x="6396348" y="1705435"/>
            <a:ext cx="1700" cy="850"/>
          </a:xfrm>
          <a:custGeom>
            <a:avLst/>
            <a:gdLst/>
            <a:ahLst/>
            <a:cxnLst/>
            <a:rect l="l" t="t" r="r" b="b"/>
            <a:pathLst>
              <a:path w="68" h="34" extrusionOk="0">
                <a:moveTo>
                  <a:pt x="0" y="0"/>
                </a:moveTo>
                <a:lnTo>
                  <a:pt x="67" y="34"/>
                </a:lnTo>
                <a:lnTo>
                  <a:pt x="67" y="34"/>
                </a:lnTo>
                <a:close/>
              </a:path>
            </a:pathLst>
          </a:custGeom>
          <a:solidFill>
            <a:srgbClr val="2307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279" name="Google Shape;24279;p55"/>
          <p:cNvGrpSpPr/>
          <p:nvPr/>
        </p:nvGrpSpPr>
        <p:grpSpPr>
          <a:xfrm>
            <a:off x="-471207" y="2009775"/>
            <a:ext cx="3339342" cy="3615189"/>
            <a:chOff x="-471207" y="2009775"/>
            <a:chExt cx="3339342" cy="3615189"/>
          </a:xfrm>
        </p:grpSpPr>
        <p:grpSp>
          <p:nvGrpSpPr>
            <p:cNvPr id="24280" name="Google Shape;24280;p55"/>
            <p:cNvGrpSpPr/>
            <p:nvPr/>
          </p:nvGrpSpPr>
          <p:grpSpPr>
            <a:xfrm>
              <a:off x="-471207" y="3215792"/>
              <a:ext cx="3339342" cy="2409172"/>
              <a:chOff x="-471207" y="3215792"/>
              <a:chExt cx="3339342" cy="2409172"/>
            </a:xfrm>
          </p:grpSpPr>
          <p:grpSp>
            <p:nvGrpSpPr>
              <p:cNvPr id="24281" name="Google Shape;24281;p55"/>
              <p:cNvGrpSpPr/>
              <p:nvPr/>
            </p:nvGrpSpPr>
            <p:grpSpPr>
              <a:xfrm rot="-4199403" flipH="1">
                <a:off x="-22239" y="3308503"/>
                <a:ext cx="1699178" cy="2145157"/>
                <a:chOff x="146217" y="2712579"/>
                <a:chExt cx="1552966" cy="1960401"/>
              </a:xfrm>
            </p:grpSpPr>
            <p:grpSp>
              <p:nvGrpSpPr>
                <p:cNvPr id="24282" name="Google Shape;24282;p55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24283" name="Google Shape;24283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4" name="Google Shape;24284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5" name="Google Shape;24285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6" name="Google Shape;24286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7" name="Google Shape;24287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8" name="Google Shape;24288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9" name="Google Shape;24289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0" name="Google Shape;24290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1" name="Google Shape;24291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2" name="Google Shape;24292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3" name="Google Shape;24293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4" name="Google Shape;24294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5" name="Google Shape;24295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6" name="Google Shape;24296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297" name="Google Shape;24297;p55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24298" name="Google Shape;24298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9" name="Google Shape;24299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0" name="Google Shape;24300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1" name="Google Shape;24301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2" name="Google Shape;24302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3" name="Google Shape;24303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4" name="Google Shape;24304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5" name="Google Shape;24305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6" name="Google Shape;24306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7" name="Google Shape;24307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8" name="Google Shape;24308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9" name="Google Shape;24309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0" name="Google Shape;24310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1" name="Google Shape;24311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12" name="Google Shape;24312;p55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24313" name="Google Shape;24313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4" name="Google Shape;24314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5" name="Google Shape;24315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6" name="Google Shape;24316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7" name="Google Shape;24317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8" name="Google Shape;24318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9" name="Google Shape;24319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0" name="Google Shape;24320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1" name="Google Shape;24321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2" name="Google Shape;24322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3" name="Google Shape;24323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4" name="Google Shape;24324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5" name="Google Shape;24325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6" name="Google Shape;24326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327" name="Google Shape;24327;p55"/>
              <p:cNvGrpSpPr/>
              <p:nvPr/>
            </p:nvGrpSpPr>
            <p:grpSpPr>
              <a:xfrm rot="4112102" flipH="1">
                <a:off x="709472" y="3369139"/>
                <a:ext cx="1699242" cy="2145126"/>
                <a:chOff x="146217" y="2712579"/>
                <a:chExt cx="1552966" cy="1960401"/>
              </a:xfrm>
            </p:grpSpPr>
            <p:grpSp>
              <p:nvGrpSpPr>
                <p:cNvPr id="24328" name="Google Shape;24328;p55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24329" name="Google Shape;24329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0" name="Google Shape;24330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1" name="Google Shape;24331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2" name="Google Shape;24332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3" name="Google Shape;24333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4" name="Google Shape;24334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5" name="Google Shape;24335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6" name="Google Shape;24336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7" name="Google Shape;24337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8" name="Google Shape;24338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9" name="Google Shape;24339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0" name="Google Shape;24340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1" name="Google Shape;24341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2" name="Google Shape;24342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43" name="Google Shape;24343;p55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24344" name="Google Shape;24344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5" name="Google Shape;24345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6" name="Google Shape;24346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7" name="Google Shape;24347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8" name="Google Shape;24348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9" name="Google Shape;24349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0" name="Google Shape;24350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1" name="Google Shape;24351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2" name="Google Shape;24352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3" name="Google Shape;24353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4" name="Google Shape;24354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5" name="Google Shape;24355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6" name="Google Shape;24356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7" name="Google Shape;24357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58" name="Google Shape;24358;p55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24359" name="Google Shape;24359;p5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0" name="Google Shape;24360;p5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1" name="Google Shape;24361;p5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2" name="Google Shape;24362;p5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3" name="Google Shape;24363;p5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4" name="Google Shape;24364;p5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5" name="Google Shape;24365;p5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6" name="Google Shape;24366;p5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7" name="Google Shape;24367;p5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8" name="Google Shape;24368;p5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9" name="Google Shape;24369;p5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0" name="Google Shape;24370;p5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1" name="Google Shape;24371;p5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2" name="Google Shape;24372;p5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24373" name="Google Shape;24373;p55"/>
            <p:cNvSpPr/>
            <p:nvPr/>
          </p:nvSpPr>
          <p:spPr>
            <a:xfrm>
              <a:off x="-90074" y="2009775"/>
              <a:ext cx="1286780" cy="2562428"/>
            </a:xfrm>
            <a:custGeom>
              <a:avLst/>
              <a:gdLst/>
              <a:ahLst/>
              <a:cxnLst/>
              <a:rect l="l" t="t" r="r" b="b"/>
              <a:pathLst>
                <a:path w="61166" h="130970" extrusionOk="0">
                  <a:moveTo>
                    <a:pt x="0" y="4945"/>
                  </a:moveTo>
                  <a:cubicBezTo>
                    <a:pt x="3629" y="-1100"/>
                    <a:pt x="14862" y="-982"/>
                    <a:pt x="21007" y="2474"/>
                  </a:cubicBezTo>
                  <a:cubicBezTo>
                    <a:pt x="29222" y="7094"/>
                    <a:pt x="35824" y="16574"/>
                    <a:pt x="36761" y="25952"/>
                  </a:cubicBezTo>
                  <a:cubicBezTo>
                    <a:pt x="39604" y="54420"/>
                    <a:pt x="17847" y="82376"/>
                    <a:pt x="22551" y="110596"/>
                  </a:cubicBezTo>
                  <a:cubicBezTo>
                    <a:pt x="24060" y="119650"/>
                    <a:pt x="32356" y="129081"/>
                    <a:pt x="41395" y="130675"/>
                  </a:cubicBezTo>
                  <a:cubicBezTo>
                    <a:pt x="48085" y="131855"/>
                    <a:pt x="54721" y="127881"/>
                    <a:pt x="61166" y="125733"/>
                  </a:cubicBezTo>
                </a:path>
              </a:pathLst>
            </a:custGeom>
            <a:noFill/>
            <a:ln w="19050" cap="flat" cmpd="sng">
              <a:solidFill>
                <a:srgbClr val="D4DC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24374" name="Google Shape;24374;p55"/>
            <p:cNvGrpSpPr/>
            <p:nvPr/>
          </p:nvGrpSpPr>
          <p:grpSpPr>
            <a:xfrm rot="-3625968">
              <a:off x="1041729" y="3912668"/>
              <a:ext cx="687114" cy="844725"/>
              <a:chOff x="5835100" y="1235925"/>
              <a:chExt cx="687175" cy="844800"/>
            </a:xfrm>
          </p:grpSpPr>
          <p:sp>
            <p:nvSpPr>
              <p:cNvPr id="24375" name="Google Shape;24375;p55"/>
              <p:cNvSpPr/>
              <p:nvPr/>
            </p:nvSpPr>
            <p:spPr>
              <a:xfrm>
                <a:off x="5901800" y="1460300"/>
                <a:ext cx="432850" cy="362750"/>
              </a:xfrm>
              <a:custGeom>
                <a:avLst/>
                <a:gdLst/>
                <a:ahLst/>
                <a:cxnLst/>
                <a:rect l="l" t="t" r="r" b="b"/>
                <a:pathLst>
                  <a:path w="17314" h="14510" extrusionOk="0">
                    <a:moveTo>
                      <a:pt x="4503" y="0"/>
                    </a:moveTo>
                    <a:cubicBezTo>
                      <a:pt x="3783" y="0"/>
                      <a:pt x="3090" y="354"/>
                      <a:pt x="2703" y="999"/>
                    </a:cubicBezTo>
                    <a:lnTo>
                      <a:pt x="635" y="4302"/>
                    </a:lnTo>
                    <a:cubicBezTo>
                      <a:pt x="1" y="5303"/>
                      <a:pt x="301" y="6670"/>
                      <a:pt x="1335" y="7304"/>
                    </a:cubicBezTo>
                    <a:lnTo>
                      <a:pt x="12977" y="14509"/>
                    </a:lnTo>
                    <a:lnTo>
                      <a:pt x="17313" y="7537"/>
                    </a:lnTo>
                    <a:lnTo>
                      <a:pt x="5672" y="332"/>
                    </a:lnTo>
                    <a:cubicBezTo>
                      <a:pt x="5305" y="107"/>
                      <a:pt x="4900" y="0"/>
                      <a:pt x="45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6" name="Google Shape;24376;p55"/>
              <p:cNvSpPr/>
              <p:nvPr/>
            </p:nvSpPr>
            <p:spPr>
              <a:xfrm>
                <a:off x="6226200" y="1648725"/>
                <a:ext cx="168475" cy="19350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7740" extrusionOk="0">
                    <a:moveTo>
                      <a:pt x="4337" y="0"/>
                    </a:moveTo>
                    <a:lnTo>
                      <a:pt x="2102" y="3570"/>
                    </a:lnTo>
                    <a:lnTo>
                      <a:pt x="1" y="6939"/>
                    </a:lnTo>
                    <a:lnTo>
                      <a:pt x="4137" y="7739"/>
                    </a:lnTo>
                    <a:lnTo>
                      <a:pt x="5438" y="5638"/>
                    </a:lnTo>
                    <a:lnTo>
                      <a:pt x="6739" y="3536"/>
                    </a:lnTo>
                    <a:lnTo>
                      <a:pt x="43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7" name="Google Shape;24377;p55"/>
              <p:cNvSpPr/>
              <p:nvPr/>
            </p:nvSpPr>
            <p:spPr>
              <a:xfrm>
                <a:off x="6356300" y="1753800"/>
                <a:ext cx="138450" cy="16430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6572" extrusionOk="0">
                    <a:moveTo>
                      <a:pt x="2602" y="0"/>
                    </a:moveTo>
                    <a:lnTo>
                      <a:pt x="1368" y="2002"/>
                    </a:lnTo>
                    <a:lnTo>
                      <a:pt x="1302" y="2102"/>
                    </a:lnTo>
                    <a:lnTo>
                      <a:pt x="1" y="4204"/>
                    </a:lnTo>
                    <a:lnTo>
                      <a:pt x="1835" y="6572"/>
                    </a:lnTo>
                    <a:lnTo>
                      <a:pt x="3703" y="3603"/>
                    </a:lnTo>
                    <a:lnTo>
                      <a:pt x="3637" y="3536"/>
                    </a:lnTo>
                    <a:lnTo>
                      <a:pt x="3703" y="3570"/>
                    </a:lnTo>
                    <a:lnTo>
                      <a:pt x="5538" y="634"/>
                    </a:lnTo>
                    <a:lnTo>
                      <a:pt x="26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378" name="Google Shape;24378;p55"/>
              <p:cNvGrpSpPr/>
              <p:nvPr/>
            </p:nvGrpSpPr>
            <p:grpSpPr>
              <a:xfrm>
                <a:off x="5952675" y="1472150"/>
                <a:ext cx="569600" cy="420550"/>
                <a:chOff x="5952675" y="1472150"/>
                <a:chExt cx="569600" cy="420550"/>
              </a:xfrm>
            </p:grpSpPr>
            <p:sp>
              <p:nvSpPr>
                <p:cNvPr id="24379" name="Google Shape;24379;p55"/>
                <p:cNvSpPr/>
                <p:nvPr/>
              </p:nvSpPr>
              <p:spPr>
                <a:xfrm>
                  <a:off x="6448875" y="1843025"/>
                  <a:ext cx="55900" cy="3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436" fill="none" extrusionOk="0">
                      <a:moveTo>
                        <a:pt x="0" y="1"/>
                      </a:moveTo>
                      <a:lnTo>
                        <a:pt x="2235" y="1435"/>
                      </a:lnTo>
                    </a:path>
                  </a:pathLst>
                </a:custGeom>
                <a:noFill/>
                <a:ln w="10850" cap="flat" cmpd="sng">
                  <a:solidFill>
                    <a:schemeClr val="accent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380" name="Google Shape;24380;p55"/>
                <p:cNvGrpSpPr/>
                <p:nvPr/>
              </p:nvGrpSpPr>
              <p:grpSpPr>
                <a:xfrm>
                  <a:off x="5952675" y="1472150"/>
                  <a:ext cx="569600" cy="420550"/>
                  <a:chOff x="5952675" y="1472150"/>
                  <a:chExt cx="569600" cy="420550"/>
                </a:xfrm>
              </p:grpSpPr>
              <p:sp>
                <p:nvSpPr>
                  <p:cNvPr id="24381" name="Google Shape;24381;p55"/>
                  <p:cNvSpPr/>
                  <p:nvPr/>
                </p:nvSpPr>
                <p:spPr>
                  <a:xfrm>
                    <a:off x="6329625" y="1737125"/>
                    <a:ext cx="91750" cy="121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0" h="4871" extrusionOk="0">
                        <a:moveTo>
                          <a:pt x="2602" y="0"/>
                        </a:moveTo>
                        <a:lnTo>
                          <a:pt x="0" y="4203"/>
                        </a:lnTo>
                        <a:lnTo>
                          <a:pt x="1068" y="4871"/>
                        </a:lnTo>
                        <a:lnTo>
                          <a:pt x="3669" y="667"/>
                        </a:lnTo>
                        <a:lnTo>
                          <a:pt x="2602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2" name="Google Shape;24382;p55"/>
                  <p:cNvSpPr/>
                  <p:nvPr/>
                </p:nvSpPr>
                <p:spPr>
                  <a:xfrm>
                    <a:off x="5952675" y="1472150"/>
                    <a:ext cx="145975" cy="2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9" h="8465" extrusionOk="0">
                        <a:moveTo>
                          <a:pt x="5196" y="1"/>
                        </a:moveTo>
                        <a:cubicBezTo>
                          <a:pt x="5016" y="1"/>
                          <a:pt x="4843" y="90"/>
                          <a:pt x="4737" y="259"/>
                        </a:cubicBezTo>
                        <a:lnTo>
                          <a:pt x="167" y="7631"/>
                        </a:lnTo>
                        <a:cubicBezTo>
                          <a:pt x="1" y="7897"/>
                          <a:pt x="67" y="8231"/>
                          <a:pt x="334" y="8398"/>
                        </a:cubicBezTo>
                        <a:cubicBezTo>
                          <a:pt x="412" y="8442"/>
                          <a:pt x="505" y="8464"/>
                          <a:pt x="599" y="8464"/>
                        </a:cubicBezTo>
                        <a:cubicBezTo>
                          <a:pt x="786" y="8464"/>
                          <a:pt x="979" y="8376"/>
                          <a:pt x="1068" y="8198"/>
                        </a:cubicBezTo>
                        <a:lnTo>
                          <a:pt x="5671" y="826"/>
                        </a:lnTo>
                        <a:cubicBezTo>
                          <a:pt x="5838" y="592"/>
                          <a:pt x="5738" y="225"/>
                          <a:pt x="5505" y="92"/>
                        </a:cubicBezTo>
                        <a:cubicBezTo>
                          <a:pt x="5407" y="31"/>
                          <a:pt x="5300" y="1"/>
                          <a:pt x="5196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3" name="Google Shape;24383;p55"/>
                  <p:cNvSpPr/>
                  <p:nvPr/>
                </p:nvSpPr>
                <p:spPr>
                  <a:xfrm>
                    <a:off x="6477950" y="1857975"/>
                    <a:ext cx="44325" cy="3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3" h="1389" extrusionOk="0">
                        <a:moveTo>
                          <a:pt x="879" y="1"/>
                        </a:moveTo>
                        <a:cubicBezTo>
                          <a:pt x="652" y="1"/>
                          <a:pt x="436" y="119"/>
                          <a:pt x="305" y="337"/>
                        </a:cubicBezTo>
                        <a:cubicBezTo>
                          <a:pt x="1" y="793"/>
                          <a:pt x="362" y="1388"/>
                          <a:pt x="884" y="1388"/>
                        </a:cubicBezTo>
                        <a:cubicBezTo>
                          <a:pt x="934" y="1388"/>
                          <a:pt x="986" y="1383"/>
                          <a:pt x="1039" y="1371"/>
                        </a:cubicBezTo>
                        <a:cubicBezTo>
                          <a:pt x="1639" y="1204"/>
                          <a:pt x="1773" y="403"/>
                          <a:pt x="1239" y="103"/>
                        </a:cubicBezTo>
                        <a:cubicBezTo>
                          <a:pt x="1123" y="34"/>
                          <a:pt x="1000" y="1"/>
                          <a:pt x="879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384" name="Google Shape;24384;p55"/>
              <p:cNvGrpSpPr/>
              <p:nvPr/>
            </p:nvGrpSpPr>
            <p:grpSpPr>
              <a:xfrm>
                <a:off x="5835100" y="1235925"/>
                <a:ext cx="640475" cy="844800"/>
                <a:chOff x="5835100" y="1235925"/>
                <a:chExt cx="640475" cy="844800"/>
              </a:xfrm>
            </p:grpSpPr>
            <p:grpSp>
              <p:nvGrpSpPr>
                <p:cNvPr id="24385" name="Google Shape;24385;p55"/>
                <p:cNvGrpSpPr/>
                <p:nvPr/>
              </p:nvGrpSpPr>
              <p:grpSpPr>
                <a:xfrm>
                  <a:off x="6139475" y="1235925"/>
                  <a:ext cx="336100" cy="354450"/>
                  <a:chOff x="6139475" y="1235925"/>
                  <a:chExt cx="336100" cy="354450"/>
                </a:xfrm>
              </p:grpSpPr>
              <p:sp>
                <p:nvSpPr>
                  <p:cNvPr id="24386" name="Google Shape;24386;p55"/>
                  <p:cNvSpPr/>
                  <p:nvPr/>
                </p:nvSpPr>
                <p:spPr>
                  <a:xfrm>
                    <a:off x="6139475" y="1235925"/>
                    <a:ext cx="336100" cy="35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4" h="14178" fill="none" extrusionOk="0">
                        <a:moveTo>
                          <a:pt x="7373" y="14111"/>
                        </a:moveTo>
                        <a:cubicBezTo>
                          <a:pt x="7473" y="14177"/>
                          <a:pt x="7573" y="14144"/>
                          <a:pt x="7640" y="14077"/>
                        </a:cubicBezTo>
                        <a:lnTo>
                          <a:pt x="13410" y="4804"/>
                        </a:lnTo>
                        <a:cubicBezTo>
                          <a:pt x="13444" y="4704"/>
                          <a:pt x="13410" y="4604"/>
                          <a:pt x="13310" y="4537"/>
                        </a:cubicBezTo>
                        <a:lnTo>
                          <a:pt x="6072" y="34"/>
                        </a:lnTo>
                        <a:cubicBezTo>
                          <a:pt x="6005" y="1"/>
                          <a:pt x="5872" y="1"/>
                          <a:pt x="5805" y="101"/>
                        </a:cubicBezTo>
                        <a:lnTo>
                          <a:pt x="67" y="9341"/>
                        </a:lnTo>
                        <a:cubicBezTo>
                          <a:pt x="1" y="9441"/>
                          <a:pt x="34" y="9574"/>
                          <a:pt x="134" y="9608"/>
                        </a:cubicBezTo>
                        <a:close/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7" name="Google Shape;24387;p55"/>
                  <p:cNvSpPr/>
                  <p:nvPr/>
                </p:nvSpPr>
                <p:spPr>
                  <a:xfrm>
                    <a:off x="6172825" y="1255950"/>
                    <a:ext cx="148475" cy="238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9" h="9541" fill="none" extrusionOk="0">
                        <a:moveTo>
                          <a:pt x="5939" y="0"/>
                        </a:moveTo>
                        <a:lnTo>
                          <a:pt x="1" y="954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8" name="Google Shape;24388;p55"/>
                  <p:cNvSpPr/>
                  <p:nvPr/>
                </p:nvSpPr>
                <p:spPr>
                  <a:xfrm>
                    <a:off x="6210375" y="1279300"/>
                    <a:ext cx="148450" cy="238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" h="9541" fill="none" extrusionOk="0">
                        <a:moveTo>
                          <a:pt x="5938" y="0"/>
                        </a:moveTo>
                        <a:lnTo>
                          <a:pt x="0" y="954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9" name="Google Shape;24389;p55"/>
                  <p:cNvSpPr/>
                  <p:nvPr/>
                </p:nvSpPr>
                <p:spPr>
                  <a:xfrm>
                    <a:off x="6247900" y="1302650"/>
                    <a:ext cx="148450" cy="238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" h="9541" fill="none" extrusionOk="0">
                        <a:moveTo>
                          <a:pt x="5938" y="0"/>
                        </a:moveTo>
                        <a:lnTo>
                          <a:pt x="0" y="954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0" name="Google Shape;24390;p55"/>
                  <p:cNvSpPr/>
                  <p:nvPr/>
                </p:nvSpPr>
                <p:spPr>
                  <a:xfrm>
                    <a:off x="6285425" y="1326000"/>
                    <a:ext cx="148450" cy="238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8" h="9541" fill="none" extrusionOk="0">
                        <a:moveTo>
                          <a:pt x="5938" y="0"/>
                        </a:moveTo>
                        <a:lnTo>
                          <a:pt x="0" y="954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1" name="Google Shape;24391;p55"/>
                  <p:cNvSpPr/>
                  <p:nvPr/>
                </p:nvSpPr>
                <p:spPr>
                  <a:xfrm>
                    <a:off x="6262075" y="1275125"/>
                    <a:ext cx="189325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73" h="4704" fill="none" extrusionOk="0">
                        <a:moveTo>
                          <a:pt x="0" y="0"/>
                        </a:moveTo>
                        <a:lnTo>
                          <a:pt x="7572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2" name="Google Shape;24392;p55"/>
                  <p:cNvSpPr/>
                  <p:nvPr/>
                </p:nvSpPr>
                <p:spPr>
                  <a:xfrm>
                    <a:off x="6237050" y="1315150"/>
                    <a:ext cx="190150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6" h="4704" fill="none" extrusionOk="0">
                        <a:moveTo>
                          <a:pt x="0" y="1"/>
                        </a:moveTo>
                        <a:lnTo>
                          <a:pt x="7606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3" name="Google Shape;24393;p55"/>
                  <p:cNvSpPr/>
                  <p:nvPr/>
                </p:nvSpPr>
                <p:spPr>
                  <a:xfrm>
                    <a:off x="6212875" y="1354350"/>
                    <a:ext cx="189325" cy="11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73" h="4738" fill="none" extrusionOk="0">
                        <a:moveTo>
                          <a:pt x="0" y="0"/>
                        </a:moveTo>
                        <a:lnTo>
                          <a:pt x="7572" y="4737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4" name="Google Shape;24394;p55"/>
                  <p:cNvSpPr/>
                  <p:nvPr/>
                </p:nvSpPr>
                <p:spPr>
                  <a:xfrm>
                    <a:off x="6187850" y="1394375"/>
                    <a:ext cx="190150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6" h="4704" fill="none" extrusionOk="0">
                        <a:moveTo>
                          <a:pt x="0" y="1"/>
                        </a:moveTo>
                        <a:lnTo>
                          <a:pt x="7606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5" name="Google Shape;24395;p55"/>
                  <p:cNvSpPr/>
                  <p:nvPr/>
                </p:nvSpPr>
                <p:spPr>
                  <a:xfrm>
                    <a:off x="6162825" y="1434400"/>
                    <a:ext cx="190175" cy="117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" h="4705" fill="none" extrusionOk="0">
                        <a:moveTo>
                          <a:pt x="1" y="1"/>
                        </a:moveTo>
                        <a:lnTo>
                          <a:pt x="7606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6" name="Google Shape;24396;p55"/>
                  <p:cNvSpPr/>
                  <p:nvPr/>
                </p:nvSpPr>
                <p:spPr>
                  <a:xfrm>
                    <a:off x="6201200" y="1526975"/>
                    <a:ext cx="24200" cy="3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" h="1569" fill="none" extrusionOk="0">
                        <a:moveTo>
                          <a:pt x="967" y="0"/>
                        </a:moveTo>
                        <a:lnTo>
                          <a:pt x="0" y="1568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397" name="Google Shape;24397;p55"/>
                <p:cNvGrpSpPr/>
                <p:nvPr/>
              </p:nvGrpSpPr>
              <p:grpSpPr>
                <a:xfrm>
                  <a:off x="5835100" y="1726275"/>
                  <a:ext cx="336100" cy="354450"/>
                  <a:chOff x="5835100" y="1726275"/>
                  <a:chExt cx="336100" cy="354450"/>
                </a:xfrm>
              </p:grpSpPr>
              <p:sp>
                <p:nvSpPr>
                  <p:cNvPr id="24398" name="Google Shape;24398;p55"/>
                  <p:cNvSpPr/>
                  <p:nvPr/>
                </p:nvSpPr>
                <p:spPr>
                  <a:xfrm>
                    <a:off x="5835100" y="1726275"/>
                    <a:ext cx="336100" cy="354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4" h="14178" fill="none" extrusionOk="0">
                        <a:moveTo>
                          <a:pt x="13310" y="4571"/>
                        </a:moveTo>
                        <a:cubicBezTo>
                          <a:pt x="13410" y="4604"/>
                          <a:pt x="13443" y="4737"/>
                          <a:pt x="13410" y="4838"/>
                        </a:cubicBezTo>
                        <a:lnTo>
                          <a:pt x="7639" y="14077"/>
                        </a:lnTo>
                        <a:cubicBezTo>
                          <a:pt x="7572" y="14178"/>
                          <a:pt x="7472" y="14178"/>
                          <a:pt x="7372" y="14144"/>
                        </a:cubicBezTo>
                        <a:lnTo>
                          <a:pt x="134" y="9641"/>
                        </a:lnTo>
                        <a:cubicBezTo>
                          <a:pt x="34" y="9574"/>
                          <a:pt x="0" y="9474"/>
                          <a:pt x="67" y="9374"/>
                        </a:cubicBezTo>
                        <a:lnTo>
                          <a:pt x="5804" y="101"/>
                        </a:lnTo>
                        <a:cubicBezTo>
                          <a:pt x="5871" y="34"/>
                          <a:pt x="5971" y="1"/>
                          <a:pt x="6071" y="67"/>
                        </a:cubicBezTo>
                        <a:close/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9" name="Google Shape;24399;p55"/>
                  <p:cNvSpPr/>
                  <p:nvPr/>
                </p:nvSpPr>
                <p:spPr>
                  <a:xfrm>
                    <a:off x="5868450" y="1746300"/>
                    <a:ext cx="147625" cy="23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9574" fill="none" extrusionOk="0">
                        <a:moveTo>
                          <a:pt x="1" y="9574"/>
                        </a:moveTo>
                        <a:lnTo>
                          <a:pt x="5905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0" name="Google Shape;24400;p55"/>
                  <p:cNvSpPr/>
                  <p:nvPr/>
                </p:nvSpPr>
                <p:spPr>
                  <a:xfrm>
                    <a:off x="5905975" y="1769650"/>
                    <a:ext cx="148475" cy="23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9" h="9574" fill="none" extrusionOk="0">
                        <a:moveTo>
                          <a:pt x="1" y="9574"/>
                        </a:moveTo>
                        <a:lnTo>
                          <a:pt x="5938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1" name="Google Shape;24401;p55"/>
                  <p:cNvSpPr/>
                  <p:nvPr/>
                </p:nvSpPr>
                <p:spPr>
                  <a:xfrm>
                    <a:off x="5943500" y="1793000"/>
                    <a:ext cx="148475" cy="23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9" h="9574" fill="none" extrusionOk="0">
                        <a:moveTo>
                          <a:pt x="1" y="9574"/>
                        </a:moveTo>
                        <a:lnTo>
                          <a:pt x="5938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2" name="Google Shape;24402;p55"/>
                  <p:cNvSpPr/>
                  <p:nvPr/>
                </p:nvSpPr>
                <p:spPr>
                  <a:xfrm>
                    <a:off x="5981025" y="1816350"/>
                    <a:ext cx="148475" cy="239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9" h="9574" fill="none" extrusionOk="0">
                        <a:moveTo>
                          <a:pt x="1" y="9574"/>
                        </a:moveTo>
                        <a:lnTo>
                          <a:pt x="5938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3" name="Google Shape;24403;p55"/>
                  <p:cNvSpPr/>
                  <p:nvPr/>
                </p:nvSpPr>
                <p:spPr>
                  <a:xfrm>
                    <a:off x="5859275" y="1923100"/>
                    <a:ext cx="190175" cy="11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" h="4737" fill="none" extrusionOk="0">
                        <a:moveTo>
                          <a:pt x="1" y="0"/>
                        </a:moveTo>
                        <a:lnTo>
                          <a:pt x="7606" y="4737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4" name="Google Shape;24404;p55"/>
                  <p:cNvSpPr/>
                  <p:nvPr/>
                </p:nvSpPr>
                <p:spPr>
                  <a:xfrm>
                    <a:off x="5884300" y="1883900"/>
                    <a:ext cx="189325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73" h="4704" fill="none" extrusionOk="0">
                        <a:moveTo>
                          <a:pt x="0" y="0"/>
                        </a:moveTo>
                        <a:lnTo>
                          <a:pt x="7572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5" name="Google Shape;24405;p55"/>
                  <p:cNvSpPr/>
                  <p:nvPr/>
                </p:nvSpPr>
                <p:spPr>
                  <a:xfrm>
                    <a:off x="5908475" y="1843875"/>
                    <a:ext cx="190175" cy="11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" h="4737" fill="none" extrusionOk="0">
                        <a:moveTo>
                          <a:pt x="1" y="0"/>
                        </a:moveTo>
                        <a:lnTo>
                          <a:pt x="7606" y="4737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6" name="Google Shape;24406;p55"/>
                  <p:cNvSpPr/>
                  <p:nvPr/>
                </p:nvSpPr>
                <p:spPr>
                  <a:xfrm>
                    <a:off x="5933500" y="1803825"/>
                    <a:ext cx="189325" cy="118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73" h="4738" fill="none" extrusionOk="0">
                        <a:moveTo>
                          <a:pt x="0" y="1"/>
                        </a:moveTo>
                        <a:lnTo>
                          <a:pt x="7573" y="4738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7" name="Google Shape;24407;p55"/>
                  <p:cNvSpPr/>
                  <p:nvPr/>
                </p:nvSpPr>
                <p:spPr>
                  <a:xfrm>
                    <a:off x="5957675" y="1764650"/>
                    <a:ext cx="190175" cy="117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7" h="4704" fill="none" extrusionOk="0">
                        <a:moveTo>
                          <a:pt x="1" y="0"/>
                        </a:moveTo>
                        <a:lnTo>
                          <a:pt x="7606" y="4704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8" name="Google Shape;24408;p55"/>
                  <p:cNvSpPr/>
                  <p:nvPr/>
                </p:nvSpPr>
                <p:spPr>
                  <a:xfrm>
                    <a:off x="6068600" y="1739625"/>
                    <a:ext cx="24200" cy="39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" h="1569" fill="none" extrusionOk="0">
                        <a:moveTo>
                          <a:pt x="0" y="1568"/>
                        </a:moveTo>
                        <a:lnTo>
                          <a:pt x="968" y="0"/>
                        </a:lnTo>
                      </a:path>
                    </a:pathLst>
                  </a:custGeom>
                  <a:noFill/>
                  <a:ln w="10850" cap="flat" cmpd="sng">
                    <a:solidFill>
                      <a:schemeClr val="accent4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4409" name="Google Shape;24409;p55"/>
              <p:cNvSpPr/>
              <p:nvPr/>
            </p:nvSpPr>
            <p:spPr>
              <a:xfrm>
                <a:off x="6019400" y="1659525"/>
                <a:ext cx="113425" cy="7347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2939" extrusionOk="0">
                    <a:moveTo>
                      <a:pt x="286" y="1"/>
                    </a:moveTo>
                    <a:cubicBezTo>
                      <a:pt x="214" y="1"/>
                      <a:pt x="143" y="38"/>
                      <a:pt x="100" y="102"/>
                    </a:cubicBezTo>
                    <a:cubicBezTo>
                      <a:pt x="0" y="236"/>
                      <a:pt x="34" y="369"/>
                      <a:pt x="167" y="436"/>
                    </a:cubicBezTo>
                    <a:lnTo>
                      <a:pt x="4137" y="2904"/>
                    </a:lnTo>
                    <a:cubicBezTo>
                      <a:pt x="4172" y="2928"/>
                      <a:pt x="4212" y="2939"/>
                      <a:pt x="4253" y="2939"/>
                    </a:cubicBezTo>
                    <a:cubicBezTo>
                      <a:pt x="4327" y="2939"/>
                      <a:pt x="4406" y="2902"/>
                      <a:pt x="4470" y="2837"/>
                    </a:cubicBezTo>
                    <a:cubicBezTo>
                      <a:pt x="4537" y="2704"/>
                      <a:pt x="4503" y="2571"/>
                      <a:pt x="4370" y="2504"/>
                    </a:cubicBezTo>
                    <a:lnTo>
                      <a:pt x="401" y="35"/>
                    </a:lnTo>
                    <a:cubicBezTo>
                      <a:pt x="365" y="12"/>
                      <a:pt x="325" y="1"/>
                      <a:pt x="2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">
    <p:spTree>
      <p:nvGrpSpPr>
        <p:cNvPr id="1" name="Shape 24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11" name="Google Shape;24411;p56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24412" name="Google Shape;24412;p56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13" name="Google Shape;24413;p56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24414" name="Google Shape;24414;p56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5" name="Google Shape;24415;p56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6" name="Google Shape;24416;p56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7" name="Google Shape;24417;p56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8" name="Google Shape;24418;p56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9" name="Google Shape;24419;p56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0" name="Google Shape;24420;p56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1" name="Google Shape;24421;p56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2" name="Google Shape;24422;p56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3" name="Google Shape;24423;p56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4" name="Google Shape;24424;p56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5" name="Google Shape;24425;p56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6" name="Google Shape;24426;p56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7" name="Google Shape;24427;p56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8" name="Google Shape;24428;p56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9" name="Google Shape;24429;p56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0" name="Google Shape;24430;p56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1" name="Google Shape;24431;p56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2" name="Google Shape;24432;p56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3" name="Google Shape;24433;p56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4" name="Google Shape;24434;p56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5" name="Google Shape;24435;p56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6" name="Google Shape;24436;p56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7" name="Google Shape;24437;p56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8" name="Google Shape;24438;p56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439" name="Google Shape;24439;p56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24440" name="Google Shape;24440;p56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1" name="Google Shape;24441;p56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2" name="Google Shape;24442;p56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3" name="Google Shape;24443;p56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4" name="Google Shape;24444;p56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5" name="Google Shape;24445;p56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6" name="Google Shape;24446;p56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7" name="Google Shape;24447;p56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8" name="Google Shape;24448;p56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9" name="Google Shape;24449;p56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0" name="Google Shape;24450;p56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1" name="Google Shape;24451;p56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2" name="Google Shape;24452;p56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3" name="Google Shape;24453;p56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4" name="Google Shape;24454;p56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5" name="Google Shape;24455;p56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6" name="Google Shape;24456;p56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7" name="Google Shape;24457;p56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8" name="Google Shape;24458;p56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9" name="Google Shape;24459;p56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0" name="Google Shape;24460;p56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1" name="Google Shape;24461;p56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2" name="Google Shape;24462;p56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3" name="Google Shape;24463;p56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4" name="Google Shape;24464;p56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5" name="Google Shape;24465;p56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466" name="Google Shape;24466;p56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7" name="Google Shape;24467;p56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8" name="Google Shape;24468;p56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9" name="Google Shape;24469;p56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0" name="Google Shape;24470;p56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1" name="Google Shape;24471;p56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2" name="Google Shape;24472;p56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3" name="Google Shape;24473;p56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4" name="Google Shape;24474;p56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5" name="Google Shape;24475;p56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6" name="Google Shape;24476;p56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7" name="Google Shape;24477;p56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8" name="Google Shape;24478;p56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9" name="Google Shape;24479;p56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0" name="Google Shape;24480;p56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1" name="Google Shape;24481;p56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2" name="Google Shape;24482;p56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3" name="Google Shape;24483;p56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4" name="Google Shape;24484;p56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5" name="Google Shape;24485;p56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6" name="Google Shape;24486;p56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7" name="Google Shape;24487;p56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8" name="Google Shape;24488;p56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9" name="Google Shape;24489;p56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0" name="Google Shape;24490;p56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1" name="Google Shape;24491;p56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2" name="Google Shape;24492;p56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3" name="Google Shape;24493;p56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4" name="Google Shape;24494;p56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5" name="Google Shape;24495;p56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6" name="Google Shape;24496;p56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7" name="Google Shape;24497;p56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8" name="Google Shape;24498;p56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9" name="Google Shape;24499;p56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0" name="Google Shape;24500;p56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1" name="Google Shape;24501;p56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2" name="Google Shape;24502;p56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3" name="Google Shape;24503;p56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4" name="Google Shape;24504;p56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5" name="Google Shape;24505;p56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6" name="Google Shape;24506;p56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7" name="Google Shape;24507;p56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8" name="Google Shape;24508;p56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9" name="Google Shape;24509;p56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0" name="Google Shape;24510;p56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1" name="Google Shape;24511;p56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2" name="Google Shape;24512;p56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3" name="Google Shape;24513;p56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4" name="Google Shape;24514;p56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5" name="Google Shape;24515;p56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6" name="Google Shape;24516;p56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7" name="Google Shape;24517;p56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8" name="Google Shape;24518;p56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9" name="Google Shape;24519;p56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0" name="Google Shape;24520;p56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1" name="Google Shape;24521;p56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2" name="Google Shape;24522;p56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3" name="Google Shape;24523;p56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4" name="Google Shape;24524;p56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5" name="Google Shape;24525;p56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6" name="Google Shape;24526;p56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7" name="Google Shape;24527;p56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8" name="Google Shape;24528;p56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9" name="Google Shape;24529;p56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0" name="Google Shape;24530;p56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1" name="Google Shape;24531;p56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2" name="Google Shape;24532;p56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3" name="Google Shape;24533;p56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4" name="Google Shape;24534;p56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5" name="Google Shape;24535;p56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6" name="Google Shape;24536;p56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7" name="Google Shape;24537;p56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8" name="Google Shape;24538;p56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9" name="Google Shape;24539;p56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0" name="Google Shape;24540;p56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1" name="Google Shape;24541;p56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2" name="Google Shape;24542;p56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3" name="Google Shape;24543;p56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4" name="Google Shape;24544;p56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5" name="Google Shape;24545;p56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6" name="Google Shape;24546;p56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7" name="Google Shape;24547;p56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8" name="Google Shape;24548;p56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9" name="Google Shape;24549;p56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0" name="Google Shape;24550;p56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1" name="Google Shape;24551;p56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2" name="Google Shape;24552;p56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3" name="Google Shape;24553;p56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4" name="Google Shape;24554;p56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5" name="Google Shape;24555;p56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6" name="Google Shape;24556;p56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7" name="Google Shape;24557;p56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8" name="Google Shape;24558;p56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9" name="Google Shape;24559;p56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0" name="Google Shape;24560;p56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1" name="Google Shape;24561;p56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2" name="Google Shape;24562;p56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3" name="Google Shape;24563;p56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4" name="Google Shape;24564;p56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5" name="Google Shape;24565;p56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66" name="Google Shape;24566;p56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24567" name="Google Shape;24567;p56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8" name="Google Shape;24568;p56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9" name="Google Shape;24569;p56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0" name="Google Shape;24570;p56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1" name="Google Shape;24571;p56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2" name="Google Shape;24572;p56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3" name="Google Shape;24573;p56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4" name="Google Shape;24574;p56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5" name="Google Shape;24575;p56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6" name="Google Shape;24576;p56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7" name="Google Shape;24577;p56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8" name="Google Shape;24578;p56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9" name="Google Shape;24579;p56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0" name="Google Shape;24580;p56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1" name="Google Shape;24581;p56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2" name="Google Shape;24582;p56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3" name="Google Shape;24583;p56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4" name="Google Shape;24584;p56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5" name="Google Shape;24585;p56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6" name="Google Shape;24586;p56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7" name="Google Shape;24587;p56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8" name="Google Shape;24588;p56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9" name="Google Shape;24589;p56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0" name="Google Shape;24590;p56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1" name="Google Shape;24591;p56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2" name="Google Shape;24592;p56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593" name="Google Shape;24593;p56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4" name="Google Shape;24594;p56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5" name="Google Shape;24595;p56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6" name="Google Shape;24596;p56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7" name="Google Shape;24597;p56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98" name="Google Shape;24598;p56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24599" name="Google Shape;24599;p56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0" name="Google Shape;24600;p56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1" name="Google Shape;24601;p56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2" name="Google Shape;24602;p56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3" name="Google Shape;24603;p56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4" name="Google Shape;24604;p56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5" name="Google Shape;24605;p56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6" name="Google Shape;24606;p56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7" name="Google Shape;24607;p56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8" name="Google Shape;24608;p56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9" name="Google Shape;24609;p56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0" name="Google Shape;24610;p56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1" name="Google Shape;24611;p56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2" name="Google Shape;24612;p56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3" name="Google Shape;24613;p56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4" name="Google Shape;24614;p56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5" name="Google Shape;24615;p56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6" name="Google Shape;24616;p56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7" name="Google Shape;24617;p56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8" name="Google Shape;24618;p56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9" name="Google Shape;24619;p56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0" name="Google Shape;24620;p56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1" name="Google Shape;24621;p56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2" name="Google Shape;24622;p56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3" name="Google Shape;24623;p56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4" name="Google Shape;24624;p56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625" name="Google Shape;24625;p56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626" name="Google Shape;24626;p56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4627" name="Google Shape;24627;p56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8" name="Google Shape;24628;p56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9" name="Google Shape;24629;p56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0" name="Google Shape;24630;p56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1" name="Google Shape;24631;p56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2" name="Google Shape;24632;p56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3" name="Google Shape;24633;p56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4" name="Google Shape;24634;p56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5" name="Google Shape;24635;p56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6" name="Google Shape;24636;p56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7" name="Google Shape;24637;p56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8" name="Google Shape;24638;p56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9" name="Google Shape;24639;p56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0" name="Google Shape;24640;p56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1" name="Google Shape;24641;p56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2" name="Google Shape;24642;p56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3" name="Google Shape;24643;p56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4" name="Google Shape;24644;p56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5" name="Google Shape;24645;p56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6" name="Google Shape;24646;p56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7" name="Google Shape;24647;p56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8" name="Google Shape;24648;p56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9" name="Google Shape;24649;p56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0" name="Google Shape;24650;p56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1" name="Google Shape;24651;p56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2" name="Google Shape;24652;p56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53" name="Google Shape;24653;p56"/>
          <p:cNvGrpSpPr/>
          <p:nvPr/>
        </p:nvGrpSpPr>
        <p:grpSpPr>
          <a:xfrm>
            <a:off x="-706730" y="-247937"/>
            <a:ext cx="3399044" cy="3421986"/>
            <a:chOff x="-706730" y="-247937"/>
            <a:chExt cx="3399044" cy="3421986"/>
          </a:xfrm>
        </p:grpSpPr>
        <p:grpSp>
          <p:nvGrpSpPr>
            <p:cNvPr id="24654" name="Google Shape;24654;p56"/>
            <p:cNvGrpSpPr/>
            <p:nvPr/>
          </p:nvGrpSpPr>
          <p:grpSpPr>
            <a:xfrm>
              <a:off x="-706730" y="-247937"/>
              <a:ext cx="3399044" cy="3421986"/>
              <a:chOff x="-513630" y="-410112"/>
              <a:chExt cx="3399044" cy="3421986"/>
            </a:xfrm>
          </p:grpSpPr>
          <p:grpSp>
            <p:nvGrpSpPr>
              <p:cNvPr id="24655" name="Google Shape;24655;p56"/>
              <p:cNvGrpSpPr/>
              <p:nvPr/>
            </p:nvGrpSpPr>
            <p:grpSpPr>
              <a:xfrm>
                <a:off x="-289105" y="-410112"/>
                <a:ext cx="3174520" cy="3421986"/>
                <a:chOff x="-289105" y="-410112"/>
                <a:chExt cx="3174520" cy="3421986"/>
              </a:xfrm>
            </p:grpSpPr>
            <p:grpSp>
              <p:nvGrpSpPr>
                <p:cNvPr id="24656" name="Google Shape;24656;p56"/>
                <p:cNvGrpSpPr/>
                <p:nvPr/>
              </p:nvGrpSpPr>
              <p:grpSpPr>
                <a:xfrm rot="-2528748" flipH="1">
                  <a:off x="1139937" y="1544051"/>
                  <a:ext cx="1240758" cy="665148"/>
                  <a:chOff x="5206900" y="826150"/>
                  <a:chExt cx="599275" cy="321250"/>
                </a:xfrm>
              </p:grpSpPr>
              <p:sp>
                <p:nvSpPr>
                  <p:cNvPr id="24657" name="Google Shape;24657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58" name="Google Shape;24658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59" name="Google Shape;24659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0" name="Google Shape;24660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1" name="Google Shape;24661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2" name="Google Shape;24662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3" name="Google Shape;24663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4" name="Google Shape;24664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5" name="Google Shape;24665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6" name="Google Shape;24666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7" name="Google Shape;24667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8" name="Google Shape;24668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69" name="Google Shape;24669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0" name="Google Shape;24670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671" name="Google Shape;24671;p56"/>
                <p:cNvGrpSpPr/>
                <p:nvPr/>
              </p:nvGrpSpPr>
              <p:grpSpPr>
                <a:xfrm rot="1033525" flipH="1">
                  <a:off x="1574028" y="81642"/>
                  <a:ext cx="1240716" cy="665175"/>
                  <a:chOff x="5206900" y="826150"/>
                  <a:chExt cx="599275" cy="321250"/>
                </a:xfrm>
              </p:grpSpPr>
              <p:sp>
                <p:nvSpPr>
                  <p:cNvPr id="24672" name="Google Shape;24672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3" name="Google Shape;24673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4" name="Google Shape;24674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5" name="Google Shape;24675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6" name="Google Shape;24676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7" name="Google Shape;24677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8" name="Google Shape;24678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79" name="Google Shape;24679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0" name="Google Shape;24680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1" name="Google Shape;24681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2" name="Google Shape;24682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3" name="Google Shape;24683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4" name="Google Shape;24684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5" name="Google Shape;24685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686" name="Google Shape;24686;p56"/>
                <p:cNvGrpSpPr/>
                <p:nvPr/>
              </p:nvGrpSpPr>
              <p:grpSpPr>
                <a:xfrm rot="6256591">
                  <a:off x="1268807" y="629246"/>
                  <a:ext cx="1240826" cy="665092"/>
                  <a:chOff x="5206900" y="826150"/>
                  <a:chExt cx="599275" cy="321250"/>
                </a:xfrm>
              </p:grpSpPr>
              <p:sp>
                <p:nvSpPr>
                  <p:cNvPr id="24687" name="Google Shape;24687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8" name="Google Shape;24688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89" name="Google Shape;24689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0" name="Google Shape;24690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1" name="Google Shape;24691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2" name="Google Shape;24692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3" name="Google Shape;24693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4" name="Google Shape;24694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5" name="Google Shape;24695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6" name="Google Shape;24696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7" name="Google Shape;24697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8" name="Google Shape;24698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99" name="Google Shape;24699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00" name="Google Shape;24700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701" name="Google Shape;24701;p56"/>
                <p:cNvGrpSpPr/>
                <p:nvPr/>
              </p:nvGrpSpPr>
              <p:grpSpPr>
                <a:xfrm flipH="1">
                  <a:off x="-35240" y="866804"/>
                  <a:ext cx="1699100" cy="2145071"/>
                  <a:chOff x="146217" y="2712579"/>
                  <a:chExt cx="1552966" cy="1960401"/>
                </a:xfrm>
              </p:grpSpPr>
              <p:grpSp>
                <p:nvGrpSpPr>
                  <p:cNvPr id="24702" name="Google Shape;24702;p56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24703" name="Google Shape;24703;p56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4" name="Google Shape;24704;p56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5" name="Google Shape;24705;p56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6" name="Google Shape;24706;p56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7" name="Google Shape;24707;p56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8" name="Google Shape;24708;p56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09" name="Google Shape;24709;p56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0" name="Google Shape;24710;p56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1" name="Google Shape;24711;p56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2" name="Google Shape;24712;p56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3" name="Google Shape;24713;p56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4" name="Google Shape;24714;p56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5" name="Google Shape;24715;p56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6" name="Google Shape;24716;p56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4717" name="Google Shape;24717;p56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24718" name="Google Shape;24718;p56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19" name="Google Shape;24719;p56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0" name="Google Shape;24720;p56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1" name="Google Shape;24721;p56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2" name="Google Shape;24722;p56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3" name="Google Shape;24723;p56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4" name="Google Shape;24724;p56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5" name="Google Shape;24725;p56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6" name="Google Shape;24726;p56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7" name="Google Shape;24727;p56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8" name="Google Shape;24728;p56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29" name="Google Shape;24729;p56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0" name="Google Shape;24730;p56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1" name="Google Shape;24731;p56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4732" name="Google Shape;24732;p56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24733" name="Google Shape;24733;p56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4" name="Google Shape;24734;p56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5" name="Google Shape;24735;p56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6" name="Google Shape;24736;p56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7" name="Google Shape;24737;p56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8" name="Google Shape;24738;p56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39" name="Google Shape;24739;p56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0" name="Google Shape;24740;p56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1" name="Google Shape;24741;p56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2" name="Google Shape;24742;p56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3" name="Google Shape;24743;p56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4" name="Google Shape;24744;p56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5" name="Google Shape;24745;p56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46" name="Google Shape;24746;p56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4747" name="Google Shape;24747;p56"/>
                <p:cNvGrpSpPr/>
                <p:nvPr/>
              </p:nvGrpSpPr>
              <p:grpSpPr>
                <a:xfrm rot="446386">
                  <a:off x="1421080" y="781885"/>
                  <a:ext cx="1240817" cy="665090"/>
                  <a:chOff x="5206900" y="826150"/>
                  <a:chExt cx="599275" cy="321250"/>
                </a:xfrm>
              </p:grpSpPr>
              <p:sp>
                <p:nvSpPr>
                  <p:cNvPr id="24748" name="Google Shape;24748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49" name="Google Shape;24749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0" name="Google Shape;24750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1" name="Google Shape;24751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2" name="Google Shape;24752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3" name="Google Shape;24753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4" name="Google Shape;24754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5" name="Google Shape;24755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6" name="Google Shape;24756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7" name="Google Shape;24757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8" name="Google Shape;24758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9" name="Google Shape;24759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0" name="Google Shape;24760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1" name="Google Shape;24761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762" name="Google Shape;24762;p56"/>
                <p:cNvGrpSpPr/>
                <p:nvPr/>
              </p:nvGrpSpPr>
              <p:grpSpPr>
                <a:xfrm rot="-2528748" flipH="1">
                  <a:off x="-226338" y="-79824"/>
                  <a:ext cx="1240758" cy="665148"/>
                  <a:chOff x="5206900" y="826150"/>
                  <a:chExt cx="599275" cy="321250"/>
                </a:xfrm>
              </p:grpSpPr>
              <p:sp>
                <p:nvSpPr>
                  <p:cNvPr id="24763" name="Google Shape;24763;p56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4" name="Google Shape;24764;p56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5" name="Google Shape;24765;p56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6" name="Google Shape;24766;p56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7" name="Google Shape;24767;p56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8" name="Google Shape;24768;p56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9" name="Google Shape;24769;p56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0" name="Google Shape;24770;p56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1" name="Google Shape;24771;p56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2" name="Google Shape;24772;p56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3" name="Google Shape;24773;p56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4" name="Google Shape;24774;p56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5" name="Google Shape;24775;p56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6" name="Google Shape;24776;p56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4777" name="Google Shape;24777;p56"/>
              <p:cNvGrpSpPr/>
              <p:nvPr/>
            </p:nvGrpSpPr>
            <p:grpSpPr>
              <a:xfrm>
                <a:off x="-513630" y="35479"/>
                <a:ext cx="2745498" cy="1748548"/>
                <a:chOff x="1270425" y="2070325"/>
                <a:chExt cx="1769805" cy="1127150"/>
              </a:xfrm>
            </p:grpSpPr>
            <p:grpSp>
              <p:nvGrpSpPr>
                <p:cNvPr id="24778" name="Google Shape;24778;p56"/>
                <p:cNvGrpSpPr/>
                <p:nvPr/>
              </p:nvGrpSpPr>
              <p:grpSpPr>
                <a:xfrm>
                  <a:off x="1582562" y="2070325"/>
                  <a:ext cx="1123518" cy="1127150"/>
                  <a:chOff x="1582562" y="2070325"/>
                  <a:chExt cx="1123518" cy="1127150"/>
                </a:xfrm>
              </p:grpSpPr>
              <p:sp>
                <p:nvSpPr>
                  <p:cNvPr id="24779" name="Google Shape;24779;p56"/>
                  <p:cNvSpPr/>
                  <p:nvPr/>
                </p:nvSpPr>
                <p:spPr>
                  <a:xfrm>
                    <a:off x="1582562" y="2070325"/>
                    <a:ext cx="1123518" cy="1127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08" h="10241" extrusionOk="0">
                        <a:moveTo>
                          <a:pt x="5151" y="1"/>
                        </a:moveTo>
                        <a:cubicBezTo>
                          <a:pt x="2707" y="1"/>
                          <a:pt x="297" y="1732"/>
                          <a:pt x="34" y="4666"/>
                        </a:cubicBezTo>
                        <a:cubicBezTo>
                          <a:pt x="0" y="4732"/>
                          <a:pt x="0" y="4832"/>
                          <a:pt x="0" y="4932"/>
                        </a:cubicBezTo>
                        <a:lnTo>
                          <a:pt x="0" y="5133"/>
                        </a:lnTo>
                        <a:cubicBezTo>
                          <a:pt x="0" y="5433"/>
                          <a:pt x="34" y="5733"/>
                          <a:pt x="67" y="6033"/>
                        </a:cubicBezTo>
                        <a:cubicBezTo>
                          <a:pt x="167" y="6500"/>
                          <a:pt x="301" y="6967"/>
                          <a:pt x="534" y="7401"/>
                        </a:cubicBezTo>
                        <a:cubicBezTo>
                          <a:pt x="701" y="7734"/>
                          <a:pt x="901" y="8068"/>
                          <a:pt x="1168" y="8368"/>
                        </a:cubicBezTo>
                        <a:cubicBezTo>
                          <a:pt x="2223" y="9656"/>
                          <a:pt x="3657" y="10241"/>
                          <a:pt x="5071" y="10241"/>
                        </a:cubicBezTo>
                        <a:cubicBezTo>
                          <a:pt x="7504" y="10241"/>
                          <a:pt x="9879" y="8513"/>
                          <a:pt x="10174" y="5666"/>
                        </a:cubicBezTo>
                        <a:cubicBezTo>
                          <a:pt x="10208" y="5466"/>
                          <a:pt x="10208" y="5299"/>
                          <a:pt x="10208" y="5133"/>
                        </a:cubicBezTo>
                        <a:cubicBezTo>
                          <a:pt x="10208" y="5032"/>
                          <a:pt x="10208" y="4966"/>
                          <a:pt x="10208" y="4832"/>
                        </a:cubicBezTo>
                        <a:cubicBezTo>
                          <a:pt x="10208" y="4732"/>
                          <a:pt x="10208" y="4632"/>
                          <a:pt x="10174" y="4499"/>
                        </a:cubicBezTo>
                        <a:cubicBezTo>
                          <a:pt x="10174" y="4332"/>
                          <a:pt x="10141" y="4199"/>
                          <a:pt x="10108" y="4032"/>
                        </a:cubicBezTo>
                        <a:cubicBezTo>
                          <a:pt x="9974" y="3431"/>
                          <a:pt x="9707" y="2831"/>
                          <a:pt x="9374" y="2331"/>
                        </a:cubicBezTo>
                        <a:cubicBezTo>
                          <a:pt x="8337" y="729"/>
                          <a:pt x="6737" y="1"/>
                          <a:pt x="515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4780" name="Google Shape;24780;p56"/>
                  <p:cNvGrpSpPr/>
                  <p:nvPr/>
                </p:nvGrpSpPr>
                <p:grpSpPr>
                  <a:xfrm>
                    <a:off x="1582562" y="2073407"/>
                    <a:ext cx="1123518" cy="973062"/>
                    <a:chOff x="1582562" y="2073407"/>
                    <a:chExt cx="1123518" cy="973062"/>
                  </a:xfrm>
                </p:grpSpPr>
                <p:sp>
                  <p:nvSpPr>
                    <p:cNvPr id="24781" name="Google Shape;24781;p56"/>
                    <p:cNvSpPr/>
                    <p:nvPr/>
                  </p:nvSpPr>
                  <p:spPr>
                    <a:xfrm>
                      <a:off x="1674354" y="2073407"/>
                      <a:ext cx="939934" cy="2534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540" h="2303" extrusionOk="0">
                          <a:moveTo>
                            <a:pt x="4270" y="1"/>
                          </a:moveTo>
                          <a:cubicBezTo>
                            <a:pt x="2635" y="1"/>
                            <a:pt x="1001" y="768"/>
                            <a:pt x="0" y="2303"/>
                          </a:cubicBezTo>
                          <a:cubicBezTo>
                            <a:pt x="167" y="2303"/>
                            <a:pt x="334" y="2303"/>
                            <a:pt x="501" y="2269"/>
                          </a:cubicBezTo>
                          <a:cubicBezTo>
                            <a:pt x="734" y="2169"/>
                            <a:pt x="968" y="2102"/>
                            <a:pt x="1234" y="2069"/>
                          </a:cubicBezTo>
                          <a:cubicBezTo>
                            <a:pt x="1735" y="1969"/>
                            <a:pt x="1802" y="1936"/>
                            <a:pt x="2335" y="1869"/>
                          </a:cubicBezTo>
                          <a:cubicBezTo>
                            <a:pt x="2869" y="1802"/>
                            <a:pt x="3203" y="1735"/>
                            <a:pt x="3703" y="1702"/>
                          </a:cubicBezTo>
                          <a:cubicBezTo>
                            <a:pt x="3870" y="1669"/>
                            <a:pt x="4045" y="1652"/>
                            <a:pt x="4220" y="1652"/>
                          </a:cubicBezTo>
                          <a:cubicBezTo>
                            <a:pt x="4395" y="1652"/>
                            <a:pt x="4570" y="1669"/>
                            <a:pt x="4737" y="1702"/>
                          </a:cubicBezTo>
                          <a:cubicBezTo>
                            <a:pt x="5104" y="1802"/>
                            <a:pt x="5404" y="1769"/>
                            <a:pt x="5738" y="1869"/>
                          </a:cubicBezTo>
                          <a:cubicBezTo>
                            <a:pt x="6005" y="2002"/>
                            <a:pt x="6271" y="2069"/>
                            <a:pt x="6538" y="2136"/>
                          </a:cubicBezTo>
                          <a:cubicBezTo>
                            <a:pt x="6972" y="2202"/>
                            <a:pt x="7406" y="2269"/>
                            <a:pt x="7839" y="2303"/>
                          </a:cubicBezTo>
                          <a:lnTo>
                            <a:pt x="8540" y="2303"/>
                          </a:lnTo>
                          <a:cubicBezTo>
                            <a:pt x="7539" y="768"/>
                            <a:pt x="5904" y="1"/>
                            <a:pt x="4270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82" name="Google Shape;24782;p56"/>
                    <p:cNvSpPr/>
                    <p:nvPr/>
                  </p:nvSpPr>
                  <p:spPr>
                    <a:xfrm>
                      <a:off x="1582562" y="2513987"/>
                      <a:ext cx="1119886" cy="992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175" h="902" extrusionOk="0">
                          <a:moveTo>
                            <a:pt x="10108" y="1"/>
                          </a:moveTo>
                          <a:lnTo>
                            <a:pt x="8773" y="134"/>
                          </a:lnTo>
                          <a:cubicBezTo>
                            <a:pt x="8206" y="201"/>
                            <a:pt x="7572" y="234"/>
                            <a:pt x="6605" y="268"/>
                          </a:cubicBezTo>
                          <a:cubicBezTo>
                            <a:pt x="6105" y="268"/>
                            <a:pt x="5604" y="268"/>
                            <a:pt x="5104" y="201"/>
                          </a:cubicBezTo>
                          <a:cubicBezTo>
                            <a:pt x="4618" y="137"/>
                            <a:pt x="4118" y="114"/>
                            <a:pt x="3622" y="114"/>
                          </a:cubicBezTo>
                          <a:cubicBezTo>
                            <a:pt x="3335" y="114"/>
                            <a:pt x="3050" y="122"/>
                            <a:pt x="2769" y="134"/>
                          </a:cubicBezTo>
                          <a:cubicBezTo>
                            <a:pt x="2169" y="201"/>
                            <a:pt x="868" y="468"/>
                            <a:pt x="34" y="635"/>
                          </a:cubicBezTo>
                          <a:cubicBezTo>
                            <a:pt x="0" y="735"/>
                            <a:pt x="0" y="801"/>
                            <a:pt x="0" y="901"/>
                          </a:cubicBezTo>
                          <a:cubicBezTo>
                            <a:pt x="1068" y="768"/>
                            <a:pt x="3670" y="401"/>
                            <a:pt x="4137" y="401"/>
                          </a:cubicBezTo>
                          <a:cubicBezTo>
                            <a:pt x="4704" y="434"/>
                            <a:pt x="4804" y="468"/>
                            <a:pt x="5304" y="501"/>
                          </a:cubicBezTo>
                          <a:cubicBezTo>
                            <a:pt x="5638" y="534"/>
                            <a:pt x="6005" y="568"/>
                            <a:pt x="6372" y="568"/>
                          </a:cubicBezTo>
                          <a:cubicBezTo>
                            <a:pt x="6738" y="534"/>
                            <a:pt x="7706" y="568"/>
                            <a:pt x="8373" y="501"/>
                          </a:cubicBezTo>
                          <a:cubicBezTo>
                            <a:pt x="8707" y="468"/>
                            <a:pt x="9507" y="468"/>
                            <a:pt x="10174" y="468"/>
                          </a:cubicBezTo>
                          <a:cubicBezTo>
                            <a:pt x="10174" y="301"/>
                            <a:pt x="10141" y="168"/>
                            <a:pt x="10108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83" name="Google Shape;24783;p56"/>
                    <p:cNvSpPr/>
                    <p:nvPr/>
                  </p:nvSpPr>
                  <p:spPr>
                    <a:xfrm>
                      <a:off x="1582562" y="2576392"/>
                      <a:ext cx="1123518" cy="1726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08" h="1569" extrusionOk="0">
                          <a:moveTo>
                            <a:pt x="4070" y="1"/>
                          </a:moveTo>
                          <a:cubicBezTo>
                            <a:pt x="3870" y="1"/>
                            <a:pt x="3670" y="1"/>
                            <a:pt x="3469" y="34"/>
                          </a:cubicBezTo>
                          <a:cubicBezTo>
                            <a:pt x="3169" y="101"/>
                            <a:pt x="2969" y="101"/>
                            <a:pt x="2836" y="134"/>
                          </a:cubicBezTo>
                          <a:cubicBezTo>
                            <a:pt x="2669" y="168"/>
                            <a:pt x="2369" y="168"/>
                            <a:pt x="2135" y="201"/>
                          </a:cubicBezTo>
                          <a:cubicBezTo>
                            <a:pt x="1902" y="234"/>
                            <a:pt x="1735" y="234"/>
                            <a:pt x="1535" y="268"/>
                          </a:cubicBezTo>
                          <a:cubicBezTo>
                            <a:pt x="1368" y="301"/>
                            <a:pt x="1401" y="301"/>
                            <a:pt x="1134" y="368"/>
                          </a:cubicBezTo>
                          <a:cubicBezTo>
                            <a:pt x="868" y="468"/>
                            <a:pt x="634" y="501"/>
                            <a:pt x="367" y="501"/>
                          </a:cubicBezTo>
                          <a:cubicBezTo>
                            <a:pt x="100" y="501"/>
                            <a:pt x="34" y="501"/>
                            <a:pt x="0" y="535"/>
                          </a:cubicBezTo>
                          <a:cubicBezTo>
                            <a:pt x="0" y="835"/>
                            <a:pt x="34" y="1135"/>
                            <a:pt x="67" y="1435"/>
                          </a:cubicBezTo>
                          <a:cubicBezTo>
                            <a:pt x="634" y="1235"/>
                            <a:pt x="1201" y="1102"/>
                            <a:pt x="1768" y="968"/>
                          </a:cubicBezTo>
                          <a:cubicBezTo>
                            <a:pt x="1935" y="952"/>
                            <a:pt x="2102" y="943"/>
                            <a:pt x="2269" y="943"/>
                          </a:cubicBezTo>
                          <a:cubicBezTo>
                            <a:pt x="2435" y="943"/>
                            <a:pt x="2602" y="952"/>
                            <a:pt x="2769" y="968"/>
                          </a:cubicBezTo>
                          <a:cubicBezTo>
                            <a:pt x="3069" y="1002"/>
                            <a:pt x="3369" y="1068"/>
                            <a:pt x="3670" y="1135"/>
                          </a:cubicBezTo>
                          <a:cubicBezTo>
                            <a:pt x="4070" y="1268"/>
                            <a:pt x="4470" y="1368"/>
                            <a:pt x="4904" y="1368"/>
                          </a:cubicBezTo>
                          <a:cubicBezTo>
                            <a:pt x="5771" y="1469"/>
                            <a:pt x="6071" y="1569"/>
                            <a:pt x="6672" y="1569"/>
                          </a:cubicBezTo>
                          <a:lnTo>
                            <a:pt x="7973" y="1569"/>
                          </a:lnTo>
                          <a:cubicBezTo>
                            <a:pt x="8133" y="1562"/>
                            <a:pt x="8267" y="1561"/>
                            <a:pt x="8382" y="1561"/>
                          </a:cubicBezTo>
                          <a:cubicBezTo>
                            <a:pt x="8509" y="1561"/>
                            <a:pt x="8613" y="1563"/>
                            <a:pt x="8704" y="1563"/>
                          </a:cubicBezTo>
                          <a:cubicBezTo>
                            <a:pt x="8982" y="1563"/>
                            <a:pt x="9146" y="1545"/>
                            <a:pt x="9474" y="1402"/>
                          </a:cubicBezTo>
                          <a:cubicBezTo>
                            <a:pt x="9807" y="1235"/>
                            <a:pt x="10041" y="1135"/>
                            <a:pt x="10174" y="1068"/>
                          </a:cubicBezTo>
                          <a:cubicBezTo>
                            <a:pt x="10208" y="868"/>
                            <a:pt x="10208" y="701"/>
                            <a:pt x="10208" y="535"/>
                          </a:cubicBezTo>
                          <a:cubicBezTo>
                            <a:pt x="10208" y="434"/>
                            <a:pt x="10208" y="368"/>
                            <a:pt x="10174" y="234"/>
                          </a:cubicBezTo>
                          <a:cubicBezTo>
                            <a:pt x="9774" y="334"/>
                            <a:pt x="9340" y="368"/>
                            <a:pt x="8907" y="368"/>
                          </a:cubicBezTo>
                          <a:cubicBezTo>
                            <a:pt x="8873" y="346"/>
                            <a:pt x="8829" y="338"/>
                            <a:pt x="8765" y="338"/>
                          </a:cubicBezTo>
                          <a:cubicBezTo>
                            <a:pt x="8636" y="338"/>
                            <a:pt x="8429" y="368"/>
                            <a:pt x="8073" y="368"/>
                          </a:cubicBezTo>
                          <a:cubicBezTo>
                            <a:pt x="7906" y="379"/>
                            <a:pt x="7728" y="383"/>
                            <a:pt x="7565" y="383"/>
                          </a:cubicBezTo>
                          <a:cubicBezTo>
                            <a:pt x="7239" y="383"/>
                            <a:pt x="6972" y="368"/>
                            <a:pt x="6972" y="368"/>
                          </a:cubicBezTo>
                          <a:cubicBezTo>
                            <a:pt x="6972" y="368"/>
                            <a:pt x="6271" y="301"/>
                            <a:pt x="6038" y="268"/>
                          </a:cubicBezTo>
                          <a:cubicBezTo>
                            <a:pt x="5771" y="268"/>
                            <a:pt x="4303" y="1"/>
                            <a:pt x="4070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84" name="Google Shape;24784;p56"/>
                    <p:cNvSpPr/>
                    <p:nvPr/>
                  </p:nvSpPr>
                  <p:spPr>
                    <a:xfrm>
                      <a:off x="1641335" y="2884787"/>
                      <a:ext cx="903173" cy="161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06" h="1469" extrusionOk="0">
                          <a:moveTo>
                            <a:pt x="0" y="1"/>
                          </a:moveTo>
                          <a:cubicBezTo>
                            <a:pt x="167" y="334"/>
                            <a:pt x="400" y="668"/>
                            <a:pt x="634" y="968"/>
                          </a:cubicBezTo>
                          <a:cubicBezTo>
                            <a:pt x="1001" y="1002"/>
                            <a:pt x="1801" y="1135"/>
                            <a:pt x="2302" y="1202"/>
                          </a:cubicBezTo>
                          <a:cubicBezTo>
                            <a:pt x="2835" y="1302"/>
                            <a:pt x="3069" y="1369"/>
                            <a:pt x="3503" y="1435"/>
                          </a:cubicBezTo>
                          <a:cubicBezTo>
                            <a:pt x="3658" y="1457"/>
                            <a:pt x="3795" y="1469"/>
                            <a:pt x="3962" y="1469"/>
                          </a:cubicBezTo>
                          <a:cubicBezTo>
                            <a:pt x="4296" y="1469"/>
                            <a:pt x="4748" y="1424"/>
                            <a:pt x="5704" y="1335"/>
                          </a:cubicBezTo>
                          <a:cubicBezTo>
                            <a:pt x="6605" y="1235"/>
                            <a:pt x="7472" y="902"/>
                            <a:pt x="8206" y="368"/>
                          </a:cubicBezTo>
                          <a:lnTo>
                            <a:pt x="8206" y="368"/>
                          </a:lnTo>
                          <a:cubicBezTo>
                            <a:pt x="7447" y="874"/>
                            <a:pt x="6475" y="977"/>
                            <a:pt x="5669" y="977"/>
                          </a:cubicBezTo>
                          <a:cubicBezTo>
                            <a:pt x="5518" y="977"/>
                            <a:pt x="5374" y="973"/>
                            <a:pt x="5237" y="968"/>
                          </a:cubicBezTo>
                          <a:cubicBezTo>
                            <a:pt x="4603" y="935"/>
                            <a:pt x="3970" y="801"/>
                            <a:pt x="3402" y="568"/>
                          </a:cubicBezTo>
                          <a:cubicBezTo>
                            <a:pt x="2602" y="368"/>
                            <a:pt x="1801" y="201"/>
                            <a:pt x="1001" y="101"/>
                          </a:cubicBezTo>
                          <a:cubicBezTo>
                            <a:pt x="667" y="34"/>
                            <a:pt x="334" y="1"/>
                            <a:pt x="0" y="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4785" name="Google Shape;24785;p56"/>
                <p:cNvSpPr/>
                <p:nvPr/>
              </p:nvSpPr>
              <p:spPr>
                <a:xfrm>
                  <a:off x="1270425" y="2115341"/>
                  <a:ext cx="1769805" cy="104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80" h="9496" extrusionOk="0">
                      <a:moveTo>
                        <a:pt x="14796" y="0"/>
                      </a:moveTo>
                      <a:cubicBezTo>
                        <a:pt x="14054" y="0"/>
                        <a:pt x="12845" y="340"/>
                        <a:pt x="11376" y="954"/>
                      </a:cubicBezTo>
                      <a:lnTo>
                        <a:pt x="11476" y="1054"/>
                      </a:lnTo>
                      <a:cubicBezTo>
                        <a:pt x="12860" y="478"/>
                        <a:pt x="13989" y="156"/>
                        <a:pt x="14631" y="156"/>
                      </a:cubicBezTo>
                      <a:cubicBezTo>
                        <a:pt x="14917" y="156"/>
                        <a:pt x="15106" y="220"/>
                        <a:pt x="15178" y="354"/>
                      </a:cubicBezTo>
                      <a:cubicBezTo>
                        <a:pt x="15612" y="1088"/>
                        <a:pt x="12677" y="3589"/>
                        <a:pt x="8640" y="5958"/>
                      </a:cubicBezTo>
                      <a:cubicBezTo>
                        <a:pt x="5382" y="7885"/>
                        <a:pt x="2368" y="9128"/>
                        <a:pt x="1124" y="9128"/>
                      </a:cubicBezTo>
                      <a:cubicBezTo>
                        <a:pt x="840" y="9128"/>
                        <a:pt x="649" y="9063"/>
                        <a:pt x="568" y="8927"/>
                      </a:cubicBezTo>
                      <a:cubicBezTo>
                        <a:pt x="301" y="8460"/>
                        <a:pt x="1302" y="7359"/>
                        <a:pt x="3003" y="6024"/>
                      </a:cubicBezTo>
                      <a:lnTo>
                        <a:pt x="2970" y="5891"/>
                      </a:lnTo>
                      <a:cubicBezTo>
                        <a:pt x="1068" y="7359"/>
                        <a:pt x="1" y="8660"/>
                        <a:pt x="335" y="9227"/>
                      </a:cubicBezTo>
                      <a:cubicBezTo>
                        <a:pt x="440" y="9409"/>
                        <a:pt x="692" y="9496"/>
                        <a:pt x="1065" y="9496"/>
                      </a:cubicBezTo>
                      <a:cubicBezTo>
                        <a:pt x="2464" y="9496"/>
                        <a:pt x="5554" y="8274"/>
                        <a:pt x="8874" y="6325"/>
                      </a:cubicBezTo>
                      <a:cubicBezTo>
                        <a:pt x="13077" y="3890"/>
                        <a:pt x="16079" y="1188"/>
                        <a:pt x="15545" y="287"/>
                      </a:cubicBezTo>
                      <a:cubicBezTo>
                        <a:pt x="15443" y="93"/>
                        <a:pt x="15183" y="0"/>
                        <a:pt x="14796" y="0"/>
                      </a:cubicBezTo>
                      <a:close/>
                    </a:path>
                  </a:pathLst>
                </a:custGeom>
                <a:solidFill>
                  <a:schemeClr val="accent2">
                    <a:alpha val="2723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786" name="Google Shape;24786;p56"/>
            <p:cNvGrpSpPr/>
            <p:nvPr/>
          </p:nvGrpSpPr>
          <p:grpSpPr>
            <a:xfrm>
              <a:off x="817141" y="1560564"/>
              <a:ext cx="523502" cy="523554"/>
              <a:chOff x="3311753" y="2087385"/>
              <a:chExt cx="1108880" cy="1108990"/>
            </a:xfrm>
          </p:grpSpPr>
          <p:sp>
            <p:nvSpPr>
              <p:cNvPr id="24787" name="Google Shape;24787;p56"/>
              <p:cNvSpPr/>
              <p:nvPr/>
            </p:nvSpPr>
            <p:spPr>
              <a:xfrm>
                <a:off x="3311753" y="2087385"/>
                <a:ext cx="1108880" cy="1108990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10076" extrusionOk="0">
                    <a:moveTo>
                      <a:pt x="5107" y="1"/>
                    </a:moveTo>
                    <a:cubicBezTo>
                      <a:pt x="2533" y="1"/>
                      <a:pt x="1" y="1935"/>
                      <a:pt x="1" y="5044"/>
                    </a:cubicBezTo>
                    <a:cubicBezTo>
                      <a:pt x="1" y="5344"/>
                      <a:pt x="34" y="5645"/>
                      <a:pt x="101" y="5978"/>
                    </a:cubicBezTo>
                    <a:cubicBezTo>
                      <a:pt x="134" y="6178"/>
                      <a:pt x="201" y="6379"/>
                      <a:pt x="267" y="6579"/>
                    </a:cubicBezTo>
                    <a:cubicBezTo>
                      <a:pt x="998" y="8862"/>
                      <a:pt x="3030" y="10075"/>
                      <a:pt x="5074" y="10075"/>
                    </a:cubicBezTo>
                    <a:cubicBezTo>
                      <a:pt x="6763" y="10075"/>
                      <a:pt x="8460" y="9248"/>
                      <a:pt x="9441" y="7513"/>
                    </a:cubicBezTo>
                    <a:cubicBezTo>
                      <a:pt x="9707" y="7079"/>
                      <a:pt x="9874" y="6579"/>
                      <a:pt x="9974" y="6078"/>
                    </a:cubicBezTo>
                    <a:cubicBezTo>
                      <a:pt x="10041" y="5745"/>
                      <a:pt x="10074" y="5378"/>
                      <a:pt x="10074" y="5044"/>
                    </a:cubicBezTo>
                    <a:lnTo>
                      <a:pt x="10074" y="4978"/>
                    </a:lnTo>
                    <a:cubicBezTo>
                      <a:pt x="10074" y="3977"/>
                      <a:pt x="9774" y="3043"/>
                      <a:pt x="9240" y="2242"/>
                    </a:cubicBezTo>
                    <a:cubicBezTo>
                      <a:pt x="8204" y="694"/>
                      <a:pt x="6648" y="1"/>
                      <a:pt x="51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788" name="Google Shape;24788;p56"/>
              <p:cNvGrpSpPr/>
              <p:nvPr/>
            </p:nvGrpSpPr>
            <p:grpSpPr>
              <a:xfrm>
                <a:off x="3311753" y="2087385"/>
                <a:ext cx="1108880" cy="1108990"/>
                <a:chOff x="3311753" y="2087385"/>
                <a:chExt cx="1108880" cy="1108990"/>
              </a:xfrm>
            </p:grpSpPr>
            <p:sp>
              <p:nvSpPr>
                <p:cNvPr id="24789" name="Google Shape;24789;p56"/>
                <p:cNvSpPr/>
                <p:nvPr/>
              </p:nvSpPr>
              <p:spPr>
                <a:xfrm>
                  <a:off x="3311753" y="2087385"/>
                  <a:ext cx="1108880" cy="680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5" h="6180" extrusionOk="0">
                      <a:moveTo>
                        <a:pt x="5093" y="1"/>
                      </a:moveTo>
                      <a:cubicBezTo>
                        <a:pt x="2520" y="1"/>
                        <a:pt x="1" y="1935"/>
                        <a:pt x="1" y="5044"/>
                      </a:cubicBezTo>
                      <a:cubicBezTo>
                        <a:pt x="1" y="5344"/>
                        <a:pt x="34" y="5645"/>
                        <a:pt x="67" y="5978"/>
                      </a:cubicBezTo>
                      <a:cubicBezTo>
                        <a:pt x="668" y="6045"/>
                        <a:pt x="1335" y="6078"/>
                        <a:pt x="1335" y="6078"/>
                      </a:cubicBezTo>
                      <a:cubicBezTo>
                        <a:pt x="1585" y="6062"/>
                        <a:pt x="1844" y="6053"/>
                        <a:pt x="2106" y="6053"/>
                      </a:cubicBezTo>
                      <a:cubicBezTo>
                        <a:pt x="2369" y="6053"/>
                        <a:pt x="2636" y="6062"/>
                        <a:pt x="2903" y="6078"/>
                      </a:cubicBezTo>
                      <a:cubicBezTo>
                        <a:pt x="3158" y="6101"/>
                        <a:pt x="3447" y="6108"/>
                        <a:pt x="3719" y="6108"/>
                      </a:cubicBezTo>
                      <a:cubicBezTo>
                        <a:pt x="4263" y="6108"/>
                        <a:pt x="4737" y="6078"/>
                        <a:pt x="4737" y="6078"/>
                      </a:cubicBezTo>
                      <a:cubicBezTo>
                        <a:pt x="4737" y="6078"/>
                        <a:pt x="5838" y="6112"/>
                        <a:pt x="6405" y="6145"/>
                      </a:cubicBezTo>
                      <a:cubicBezTo>
                        <a:pt x="6583" y="6156"/>
                        <a:pt x="6750" y="6160"/>
                        <a:pt x="6893" y="6160"/>
                      </a:cubicBezTo>
                      <a:cubicBezTo>
                        <a:pt x="7180" y="6160"/>
                        <a:pt x="7372" y="6145"/>
                        <a:pt x="7372" y="6145"/>
                      </a:cubicBezTo>
                      <a:cubicBezTo>
                        <a:pt x="7526" y="6169"/>
                        <a:pt x="7676" y="6180"/>
                        <a:pt x="7824" y="6180"/>
                      </a:cubicBezTo>
                      <a:cubicBezTo>
                        <a:pt x="8094" y="6180"/>
                        <a:pt x="8360" y="6143"/>
                        <a:pt x="8640" y="6078"/>
                      </a:cubicBezTo>
                      <a:cubicBezTo>
                        <a:pt x="8758" y="6046"/>
                        <a:pt x="8879" y="6034"/>
                        <a:pt x="8998" y="6034"/>
                      </a:cubicBezTo>
                      <a:cubicBezTo>
                        <a:pt x="9351" y="6034"/>
                        <a:pt x="9687" y="6140"/>
                        <a:pt x="9858" y="6140"/>
                      </a:cubicBezTo>
                      <a:cubicBezTo>
                        <a:pt x="9925" y="6140"/>
                        <a:pt x="9967" y="6124"/>
                        <a:pt x="9974" y="6078"/>
                      </a:cubicBezTo>
                      <a:cubicBezTo>
                        <a:pt x="10041" y="5745"/>
                        <a:pt x="10074" y="5378"/>
                        <a:pt x="10074" y="5044"/>
                      </a:cubicBezTo>
                      <a:lnTo>
                        <a:pt x="10074" y="4978"/>
                      </a:lnTo>
                      <a:lnTo>
                        <a:pt x="9474" y="5044"/>
                      </a:lnTo>
                      <a:lnTo>
                        <a:pt x="7573" y="5578"/>
                      </a:lnTo>
                      <a:lnTo>
                        <a:pt x="6038" y="5578"/>
                      </a:lnTo>
                      <a:cubicBezTo>
                        <a:pt x="4904" y="5578"/>
                        <a:pt x="5371" y="5545"/>
                        <a:pt x="3737" y="5311"/>
                      </a:cubicBezTo>
                      <a:cubicBezTo>
                        <a:pt x="2069" y="5078"/>
                        <a:pt x="3970" y="5178"/>
                        <a:pt x="4103" y="5044"/>
                      </a:cubicBezTo>
                      <a:cubicBezTo>
                        <a:pt x="4204" y="4911"/>
                        <a:pt x="3737" y="4544"/>
                        <a:pt x="3737" y="4544"/>
                      </a:cubicBezTo>
                      <a:cubicBezTo>
                        <a:pt x="3737" y="4544"/>
                        <a:pt x="2496" y="4406"/>
                        <a:pt x="2020" y="4406"/>
                      </a:cubicBezTo>
                      <a:cubicBezTo>
                        <a:pt x="1972" y="4406"/>
                        <a:pt x="1932" y="4407"/>
                        <a:pt x="1902" y="4410"/>
                      </a:cubicBezTo>
                      <a:cubicBezTo>
                        <a:pt x="1888" y="4412"/>
                        <a:pt x="1872" y="4413"/>
                        <a:pt x="1855" y="4413"/>
                      </a:cubicBezTo>
                      <a:cubicBezTo>
                        <a:pt x="1499" y="4413"/>
                        <a:pt x="463" y="4093"/>
                        <a:pt x="367" y="3743"/>
                      </a:cubicBezTo>
                      <a:cubicBezTo>
                        <a:pt x="301" y="3376"/>
                        <a:pt x="734" y="3243"/>
                        <a:pt x="1268" y="2776"/>
                      </a:cubicBezTo>
                      <a:cubicBezTo>
                        <a:pt x="1768" y="2342"/>
                        <a:pt x="1835" y="2542"/>
                        <a:pt x="2602" y="2309"/>
                      </a:cubicBezTo>
                      <a:cubicBezTo>
                        <a:pt x="3034" y="2165"/>
                        <a:pt x="3253" y="2138"/>
                        <a:pt x="3734" y="2138"/>
                      </a:cubicBezTo>
                      <a:cubicBezTo>
                        <a:pt x="4031" y="2138"/>
                        <a:pt x="4428" y="2148"/>
                        <a:pt x="5037" y="2148"/>
                      </a:cubicBezTo>
                      <a:cubicBezTo>
                        <a:pt x="5271" y="2148"/>
                        <a:pt x="5536" y="2146"/>
                        <a:pt x="5838" y="2142"/>
                      </a:cubicBezTo>
                      <a:cubicBezTo>
                        <a:pt x="6449" y="2125"/>
                        <a:pt x="6783" y="2119"/>
                        <a:pt x="6964" y="2119"/>
                      </a:cubicBezTo>
                      <a:cubicBezTo>
                        <a:pt x="7371" y="2119"/>
                        <a:pt x="7000" y="2149"/>
                        <a:pt x="7243" y="2149"/>
                      </a:cubicBezTo>
                      <a:cubicBezTo>
                        <a:pt x="7305" y="2149"/>
                        <a:pt x="7407" y="2147"/>
                        <a:pt x="7573" y="2142"/>
                      </a:cubicBezTo>
                      <a:cubicBezTo>
                        <a:pt x="7714" y="2134"/>
                        <a:pt x="7854" y="2130"/>
                        <a:pt x="7993" y="2130"/>
                      </a:cubicBezTo>
                      <a:cubicBezTo>
                        <a:pt x="8409" y="2130"/>
                        <a:pt x="8815" y="2167"/>
                        <a:pt x="9240" y="2242"/>
                      </a:cubicBezTo>
                      <a:cubicBezTo>
                        <a:pt x="8191" y="694"/>
                        <a:pt x="6633" y="1"/>
                        <a:pt x="50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0" name="Google Shape;24790;p56"/>
                <p:cNvSpPr/>
                <p:nvPr/>
              </p:nvSpPr>
              <p:spPr>
                <a:xfrm>
                  <a:off x="3341140" y="2811376"/>
                  <a:ext cx="1009713" cy="384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349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731" y="2284"/>
                        <a:pt x="2763" y="3497"/>
                        <a:pt x="4807" y="3497"/>
                      </a:cubicBezTo>
                      <a:cubicBezTo>
                        <a:pt x="6496" y="3497"/>
                        <a:pt x="8193" y="2670"/>
                        <a:pt x="9174" y="935"/>
                      </a:cubicBezTo>
                      <a:lnTo>
                        <a:pt x="9174" y="935"/>
                      </a:lnTo>
                      <a:lnTo>
                        <a:pt x="8907" y="968"/>
                      </a:lnTo>
                      <a:cubicBezTo>
                        <a:pt x="8006" y="1102"/>
                        <a:pt x="8240" y="1168"/>
                        <a:pt x="7339" y="1435"/>
                      </a:cubicBezTo>
                      <a:cubicBezTo>
                        <a:pt x="6925" y="1542"/>
                        <a:pt x="6695" y="1586"/>
                        <a:pt x="6469" y="1586"/>
                      </a:cubicBezTo>
                      <a:cubicBezTo>
                        <a:pt x="6204" y="1586"/>
                        <a:pt x="5945" y="1525"/>
                        <a:pt x="5404" y="1435"/>
                      </a:cubicBezTo>
                      <a:cubicBezTo>
                        <a:pt x="4437" y="1268"/>
                        <a:pt x="4937" y="1402"/>
                        <a:pt x="4203" y="1001"/>
                      </a:cubicBezTo>
                      <a:cubicBezTo>
                        <a:pt x="3670" y="701"/>
                        <a:pt x="3069" y="434"/>
                        <a:pt x="2502" y="234"/>
                      </a:cubicBezTo>
                      <a:cubicBezTo>
                        <a:pt x="2092" y="93"/>
                        <a:pt x="1784" y="65"/>
                        <a:pt x="1478" y="65"/>
                      </a:cubicBezTo>
                      <a:cubicBezTo>
                        <a:pt x="1284" y="65"/>
                        <a:pt x="1091" y="76"/>
                        <a:pt x="874" y="76"/>
                      </a:cubicBezTo>
                      <a:cubicBezTo>
                        <a:pt x="627" y="76"/>
                        <a:pt x="34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791" name="Google Shape;24791;p56"/>
          <p:cNvGrpSpPr/>
          <p:nvPr/>
        </p:nvGrpSpPr>
        <p:grpSpPr>
          <a:xfrm rot="10800000">
            <a:off x="7444910" y="2998429"/>
            <a:ext cx="1699100" cy="2145071"/>
            <a:chOff x="5693310" y="2702404"/>
            <a:chExt cx="1699100" cy="2145071"/>
          </a:xfrm>
        </p:grpSpPr>
        <p:sp>
          <p:nvSpPr>
            <p:cNvPr id="24792" name="Google Shape;24792;p56"/>
            <p:cNvSpPr/>
            <p:nvPr/>
          </p:nvSpPr>
          <p:spPr>
            <a:xfrm rot="4957066">
              <a:off x="6543597" y="3442831"/>
              <a:ext cx="349209" cy="349905"/>
            </a:xfrm>
            <a:custGeom>
              <a:avLst/>
              <a:gdLst/>
              <a:ahLst/>
              <a:cxnLst/>
              <a:rect l="l" t="t" r="r" b="b"/>
              <a:pathLst>
                <a:path w="18056" h="18092" extrusionOk="0">
                  <a:moveTo>
                    <a:pt x="6695" y="1472"/>
                  </a:moveTo>
                  <a:cubicBezTo>
                    <a:pt x="6713" y="1486"/>
                    <a:pt x="6734" y="1495"/>
                    <a:pt x="6757" y="1495"/>
                  </a:cubicBezTo>
                  <a:cubicBezTo>
                    <a:pt x="6764" y="1495"/>
                    <a:pt x="6771" y="1494"/>
                    <a:pt x="6778" y="1492"/>
                  </a:cubicBezTo>
                  <a:cubicBezTo>
                    <a:pt x="6751" y="1486"/>
                    <a:pt x="6723" y="1479"/>
                    <a:pt x="6695" y="1472"/>
                  </a:cubicBezTo>
                  <a:close/>
                  <a:moveTo>
                    <a:pt x="13763" y="3827"/>
                  </a:moveTo>
                  <a:lnTo>
                    <a:pt x="13763" y="3827"/>
                  </a:lnTo>
                  <a:cubicBezTo>
                    <a:pt x="14709" y="4623"/>
                    <a:pt x="15616" y="5469"/>
                    <a:pt x="16535" y="6265"/>
                  </a:cubicBezTo>
                  <a:lnTo>
                    <a:pt x="14104" y="4106"/>
                  </a:lnTo>
                  <a:cubicBezTo>
                    <a:pt x="14006" y="3995"/>
                    <a:pt x="13890" y="3903"/>
                    <a:pt x="13763" y="3827"/>
                  </a:cubicBezTo>
                  <a:close/>
                  <a:moveTo>
                    <a:pt x="3092" y="0"/>
                  </a:moveTo>
                  <a:cubicBezTo>
                    <a:pt x="2894" y="0"/>
                    <a:pt x="2699" y="26"/>
                    <a:pt x="2493" y="64"/>
                  </a:cubicBezTo>
                  <a:cubicBezTo>
                    <a:pt x="2067" y="185"/>
                    <a:pt x="1702" y="459"/>
                    <a:pt x="1429" y="824"/>
                  </a:cubicBezTo>
                  <a:cubicBezTo>
                    <a:pt x="547" y="1918"/>
                    <a:pt x="274" y="3377"/>
                    <a:pt x="760" y="4714"/>
                  </a:cubicBezTo>
                  <a:cubicBezTo>
                    <a:pt x="882" y="4988"/>
                    <a:pt x="942" y="5261"/>
                    <a:pt x="882" y="5565"/>
                  </a:cubicBezTo>
                  <a:cubicBezTo>
                    <a:pt x="790" y="5778"/>
                    <a:pt x="638" y="5961"/>
                    <a:pt x="486" y="6113"/>
                  </a:cubicBezTo>
                  <a:cubicBezTo>
                    <a:pt x="0" y="6751"/>
                    <a:pt x="334" y="7663"/>
                    <a:pt x="730" y="8392"/>
                  </a:cubicBezTo>
                  <a:cubicBezTo>
                    <a:pt x="1672" y="10064"/>
                    <a:pt x="2888" y="11614"/>
                    <a:pt x="4316" y="12921"/>
                  </a:cubicBezTo>
                  <a:cubicBezTo>
                    <a:pt x="5684" y="14076"/>
                    <a:pt x="7113" y="15170"/>
                    <a:pt x="8663" y="16113"/>
                  </a:cubicBezTo>
                  <a:cubicBezTo>
                    <a:pt x="9392" y="16660"/>
                    <a:pt x="10183" y="17116"/>
                    <a:pt x="11034" y="17511"/>
                  </a:cubicBezTo>
                  <a:cubicBezTo>
                    <a:pt x="11917" y="17881"/>
                    <a:pt x="12853" y="18091"/>
                    <a:pt x="13818" y="18091"/>
                  </a:cubicBezTo>
                  <a:cubicBezTo>
                    <a:pt x="13882" y="18091"/>
                    <a:pt x="13947" y="18090"/>
                    <a:pt x="14013" y="18088"/>
                  </a:cubicBezTo>
                  <a:cubicBezTo>
                    <a:pt x="15259" y="18088"/>
                    <a:pt x="16596" y="17724"/>
                    <a:pt x="17326" y="16721"/>
                  </a:cubicBezTo>
                  <a:cubicBezTo>
                    <a:pt x="17842" y="15930"/>
                    <a:pt x="18055" y="14958"/>
                    <a:pt x="17873" y="14015"/>
                  </a:cubicBezTo>
                  <a:cubicBezTo>
                    <a:pt x="17690" y="13104"/>
                    <a:pt x="17386" y="12192"/>
                    <a:pt x="16931" y="11371"/>
                  </a:cubicBezTo>
                  <a:cubicBezTo>
                    <a:pt x="15715" y="8848"/>
                    <a:pt x="14225" y="6265"/>
                    <a:pt x="11824" y="4836"/>
                  </a:cubicBezTo>
                  <a:cubicBezTo>
                    <a:pt x="11034" y="4380"/>
                    <a:pt x="10213" y="4015"/>
                    <a:pt x="9362" y="3772"/>
                  </a:cubicBezTo>
                  <a:cubicBezTo>
                    <a:pt x="8799" y="3591"/>
                    <a:pt x="8183" y="3442"/>
                    <a:pt x="7589" y="3442"/>
                  </a:cubicBezTo>
                  <a:cubicBezTo>
                    <a:pt x="7189" y="3442"/>
                    <a:pt x="6799" y="3509"/>
                    <a:pt x="6444" y="3681"/>
                  </a:cubicBezTo>
                  <a:cubicBezTo>
                    <a:pt x="5228" y="4258"/>
                    <a:pt x="4803" y="5900"/>
                    <a:pt x="5167" y="7207"/>
                  </a:cubicBezTo>
                  <a:cubicBezTo>
                    <a:pt x="5563" y="8483"/>
                    <a:pt x="6505" y="9547"/>
                    <a:pt x="7447" y="10489"/>
                  </a:cubicBezTo>
                  <a:cubicBezTo>
                    <a:pt x="8055" y="11097"/>
                    <a:pt x="8693" y="11645"/>
                    <a:pt x="9392" y="12161"/>
                  </a:cubicBezTo>
                  <a:cubicBezTo>
                    <a:pt x="9879" y="12556"/>
                    <a:pt x="10456" y="12800"/>
                    <a:pt x="11095" y="12921"/>
                  </a:cubicBezTo>
                  <a:cubicBezTo>
                    <a:pt x="11207" y="12944"/>
                    <a:pt x="11320" y="12955"/>
                    <a:pt x="11434" y="12955"/>
                  </a:cubicBezTo>
                  <a:cubicBezTo>
                    <a:pt x="11932" y="12955"/>
                    <a:pt x="12425" y="12740"/>
                    <a:pt x="12797" y="12344"/>
                  </a:cubicBezTo>
                  <a:cubicBezTo>
                    <a:pt x="13192" y="11797"/>
                    <a:pt x="13253" y="11067"/>
                    <a:pt x="12979" y="10459"/>
                  </a:cubicBezTo>
                  <a:cubicBezTo>
                    <a:pt x="12706" y="9851"/>
                    <a:pt x="12250" y="9334"/>
                    <a:pt x="11672" y="8970"/>
                  </a:cubicBezTo>
                  <a:cubicBezTo>
                    <a:pt x="11464" y="8824"/>
                    <a:pt x="11213" y="8692"/>
                    <a:pt x="10978" y="8692"/>
                  </a:cubicBezTo>
                  <a:cubicBezTo>
                    <a:pt x="10870" y="8692"/>
                    <a:pt x="10765" y="8720"/>
                    <a:pt x="10669" y="8787"/>
                  </a:cubicBezTo>
                  <a:cubicBezTo>
                    <a:pt x="11050" y="8289"/>
                    <a:pt x="10526" y="7508"/>
                    <a:pt x="9916" y="7508"/>
                  </a:cubicBezTo>
                  <a:cubicBezTo>
                    <a:pt x="9893" y="7508"/>
                    <a:pt x="9871" y="7509"/>
                    <a:pt x="9848" y="7511"/>
                  </a:cubicBezTo>
                  <a:cubicBezTo>
                    <a:pt x="9210" y="7632"/>
                    <a:pt x="8784" y="8210"/>
                    <a:pt x="8845" y="8879"/>
                  </a:cubicBezTo>
                  <a:cubicBezTo>
                    <a:pt x="8936" y="9517"/>
                    <a:pt x="9301" y="10064"/>
                    <a:pt x="9848" y="10398"/>
                  </a:cubicBezTo>
                  <a:cubicBezTo>
                    <a:pt x="10046" y="10550"/>
                    <a:pt x="10327" y="10649"/>
                    <a:pt x="10574" y="10649"/>
                  </a:cubicBezTo>
                  <a:cubicBezTo>
                    <a:pt x="10821" y="10649"/>
                    <a:pt x="11034" y="10550"/>
                    <a:pt x="11095" y="10307"/>
                  </a:cubicBezTo>
                  <a:cubicBezTo>
                    <a:pt x="11216" y="9973"/>
                    <a:pt x="10882" y="9669"/>
                    <a:pt x="10578" y="9456"/>
                  </a:cubicBezTo>
                  <a:cubicBezTo>
                    <a:pt x="10766" y="9369"/>
                    <a:pt x="10961" y="9329"/>
                    <a:pt x="11152" y="9329"/>
                  </a:cubicBezTo>
                  <a:cubicBezTo>
                    <a:pt x="11762" y="9329"/>
                    <a:pt x="12331" y="9743"/>
                    <a:pt x="12493" y="10368"/>
                  </a:cubicBezTo>
                  <a:cubicBezTo>
                    <a:pt x="12706" y="11219"/>
                    <a:pt x="12128" y="12040"/>
                    <a:pt x="11247" y="12100"/>
                  </a:cubicBezTo>
                  <a:cubicBezTo>
                    <a:pt x="11209" y="12103"/>
                    <a:pt x="11172" y="12105"/>
                    <a:pt x="11136" y="12105"/>
                  </a:cubicBezTo>
                  <a:cubicBezTo>
                    <a:pt x="10422" y="12105"/>
                    <a:pt x="9791" y="11557"/>
                    <a:pt x="9271" y="11037"/>
                  </a:cubicBezTo>
                  <a:cubicBezTo>
                    <a:pt x="8268" y="10125"/>
                    <a:pt x="7356" y="9122"/>
                    <a:pt x="6535" y="8027"/>
                  </a:cubicBezTo>
                  <a:cubicBezTo>
                    <a:pt x="6201" y="7632"/>
                    <a:pt x="5988" y="7116"/>
                    <a:pt x="5958" y="6568"/>
                  </a:cubicBezTo>
                  <a:cubicBezTo>
                    <a:pt x="5958" y="5657"/>
                    <a:pt x="6839" y="4897"/>
                    <a:pt x="7751" y="4745"/>
                  </a:cubicBezTo>
                  <a:cubicBezTo>
                    <a:pt x="7880" y="4728"/>
                    <a:pt x="8009" y="4719"/>
                    <a:pt x="8137" y="4719"/>
                  </a:cubicBezTo>
                  <a:cubicBezTo>
                    <a:pt x="8919" y="4719"/>
                    <a:pt x="9691" y="5018"/>
                    <a:pt x="10395" y="5383"/>
                  </a:cubicBezTo>
                  <a:cubicBezTo>
                    <a:pt x="13982" y="7328"/>
                    <a:pt x="16383" y="10885"/>
                    <a:pt x="16809" y="14958"/>
                  </a:cubicBezTo>
                  <a:cubicBezTo>
                    <a:pt x="16870" y="15262"/>
                    <a:pt x="16809" y="15626"/>
                    <a:pt x="16596" y="15900"/>
                  </a:cubicBezTo>
                  <a:cubicBezTo>
                    <a:pt x="16231" y="16295"/>
                    <a:pt x="15563" y="16082"/>
                    <a:pt x="15046" y="16295"/>
                  </a:cubicBezTo>
                  <a:cubicBezTo>
                    <a:pt x="14833" y="16417"/>
                    <a:pt x="14681" y="16599"/>
                    <a:pt x="14438" y="16721"/>
                  </a:cubicBezTo>
                  <a:cubicBezTo>
                    <a:pt x="14238" y="16838"/>
                    <a:pt x="14010" y="16883"/>
                    <a:pt x="13773" y="16883"/>
                  </a:cubicBezTo>
                  <a:cubicBezTo>
                    <a:pt x="13398" y="16883"/>
                    <a:pt x="12998" y="16771"/>
                    <a:pt x="12645" y="16660"/>
                  </a:cubicBezTo>
                  <a:cubicBezTo>
                    <a:pt x="8207" y="15110"/>
                    <a:pt x="3982" y="12404"/>
                    <a:pt x="1702" y="8301"/>
                  </a:cubicBezTo>
                  <a:cubicBezTo>
                    <a:pt x="2341" y="7632"/>
                    <a:pt x="2432" y="6629"/>
                    <a:pt x="1915" y="5869"/>
                  </a:cubicBezTo>
                  <a:cubicBezTo>
                    <a:pt x="2249" y="5413"/>
                    <a:pt x="1885" y="4775"/>
                    <a:pt x="1763" y="4228"/>
                  </a:cubicBezTo>
                  <a:cubicBezTo>
                    <a:pt x="1520" y="3103"/>
                    <a:pt x="2371" y="1979"/>
                    <a:pt x="3404" y="1523"/>
                  </a:cubicBezTo>
                  <a:cubicBezTo>
                    <a:pt x="3902" y="1324"/>
                    <a:pt x="4433" y="1244"/>
                    <a:pt x="4970" y="1244"/>
                  </a:cubicBezTo>
                  <a:cubicBezTo>
                    <a:pt x="5551" y="1244"/>
                    <a:pt x="6138" y="1337"/>
                    <a:pt x="6695" y="1472"/>
                  </a:cubicBezTo>
                  <a:lnTo>
                    <a:pt x="6695" y="1472"/>
                  </a:lnTo>
                  <a:cubicBezTo>
                    <a:pt x="6610" y="1404"/>
                    <a:pt x="6598" y="1200"/>
                    <a:pt x="6718" y="1128"/>
                  </a:cubicBezTo>
                  <a:cubicBezTo>
                    <a:pt x="6794" y="1097"/>
                    <a:pt x="6877" y="1082"/>
                    <a:pt x="6961" y="1082"/>
                  </a:cubicBezTo>
                  <a:cubicBezTo>
                    <a:pt x="7044" y="1082"/>
                    <a:pt x="7128" y="1097"/>
                    <a:pt x="7204" y="1128"/>
                  </a:cubicBezTo>
                  <a:cubicBezTo>
                    <a:pt x="9180" y="1796"/>
                    <a:pt x="11003" y="2830"/>
                    <a:pt x="12614" y="4167"/>
                  </a:cubicBezTo>
                  <a:cubicBezTo>
                    <a:pt x="12557" y="3852"/>
                    <a:pt x="12905" y="3618"/>
                    <a:pt x="13226" y="3618"/>
                  </a:cubicBezTo>
                  <a:cubicBezTo>
                    <a:pt x="13245" y="3618"/>
                    <a:pt x="13264" y="3618"/>
                    <a:pt x="13283" y="3620"/>
                  </a:cubicBezTo>
                  <a:cubicBezTo>
                    <a:pt x="13448" y="3670"/>
                    <a:pt x="13612" y="3737"/>
                    <a:pt x="13763" y="3827"/>
                  </a:cubicBezTo>
                  <a:lnTo>
                    <a:pt x="13763" y="3827"/>
                  </a:lnTo>
                  <a:cubicBezTo>
                    <a:pt x="12143" y="2465"/>
                    <a:pt x="10408" y="1247"/>
                    <a:pt x="8298" y="672"/>
                  </a:cubicBezTo>
                  <a:cubicBezTo>
                    <a:pt x="6718" y="307"/>
                    <a:pt x="5076" y="64"/>
                    <a:pt x="3465" y="33"/>
                  </a:cubicBezTo>
                  <a:cubicBezTo>
                    <a:pt x="3337" y="10"/>
                    <a:pt x="3214" y="0"/>
                    <a:pt x="30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93" name="Google Shape;24793;p56"/>
            <p:cNvGrpSpPr/>
            <p:nvPr/>
          </p:nvGrpSpPr>
          <p:grpSpPr>
            <a:xfrm flipH="1">
              <a:off x="5693310" y="2702404"/>
              <a:ext cx="1699100" cy="2145071"/>
              <a:chOff x="146217" y="2712579"/>
              <a:chExt cx="1552966" cy="1960401"/>
            </a:xfrm>
          </p:grpSpPr>
          <p:grpSp>
            <p:nvGrpSpPr>
              <p:cNvPr id="24794" name="Google Shape;24794;p56"/>
              <p:cNvGrpSpPr/>
              <p:nvPr/>
            </p:nvGrpSpPr>
            <p:grpSpPr>
              <a:xfrm>
                <a:off x="146217" y="2712579"/>
                <a:ext cx="1134008" cy="607901"/>
                <a:chOff x="5206900" y="826150"/>
                <a:chExt cx="599275" cy="321250"/>
              </a:xfrm>
            </p:grpSpPr>
            <p:sp>
              <p:nvSpPr>
                <p:cNvPr id="24795" name="Google Shape;24795;p56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6" name="Google Shape;24796;p56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7" name="Google Shape;24797;p56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8" name="Google Shape;24798;p56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99" name="Google Shape;24799;p56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0" name="Google Shape;24800;p56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1" name="Google Shape;24801;p56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2" name="Google Shape;24802;p56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3" name="Google Shape;24803;p56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4" name="Google Shape;24804;p56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5" name="Google Shape;24805;p56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6" name="Google Shape;24806;p56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7" name="Google Shape;24807;p56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08" name="Google Shape;24808;p56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809" name="Google Shape;24809;p56"/>
              <p:cNvGrpSpPr/>
              <p:nvPr/>
            </p:nvGrpSpPr>
            <p:grpSpPr>
              <a:xfrm rot="-9256633">
                <a:off x="489429" y="3110262"/>
                <a:ext cx="1134020" cy="607908"/>
                <a:chOff x="5206900" y="826150"/>
                <a:chExt cx="599275" cy="321250"/>
              </a:xfrm>
            </p:grpSpPr>
            <p:sp>
              <p:nvSpPr>
                <p:cNvPr id="24810" name="Google Shape;24810;p56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1" name="Google Shape;24811;p56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2" name="Google Shape;24812;p56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3" name="Google Shape;24813;p56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4" name="Google Shape;24814;p56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5" name="Google Shape;24815;p56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6" name="Google Shape;24816;p56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7" name="Google Shape;24817;p56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8" name="Google Shape;24818;p56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19" name="Google Shape;24819;p56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0" name="Google Shape;24820;p56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1" name="Google Shape;24821;p56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2" name="Google Shape;24822;p56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3" name="Google Shape;24823;p56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824" name="Google Shape;24824;p56"/>
              <p:cNvGrpSpPr/>
              <p:nvPr/>
            </p:nvGrpSpPr>
            <p:grpSpPr>
              <a:xfrm rot="7120513" flipH="1">
                <a:off x="538618" y="3725726"/>
                <a:ext cx="1133997" cy="607895"/>
                <a:chOff x="5206900" y="826150"/>
                <a:chExt cx="599275" cy="321250"/>
              </a:xfrm>
            </p:grpSpPr>
            <p:sp>
              <p:nvSpPr>
                <p:cNvPr id="24825" name="Google Shape;24825;p56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6" name="Google Shape;24826;p56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7" name="Google Shape;24827;p56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8" name="Google Shape;24828;p56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29" name="Google Shape;24829;p56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0" name="Google Shape;24830;p56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1" name="Google Shape;24831;p56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2" name="Google Shape;24832;p56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3" name="Google Shape;24833;p56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4" name="Google Shape;24834;p56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5" name="Google Shape;24835;p56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6" name="Google Shape;24836;p56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7" name="Google Shape;24837;p56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8" name="Google Shape;24838;p56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6_1_1">
    <p:spTree>
      <p:nvGrpSpPr>
        <p:cNvPr id="1" name="Shape 24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40" name="Google Shape;24840;p57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24841" name="Google Shape;24841;p57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842" name="Google Shape;24842;p57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24843" name="Google Shape;24843;p57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4" name="Google Shape;24844;p57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5" name="Google Shape;24845;p57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6" name="Google Shape;24846;p57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7" name="Google Shape;24847;p57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8" name="Google Shape;24848;p57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9" name="Google Shape;24849;p57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0" name="Google Shape;24850;p57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1" name="Google Shape;24851;p57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2" name="Google Shape;24852;p57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3" name="Google Shape;24853;p57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4" name="Google Shape;24854;p57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5" name="Google Shape;24855;p57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6" name="Google Shape;24856;p57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7" name="Google Shape;24857;p57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8" name="Google Shape;24858;p57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9" name="Google Shape;24859;p57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0" name="Google Shape;24860;p57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1" name="Google Shape;24861;p57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2" name="Google Shape;24862;p57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3" name="Google Shape;24863;p57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4" name="Google Shape;24864;p57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5" name="Google Shape;24865;p57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6" name="Google Shape;24866;p57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7" name="Google Shape;24867;p57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68" name="Google Shape;24868;p57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24869" name="Google Shape;24869;p5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0" name="Google Shape;24870;p5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1" name="Google Shape;24871;p5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2" name="Google Shape;24872;p5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3" name="Google Shape;24873;p5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4" name="Google Shape;24874;p5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5" name="Google Shape;24875;p5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6" name="Google Shape;24876;p5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7" name="Google Shape;24877;p5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8" name="Google Shape;24878;p57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9" name="Google Shape;24879;p5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0" name="Google Shape;24880;p5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1" name="Google Shape;24881;p5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2" name="Google Shape;24882;p5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3" name="Google Shape;24883;p5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4" name="Google Shape;24884;p5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5" name="Google Shape;24885;p5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6" name="Google Shape;24886;p5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7" name="Google Shape;24887;p5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8" name="Google Shape;24888;p5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9" name="Google Shape;24889;p5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0" name="Google Shape;24890;p5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1" name="Google Shape;24891;p5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2" name="Google Shape;24892;p5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3" name="Google Shape;24893;p5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4" name="Google Shape;24894;p5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895" name="Google Shape;24895;p57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6" name="Google Shape;24896;p57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7" name="Google Shape;24897;p57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8" name="Google Shape;24898;p57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9" name="Google Shape;24899;p57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0" name="Google Shape;24900;p57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1" name="Google Shape;24901;p57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2" name="Google Shape;24902;p57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3" name="Google Shape;24903;p57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4" name="Google Shape;24904;p57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5" name="Google Shape;24905;p57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6" name="Google Shape;24906;p57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7" name="Google Shape;24907;p57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8" name="Google Shape;24908;p57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9" name="Google Shape;24909;p57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0" name="Google Shape;24910;p57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1" name="Google Shape;24911;p57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2" name="Google Shape;24912;p57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3" name="Google Shape;24913;p57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4" name="Google Shape;24914;p57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5" name="Google Shape;24915;p57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6" name="Google Shape;24916;p57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7" name="Google Shape;24917;p57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8" name="Google Shape;24918;p57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9" name="Google Shape;24919;p57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0" name="Google Shape;24920;p57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1" name="Google Shape;24921;p57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2" name="Google Shape;24922;p57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3" name="Google Shape;24923;p57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4" name="Google Shape;24924;p57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5" name="Google Shape;24925;p57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6" name="Google Shape;24926;p57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7" name="Google Shape;24927;p57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8" name="Google Shape;24928;p57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9" name="Google Shape;24929;p57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0" name="Google Shape;24930;p57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1" name="Google Shape;24931;p57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2" name="Google Shape;24932;p57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3" name="Google Shape;24933;p57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4" name="Google Shape;24934;p57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5" name="Google Shape;24935;p57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6" name="Google Shape;24936;p57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7" name="Google Shape;24937;p57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8" name="Google Shape;24938;p57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9" name="Google Shape;24939;p57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0" name="Google Shape;24940;p57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1" name="Google Shape;24941;p57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2" name="Google Shape;24942;p57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3" name="Google Shape;24943;p57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4" name="Google Shape;24944;p57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5" name="Google Shape;24945;p57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6" name="Google Shape;24946;p57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7" name="Google Shape;24947;p57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8" name="Google Shape;24948;p57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9" name="Google Shape;24949;p57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0" name="Google Shape;24950;p57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1" name="Google Shape;24951;p57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2" name="Google Shape;24952;p57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3" name="Google Shape;24953;p57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4" name="Google Shape;24954;p57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5" name="Google Shape;24955;p57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6" name="Google Shape;24956;p57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7" name="Google Shape;24957;p57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8" name="Google Shape;24958;p57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9" name="Google Shape;24959;p57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0" name="Google Shape;24960;p57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1" name="Google Shape;24961;p57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2" name="Google Shape;24962;p57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3" name="Google Shape;24963;p57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4" name="Google Shape;24964;p57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5" name="Google Shape;24965;p57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6" name="Google Shape;24966;p57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7" name="Google Shape;24967;p57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8" name="Google Shape;24968;p57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9" name="Google Shape;24969;p57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0" name="Google Shape;24970;p57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1" name="Google Shape;24971;p57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2" name="Google Shape;24972;p57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3" name="Google Shape;24973;p57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4" name="Google Shape;24974;p57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5" name="Google Shape;24975;p57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6" name="Google Shape;24976;p57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7" name="Google Shape;24977;p57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8" name="Google Shape;24978;p57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9" name="Google Shape;24979;p57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0" name="Google Shape;24980;p57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1" name="Google Shape;24981;p57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2" name="Google Shape;24982;p57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3" name="Google Shape;24983;p57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4" name="Google Shape;24984;p57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5" name="Google Shape;24985;p57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6" name="Google Shape;24986;p57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7" name="Google Shape;24987;p57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8" name="Google Shape;24988;p57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9" name="Google Shape;24989;p57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0" name="Google Shape;24990;p57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1" name="Google Shape;24991;p57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2" name="Google Shape;24992;p57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3" name="Google Shape;24993;p57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4" name="Google Shape;24994;p57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95" name="Google Shape;24995;p57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24996" name="Google Shape;24996;p5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7" name="Google Shape;24997;p5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8" name="Google Shape;24998;p5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9" name="Google Shape;24999;p5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0" name="Google Shape;25000;p5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1" name="Google Shape;25001;p5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2" name="Google Shape;25002;p5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3" name="Google Shape;25003;p5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4" name="Google Shape;25004;p57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5" name="Google Shape;25005;p5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6" name="Google Shape;25006;p5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7" name="Google Shape;25007;p5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8" name="Google Shape;25008;p5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9" name="Google Shape;25009;p5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0" name="Google Shape;25010;p5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1" name="Google Shape;25011;p5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2" name="Google Shape;25012;p5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3" name="Google Shape;25013;p5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4" name="Google Shape;25014;p5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5" name="Google Shape;25015;p5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6" name="Google Shape;25016;p5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7" name="Google Shape;25017;p5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8" name="Google Shape;25018;p5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9" name="Google Shape;25019;p5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0" name="Google Shape;25020;p5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1" name="Google Shape;25021;p5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022" name="Google Shape;25022;p57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3" name="Google Shape;25023;p57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4" name="Google Shape;25024;p57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5" name="Google Shape;25025;p57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6" name="Google Shape;25026;p57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27" name="Google Shape;25027;p57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25028" name="Google Shape;25028;p57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9" name="Google Shape;25029;p57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0" name="Google Shape;25030;p57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1" name="Google Shape;25031;p57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2" name="Google Shape;25032;p57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3" name="Google Shape;25033;p57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4" name="Google Shape;25034;p57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5" name="Google Shape;25035;p57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6" name="Google Shape;25036;p57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7" name="Google Shape;25037;p57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8" name="Google Shape;25038;p57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9" name="Google Shape;25039;p57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0" name="Google Shape;25040;p57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1" name="Google Shape;25041;p57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2" name="Google Shape;25042;p57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3" name="Google Shape;25043;p57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4" name="Google Shape;25044;p57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5" name="Google Shape;25045;p57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6" name="Google Shape;25046;p57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7" name="Google Shape;25047;p57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8" name="Google Shape;25048;p57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9" name="Google Shape;25049;p57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0" name="Google Shape;25050;p57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1" name="Google Shape;25051;p57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2" name="Google Shape;25052;p57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3" name="Google Shape;25053;p57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054" name="Google Shape;25054;p57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055" name="Google Shape;25055;p57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5056" name="Google Shape;25056;p5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7" name="Google Shape;25057;p5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8" name="Google Shape;25058;p5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9" name="Google Shape;25059;p5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0" name="Google Shape;25060;p5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1" name="Google Shape;25061;p5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2" name="Google Shape;25062;p57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3" name="Google Shape;25063;p5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4" name="Google Shape;25064;p5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5" name="Google Shape;25065;p5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6" name="Google Shape;25066;p5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7" name="Google Shape;25067;p5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8" name="Google Shape;25068;p5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9" name="Google Shape;25069;p5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0" name="Google Shape;25070;p5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1" name="Google Shape;25071;p5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2" name="Google Shape;25072;p5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3" name="Google Shape;25073;p5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4" name="Google Shape;25074;p5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5" name="Google Shape;25075;p5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6" name="Google Shape;25076;p5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7" name="Google Shape;25077;p5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8" name="Google Shape;25078;p5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9" name="Google Shape;25079;p5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0" name="Google Shape;25080;p5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1" name="Google Shape;25081;p5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82" name="Google Shape;25082;p57"/>
          <p:cNvGrpSpPr/>
          <p:nvPr/>
        </p:nvGrpSpPr>
        <p:grpSpPr>
          <a:xfrm rot="2871252" flipH="1">
            <a:off x="-245518" y="3148519"/>
            <a:ext cx="1240758" cy="665148"/>
            <a:chOff x="5206900" y="826150"/>
            <a:chExt cx="599275" cy="321250"/>
          </a:xfrm>
        </p:grpSpPr>
        <p:sp>
          <p:nvSpPr>
            <p:cNvPr id="25083" name="Google Shape;25083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4" name="Google Shape;25084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5" name="Google Shape;25085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6" name="Google Shape;25086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7" name="Google Shape;25087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8" name="Google Shape;25088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9" name="Google Shape;25089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0" name="Google Shape;25090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1" name="Google Shape;25091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2" name="Google Shape;25092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3" name="Google Shape;25093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4" name="Google Shape;25094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5" name="Google Shape;25095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6" name="Google Shape;25096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97" name="Google Shape;25097;p57"/>
          <p:cNvGrpSpPr/>
          <p:nvPr/>
        </p:nvGrpSpPr>
        <p:grpSpPr>
          <a:xfrm rot="6433525" flipH="1">
            <a:off x="1366373" y="4081001"/>
            <a:ext cx="1240716" cy="665175"/>
            <a:chOff x="5206900" y="826150"/>
            <a:chExt cx="599275" cy="321250"/>
          </a:xfrm>
        </p:grpSpPr>
        <p:sp>
          <p:nvSpPr>
            <p:cNvPr id="25098" name="Google Shape;25098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9" name="Google Shape;25099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0" name="Google Shape;25100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1" name="Google Shape;25101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2" name="Google Shape;25102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3" name="Google Shape;25103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4" name="Google Shape;25104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5" name="Google Shape;25105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6" name="Google Shape;25106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7" name="Google Shape;25107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8" name="Google Shape;25108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9" name="Google Shape;25109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0" name="Google Shape;25110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1" name="Google Shape;25111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12" name="Google Shape;25112;p57"/>
          <p:cNvGrpSpPr/>
          <p:nvPr/>
        </p:nvGrpSpPr>
        <p:grpSpPr>
          <a:xfrm rot="-9943409">
            <a:off x="1263956" y="3737276"/>
            <a:ext cx="1240826" cy="665092"/>
            <a:chOff x="5206900" y="826150"/>
            <a:chExt cx="599275" cy="321250"/>
          </a:xfrm>
        </p:grpSpPr>
        <p:sp>
          <p:nvSpPr>
            <p:cNvPr id="25113" name="Google Shape;25113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4" name="Google Shape;25114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5" name="Google Shape;25115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6" name="Google Shape;25116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7" name="Google Shape;25117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8" name="Google Shape;25118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9" name="Google Shape;25119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0" name="Google Shape;25120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1" name="Google Shape;25121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2" name="Google Shape;25122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3" name="Google Shape;25123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4" name="Google Shape;25124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5" name="Google Shape;25125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6" name="Google Shape;25126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27" name="Google Shape;25127;p57"/>
          <p:cNvGrpSpPr/>
          <p:nvPr/>
        </p:nvGrpSpPr>
        <p:grpSpPr>
          <a:xfrm rot="5400000" flipH="1">
            <a:off x="57271" y="1922377"/>
            <a:ext cx="1699100" cy="2145071"/>
            <a:chOff x="146217" y="2712579"/>
            <a:chExt cx="1552966" cy="1960401"/>
          </a:xfrm>
        </p:grpSpPr>
        <p:grpSp>
          <p:nvGrpSpPr>
            <p:cNvPr id="25128" name="Google Shape;25128;p57"/>
            <p:cNvGrpSpPr/>
            <p:nvPr/>
          </p:nvGrpSpPr>
          <p:grpSpPr>
            <a:xfrm>
              <a:off x="146217" y="2712579"/>
              <a:ext cx="1134008" cy="607901"/>
              <a:chOff x="5206900" y="826150"/>
              <a:chExt cx="599275" cy="321250"/>
            </a:xfrm>
          </p:grpSpPr>
          <p:sp>
            <p:nvSpPr>
              <p:cNvPr id="25129" name="Google Shape;25129;p57"/>
              <p:cNvSpPr/>
              <p:nvPr/>
            </p:nvSpPr>
            <p:spPr>
              <a:xfrm>
                <a:off x="5206900" y="828950"/>
                <a:ext cx="25225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025" extrusionOk="0">
                    <a:moveTo>
                      <a:pt x="1008" y="448"/>
                    </a:moveTo>
                    <a:cubicBezTo>
                      <a:pt x="1008" y="832"/>
                      <a:pt x="544" y="1024"/>
                      <a:pt x="272" y="752"/>
                    </a:cubicBezTo>
                    <a:cubicBezTo>
                      <a:pt x="0" y="480"/>
                      <a:pt x="192" y="0"/>
                      <a:pt x="576" y="0"/>
                    </a:cubicBezTo>
                    <a:cubicBezTo>
                      <a:pt x="816" y="0"/>
                      <a:pt x="1008" y="208"/>
                      <a:pt x="1008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0" name="Google Shape;25130;p57"/>
              <p:cNvSpPr/>
              <p:nvPr/>
            </p:nvSpPr>
            <p:spPr>
              <a:xfrm>
                <a:off x="5468125" y="1067750"/>
                <a:ext cx="256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9" extrusionOk="0">
                    <a:moveTo>
                      <a:pt x="1024" y="433"/>
                    </a:moveTo>
                    <a:cubicBezTo>
                      <a:pt x="1024" y="817"/>
                      <a:pt x="560" y="1009"/>
                      <a:pt x="288" y="737"/>
                    </a:cubicBezTo>
                    <a:cubicBezTo>
                      <a:pt x="0" y="465"/>
                      <a:pt x="208" y="1"/>
                      <a:pt x="592" y="1"/>
                    </a:cubicBezTo>
                    <a:cubicBezTo>
                      <a:pt x="832" y="1"/>
                      <a:pt x="1024" y="193"/>
                      <a:pt x="1024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1" name="Google Shape;25131;p57"/>
              <p:cNvSpPr/>
              <p:nvPr/>
            </p:nvSpPr>
            <p:spPr>
              <a:xfrm>
                <a:off x="5679325" y="1085750"/>
                <a:ext cx="25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6" extrusionOk="0">
                    <a:moveTo>
                      <a:pt x="1025" y="433"/>
                    </a:moveTo>
                    <a:cubicBezTo>
                      <a:pt x="1025" y="833"/>
                      <a:pt x="545" y="1025"/>
                      <a:pt x="273" y="753"/>
                    </a:cubicBezTo>
                    <a:cubicBezTo>
                      <a:pt x="1" y="481"/>
                      <a:pt x="193" y="1"/>
                      <a:pt x="577" y="1"/>
                    </a:cubicBezTo>
                    <a:cubicBezTo>
                      <a:pt x="817" y="1"/>
                      <a:pt x="1025" y="193"/>
                      <a:pt x="1025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2" name="Google Shape;25132;p57"/>
              <p:cNvSpPr/>
              <p:nvPr/>
            </p:nvSpPr>
            <p:spPr>
              <a:xfrm>
                <a:off x="5318900" y="877350"/>
                <a:ext cx="44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80"/>
                    </a:moveTo>
                    <a:cubicBezTo>
                      <a:pt x="177" y="128"/>
                      <a:pt x="145" y="176"/>
                      <a:pt x="97" y="176"/>
                    </a:cubicBezTo>
                    <a:cubicBezTo>
                      <a:pt x="49" y="176"/>
                      <a:pt x="1" y="128"/>
                      <a:pt x="1" y="80"/>
                    </a:cubicBezTo>
                    <a:cubicBezTo>
                      <a:pt x="1" y="32"/>
                      <a:pt x="49" y="0"/>
                      <a:pt x="97" y="0"/>
                    </a:cubicBezTo>
                    <a:cubicBezTo>
                      <a:pt x="145" y="0"/>
                      <a:pt x="177" y="32"/>
                      <a:pt x="177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3" name="Google Shape;25133;p57"/>
              <p:cNvSpPr/>
              <p:nvPr/>
            </p:nvSpPr>
            <p:spPr>
              <a:xfrm>
                <a:off x="5749725" y="10213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1" y="97"/>
                    </a:moveTo>
                    <a:cubicBezTo>
                      <a:pt x="241" y="241"/>
                      <a:pt x="1" y="1"/>
                      <a:pt x="145" y="1"/>
                    </a:cubicBezTo>
                    <a:cubicBezTo>
                      <a:pt x="193" y="1"/>
                      <a:pt x="225" y="49"/>
                      <a:pt x="241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4" name="Google Shape;25134;p57"/>
              <p:cNvSpPr/>
              <p:nvPr/>
            </p:nvSpPr>
            <p:spPr>
              <a:xfrm>
                <a:off x="5527725" y="8749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0" y="96"/>
                    </a:moveTo>
                    <a:cubicBezTo>
                      <a:pt x="240" y="240"/>
                      <a:pt x="0" y="0"/>
                      <a:pt x="144" y="0"/>
                    </a:cubicBezTo>
                    <a:cubicBezTo>
                      <a:pt x="192" y="0"/>
                      <a:pt x="240" y="48"/>
                      <a:pt x="240" y="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5" name="Google Shape;25135;p57"/>
              <p:cNvSpPr/>
              <p:nvPr/>
            </p:nvSpPr>
            <p:spPr>
              <a:xfrm>
                <a:off x="5418900" y="861350"/>
                <a:ext cx="6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5" extrusionOk="0">
                    <a:moveTo>
                      <a:pt x="241" y="64"/>
                    </a:moveTo>
                    <a:cubicBezTo>
                      <a:pt x="241" y="112"/>
                      <a:pt x="225" y="160"/>
                      <a:pt x="177" y="176"/>
                    </a:cubicBezTo>
                    <a:cubicBezTo>
                      <a:pt x="49" y="224"/>
                      <a:pt x="1" y="32"/>
                      <a:pt x="129" y="16"/>
                    </a:cubicBezTo>
                    <a:cubicBezTo>
                      <a:pt x="177" y="0"/>
                      <a:pt x="225" y="16"/>
                      <a:pt x="241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6" name="Google Shape;25136;p57"/>
              <p:cNvSpPr/>
              <p:nvPr/>
            </p:nvSpPr>
            <p:spPr>
              <a:xfrm>
                <a:off x="5634925" y="98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1" y="209"/>
                    </a:moveTo>
                    <a:cubicBezTo>
                      <a:pt x="481" y="385"/>
                      <a:pt x="257" y="481"/>
                      <a:pt x="129" y="353"/>
                    </a:cubicBezTo>
                    <a:cubicBezTo>
                      <a:pt x="1" y="225"/>
                      <a:pt x="97" y="1"/>
                      <a:pt x="273" y="1"/>
                    </a:cubicBezTo>
                    <a:cubicBezTo>
                      <a:pt x="385" y="1"/>
                      <a:pt x="481" y="97"/>
                      <a:pt x="481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7" name="Google Shape;25137;p57"/>
              <p:cNvSpPr/>
              <p:nvPr/>
            </p:nvSpPr>
            <p:spPr>
              <a:xfrm>
                <a:off x="5717725" y="1135775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2"/>
                    </a:moveTo>
                    <a:cubicBezTo>
                      <a:pt x="465" y="368"/>
                      <a:pt x="257" y="464"/>
                      <a:pt x="129" y="336"/>
                    </a:cubicBezTo>
                    <a:cubicBezTo>
                      <a:pt x="1" y="208"/>
                      <a:pt x="81" y="0"/>
                      <a:pt x="273" y="0"/>
                    </a:cubicBezTo>
                    <a:cubicBezTo>
                      <a:pt x="385" y="0"/>
                      <a:pt x="465" y="80"/>
                      <a:pt x="465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8" name="Google Shape;25138;p57"/>
              <p:cNvSpPr/>
              <p:nvPr/>
            </p:nvSpPr>
            <p:spPr>
              <a:xfrm>
                <a:off x="5316900" y="997350"/>
                <a:ext cx="116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1" extrusionOk="0">
                    <a:moveTo>
                      <a:pt x="465" y="209"/>
                    </a:moveTo>
                    <a:cubicBezTo>
                      <a:pt x="465" y="385"/>
                      <a:pt x="257" y="481"/>
                      <a:pt x="129" y="353"/>
                    </a:cubicBezTo>
                    <a:cubicBezTo>
                      <a:pt x="1" y="225"/>
                      <a:pt x="81" y="1"/>
                      <a:pt x="273" y="1"/>
                    </a:cubicBezTo>
                    <a:cubicBezTo>
                      <a:pt x="369" y="1"/>
                      <a:pt x="465" y="97"/>
                      <a:pt x="465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9" name="Google Shape;25139;p57"/>
              <p:cNvSpPr/>
              <p:nvPr/>
            </p:nvSpPr>
            <p:spPr>
              <a:xfrm>
                <a:off x="5331700" y="1124575"/>
                <a:ext cx="120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65" extrusionOk="0">
                    <a:moveTo>
                      <a:pt x="481" y="208"/>
                    </a:moveTo>
                    <a:cubicBezTo>
                      <a:pt x="481" y="384"/>
                      <a:pt x="257" y="464"/>
                      <a:pt x="129" y="352"/>
                    </a:cubicBezTo>
                    <a:cubicBezTo>
                      <a:pt x="1" y="224"/>
                      <a:pt x="97" y="0"/>
                      <a:pt x="273" y="0"/>
                    </a:cubicBezTo>
                    <a:cubicBezTo>
                      <a:pt x="385" y="0"/>
                      <a:pt x="481" y="96"/>
                      <a:pt x="481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0" name="Google Shape;25140;p57"/>
              <p:cNvSpPr/>
              <p:nvPr/>
            </p:nvSpPr>
            <p:spPr>
              <a:xfrm>
                <a:off x="5794150" y="90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0" y="208"/>
                    </a:moveTo>
                    <a:cubicBezTo>
                      <a:pt x="480" y="384"/>
                      <a:pt x="256" y="480"/>
                      <a:pt x="128" y="352"/>
                    </a:cubicBezTo>
                    <a:cubicBezTo>
                      <a:pt x="0" y="224"/>
                      <a:pt x="96" y="0"/>
                      <a:pt x="272" y="0"/>
                    </a:cubicBezTo>
                    <a:cubicBezTo>
                      <a:pt x="384" y="0"/>
                      <a:pt x="480" y="96"/>
                      <a:pt x="480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1" name="Google Shape;25141;p57"/>
              <p:cNvSpPr/>
              <p:nvPr/>
            </p:nvSpPr>
            <p:spPr>
              <a:xfrm>
                <a:off x="5290500" y="924950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3"/>
                    </a:moveTo>
                    <a:cubicBezTo>
                      <a:pt x="465" y="369"/>
                      <a:pt x="257" y="465"/>
                      <a:pt x="129" y="337"/>
                    </a:cubicBezTo>
                    <a:cubicBezTo>
                      <a:pt x="1" y="209"/>
                      <a:pt x="97" y="0"/>
                      <a:pt x="273" y="0"/>
                    </a:cubicBezTo>
                    <a:cubicBezTo>
                      <a:pt x="385" y="0"/>
                      <a:pt x="465" y="81"/>
                      <a:pt x="465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2" name="Google Shape;25142;p57"/>
              <p:cNvSpPr/>
              <p:nvPr/>
            </p:nvSpPr>
            <p:spPr>
              <a:xfrm>
                <a:off x="5680925" y="826150"/>
                <a:ext cx="432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29" extrusionOk="0">
                    <a:moveTo>
                      <a:pt x="865" y="1728"/>
                    </a:moveTo>
                    <a:lnTo>
                      <a:pt x="865" y="1728"/>
                    </a:lnTo>
                    <a:cubicBezTo>
                      <a:pt x="865" y="1248"/>
                      <a:pt x="481" y="864"/>
                      <a:pt x="1" y="864"/>
                    </a:cubicBezTo>
                    <a:lnTo>
                      <a:pt x="1" y="864"/>
                    </a:lnTo>
                    <a:cubicBezTo>
                      <a:pt x="481" y="864"/>
                      <a:pt x="865" y="480"/>
                      <a:pt x="865" y="0"/>
                    </a:cubicBezTo>
                    <a:lnTo>
                      <a:pt x="865" y="0"/>
                    </a:lnTo>
                    <a:cubicBezTo>
                      <a:pt x="865" y="480"/>
                      <a:pt x="1265" y="864"/>
                      <a:pt x="1729" y="864"/>
                    </a:cubicBezTo>
                    <a:lnTo>
                      <a:pt x="1729" y="864"/>
                    </a:lnTo>
                    <a:cubicBezTo>
                      <a:pt x="1265" y="864"/>
                      <a:pt x="865" y="1248"/>
                      <a:pt x="865" y="17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43" name="Google Shape;25143;p57"/>
            <p:cNvGrpSpPr/>
            <p:nvPr/>
          </p:nvGrpSpPr>
          <p:grpSpPr>
            <a:xfrm rot="-9256633">
              <a:off x="489429" y="3110262"/>
              <a:ext cx="1134020" cy="607908"/>
              <a:chOff x="5206900" y="826150"/>
              <a:chExt cx="599275" cy="321250"/>
            </a:xfrm>
          </p:grpSpPr>
          <p:sp>
            <p:nvSpPr>
              <p:cNvPr id="25144" name="Google Shape;25144;p57"/>
              <p:cNvSpPr/>
              <p:nvPr/>
            </p:nvSpPr>
            <p:spPr>
              <a:xfrm>
                <a:off x="5206900" y="828950"/>
                <a:ext cx="25225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025" extrusionOk="0">
                    <a:moveTo>
                      <a:pt x="1008" y="448"/>
                    </a:moveTo>
                    <a:cubicBezTo>
                      <a:pt x="1008" y="832"/>
                      <a:pt x="544" y="1024"/>
                      <a:pt x="272" y="752"/>
                    </a:cubicBezTo>
                    <a:cubicBezTo>
                      <a:pt x="0" y="480"/>
                      <a:pt x="192" y="0"/>
                      <a:pt x="576" y="0"/>
                    </a:cubicBezTo>
                    <a:cubicBezTo>
                      <a:pt x="816" y="0"/>
                      <a:pt x="1008" y="208"/>
                      <a:pt x="1008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5" name="Google Shape;25145;p57"/>
              <p:cNvSpPr/>
              <p:nvPr/>
            </p:nvSpPr>
            <p:spPr>
              <a:xfrm>
                <a:off x="5468125" y="1067750"/>
                <a:ext cx="256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9" extrusionOk="0">
                    <a:moveTo>
                      <a:pt x="1024" y="433"/>
                    </a:moveTo>
                    <a:cubicBezTo>
                      <a:pt x="1024" y="817"/>
                      <a:pt x="560" y="1009"/>
                      <a:pt x="288" y="737"/>
                    </a:cubicBezTo>
                    <a:cubicBezTo>
                      <a:pt x="0" y="465"/>
                      <a:pt x="208" y="1"/>
                      <a:pt x="592" y="1"/>
                    </a:cubicBezTo>
                    <a:cubicBezTo>
                      <a:pt x="832" y="1"/>
                      <a:pt x="1024" y="193"/>
                      <a:pt x="1024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6" name="Google Shape;25146;p57"/>
              <p:cNvSpPr/>
              <p:nvPr/>
            </p:nvSpPr>
            <p:spPr>
              <a:xfrm>
                <a:off x="5679325" y="1085750"/>
                <a:ext cx="25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6" extrusionOk="0">
                    <a:moveTo>
                      <a:pt x="1025" y="433"/>
                    </a:moveTo>
                    <a:cubicBezTo>
                      <a:pt x="1025" y="833"/>
                      <a:pt x="545" y="1025"/>
                      <a:pt x="273" y="753"/>
                    </a:cubicBezTo>
                    <a:cubicBezTo>
                      <a:pt x="1" y="481"/>
                      <a:pt x="193" y="1"/>
                      <a:pt x="577" y="1"/>
                    </a:cubicBezTo>
                    <a:cubicBezTo>
                      <a:pt x="817" y="1"/>
                      <a:pt x="1025" y="193"/>
                      <a:pt x="1025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7" name="Google Shape;25147;p57"/>
              <p:cNvSpPr/>
              <p:nvPr/>
            </p:nvSpPr>
            <p:spPr>
              <a:xfrm>
                <a:off x="5318900" y="877350"/>
                <a:ext cx="44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80"/>
                    </a:moveTo>
                    <a:cubicBezTo>
                      <a:pt x="177" y="128"/>
                      <a:pt x="145" y="176"/>
                      <a:pt x="97" y="176"/>
                    </a:cubicBezTo>
                    <a:cubicBezTo>
                      <a:pt x="49" y="176"/>
                      <a:pt x="1" y="128"/>
                      <a:pt x="1" y="80"/>
                    </a:cubicBezTo>
                    <a:cubicBezTo>
                      <a:pt x="1" y="32"/>
                      <a:pt x="49" y="0"/>
                      <a:pt x="97" y="0"/>
                    </a:cubicBezTo>
                    <a:cubicBezTo>
                      <a:pt x="145" y="0"/>
                      <a:pt x="177" y="32"/>
                      <a:pt x="177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8" name="Google Shape;25148;p57"/>
              <p:cNvSpPr/>
              <p:nvPr/>
            </p:nvSpPr>
            <p:spPr>
              <a:xfrm>
                <a:off x="5749725" y="10213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1" y="97"/>
                    </a:moveTo>
                    <a:cubicBezTo>
                      <a:pt x="241" y="241"/>
                      <a:pt x="1" y="1"/>
                      <a:pt x="145" y="1"/>
                    </a:cubicBezTo>
                    <a:cubicBezTo>
                      <a:pt x="193" y="1"/>
                      <a:pt x="225" y="49"/>
                      <a:pt x="241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9" name="Google Shape;25149;p57"/>
              <p:cNvSpPr/>
              <p:nvPr/>
            </p:nvSpPr>
            <p:spPr>
              <a:xfrm>
                <a:off x="5527725" y="8749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0" y="96"/>
                    </a:moveTo>
                    <a:cubicBezTo>
                      <a:pt x="240" y="240"/>
                      <a:pt x="0" y="0"/>
                      <a:pt x="144" y="0"/>
                    </a:cubicBezTo>
                    <a:cubicBezTo>
                      <a:pt x="192" y="0"/>
                      <a:pt x="240" y="48"/>
                      <a:pt x="240" y="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0" name="Google Shape;25150;p57"/>
              <p:cNvSpPr/>
              <p:nvPr/>
            </p:nvSpPr>
            <p:spPr>
              <a:xfrm>
                <a:off x="5418900" y="861350"/>
                <a:ext cx="6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5" extrusionOk="0">
                    <a:moveTo>
                      <a:pt x="241" y="64"/>
                    </a:moveTo>
                    <a:cubicBezTo>
                      <a:pt x="241" y="112"/>
                      <a:pt x="225" y="160"/>
                      <a:pt x="177" y="176"/>
                    </a:cubicBezTo>
                    <a:cubicBezTo>
                      <a:pt x="49" y="224"/>
                      <a:pt x="1" y="32"/>
                      <a:pt x="129" y="16"/>
                    </a:cubicBezTo>
                    <a:cubicBezTo>
                      <a:pt x="177" y="0"/>
                      <a:pt x="225" y="16"/>
                      <a:pt x="241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1" name="Google Shape;25151;p57"/>
              <p:cNvSpPr/>
              <p:nvPr/>
            </p:nvSpPr>
            <p:spPr>
              <a:xfrm>
                <a:off x="5634925" y="98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1" y="209"/>
                    </a:moveTo>
                    <a:cubicBezTo>
                      <a:pt x="481" y="385"/>
                      <a:pt x="257" y="481"/>
                      <a:pt x="129" y="353"/>
                    </a:cubicBezTo>
                    <a:cubicBezTo>
                      <a:pt x="1" y="225"/>
                      <a:pt x="97" y="1"/>
                      <a:pt x="273" y="1"/>
                    </a:cubicBezTo>
                    <a:cubicBezTo>
                      <a:pt x="385" y="1"/>
                      <a:pt x="481" y="97"/>
                      <a:pt x="481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2" name="Google Shape;25152;p57"/>
              <p:cNvSpPr/>
              <p:nvPr/>
            </p:nvSpPr>
            <p:spPr>
              <a:xfrm>
                <a:off x="5717725" y="1135775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2"/>
                    </a:moveTo>
                    <a:cubicBezTo>
                      <a:pt x="465" y="368"/>
                      <a:pt x="257" y="464"/>
                      <a:pt x="129" y="336"/>
                    </a:cubicBezTo>
                    <a:cubicBezTo>
                      <a:pt x="1" y="208"/>
                      <a:pt x="81" y="0"/>
                      <a:pt x="273" y="0"/>
                    </a:cubicBezTo>
                    <a:cubicBezTo>
                      <a:pt x="385" y="0"/>
                      <a:pt x="465" y="80"/>
                      <a:pt x="465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3" name="Google Shape;25153;p57"/>
              <p:cNvSpPr/>
              <p:nvPr/>
            </p:nvSpPr>
            <p:spPr>
              <a:xfrm>
                <a:off x="5316900" y="997350"/>
                <a:ext cx="116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1" extrusionOk="0">
                    <a:moveTo>
                      <a:pt x="465" y="209"/>
                    </a:moveTo>
                    <a:cubicBezTo>
                      <a:pt x="465" y="385"/>
                      <a:pt x="257" y="481"/>
                      <a:pt x="129" y="353"/>
                    </a:cubicBezTo>
                    <a:cubicBezTo>
                      <a:pt x="1" y="225"/>
                      <a:pt x="81" y="1"/>
                      <a:pt x="273" y="1"/>
                    </a:cubicBezTo>
                    <a:cubicBezTo>
                      <a:pt x="369" y="1"/>
                      <a:pt x="465" y="97"/>
                      <a:pt x="465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4" name="Google Shape;25154;p57"/>
              <p:cNvSpPr/>
              <p:nvPr/>
            </p:nvSpPr>
            <p:spPr>
              <a:xfrm>
                <a:off x="5331700" y="1124575"/>
                <a:ext cx="120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65" extrusionOk="0">
                    <a:moveTo>
                      <a:pt x="481" y="208"/>
                    </a:moveTo>
                    <a:cubicBezTo>
                      <a:pt x="481" y="384"/>
                      <a:pt x="257" y="464"/>
                      <a:pt x="129" y="352"/>
                    </a:cubicBezTo>
                    <a:cubicBezTo>
                      <a:pt x="1" y="224"/>
                      <a:pt x="97" y="0"/>
                      <a:pt x="273" y="0"/>
                    </a:cubicBezTo>
                    <a:cubicBezTo>
                      <a:pt x="385" y="0"/>
                      <a:pt x="481" y="96"/>
                      <a:pt x="481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5" name="Google Shape;25155;p57"/>
              <p:cNvSpPr/>
              <p:nvPr/>
            </p:nvSpPr>
            <p:spPr>
              <a:xfrm>
                <a:off x="5794150" y="90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0" y="208"/>
                    </a:moveTo>
                    <a:cubicBezTo>
                      <a:pt x="480" y="384"/>
                      <a:pt x="256" y="480"/>
                      <a:pt x="128" y="352"/>
                    </a:cubicBezTo>
                    <a:cubicBezTo>
                      <a:pt x="0" y="224"/>
                      <a:pt x="96" y="0"/>
                      <a:pt x="272" y="0"/>
                    </a:cubicBezTo>
                    <a:cubicBezTo>
                      <a:pt x="384" y="0"/>
                      <a:pt x="480" y="96"/>
                      <a:pt x="480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6" name="Google Shape;25156;p57"/>
              <p:cNvSpPr/>
              <p:nvPr/>
            </p:nvSpPr>
            <p:spPr>
              <a:xfrm>
                <a:off x="5290500" y="924950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3"/>
                    </a:moveTo>
                    <a:cubicBezTo>
                      <a:pt x="465" y="369"/>
                      <a:pt x="257" y="465"/>
                      <a:pt x="129" y="337"/>
                    </a:cubicBezTo>
                    <a:cubicBezTo>
                      <a:pt x="1" y="209"/>
                      <a:pt x="97" y="0"/>
                      <a:pt x="273" y="0"/>
                    </a:cubicBezTo>
                    <a:cubicBezTo>
                      <a:pt x="385" y="0"/>
                      <a:pt x="465" y="81"/>
                      <a:pt x="465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7" name="Google Shape;25157;p57"/>
              <p:cNvSpPr/>
              <p:nvPr/>
            </p:nvSpPr>
            <p:spPr>
              <a:xfrm>
                <a:off x="5680925" y="826150"/>
                <a:ext cx="432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29" extrusionOk="0">
                    <a:moveTo>
                      <a:pt x="865" y="1728"/>
                    </a:moveTo>
                    <a:lnTo>
                      <a:pt x="865" y="1728"/>
                    </a:lnTo>
                    <a:cubicBezTo>
                      <a:pt x="865" y="1248"/>
                      <a:pt x="481" y="864"/>
                      <a:pt x="1" y="864"/>
                    </a:cubicBezTo>
                    <a:lnTo>
                      <a:pt x="1" y="864"/>
                    </a:lnTo>
                    <a:cubicBezTo>
                      <a:pt x="481" y="864"/>
                      <a:pt x="865" y="480"/>
                      <a:pt x="865" y="0"/>
                    </a:cubicBezTo>
                    <a:lnTo>
                      <a:pt x="865" y="0"/>
                    </a:lnTo>
                    <a:cubicBezTo>
                      <a:pt x="865" y="480"/>
                      <a:pt x="1265" y="864"/>
                      <a:pt x="1729" y="864"/>
                    </a:cubicBezTo>
                    <a:lnTo>
                      <a:pt x="1729" y="864"/>
                    </a:lnTo>
                    <a:cubicBezTo>
                      <a:pt x="1265" y="864"/>
                      <a:pt x="865" y="1248"/>
                      <a:pt x="865" y="17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58" name="Google Shape;25158;p57"/>
            <p:cNvGrpSpPr/>
            <p:nvPr/>
          </p:nvGrpSpPr>
          <p:grpSpPr>
            <a:xfrm rot="7120513" flipH="1">
              <a:off x="538618" y="3725726"/>
              <a:ext cx="1133997" cy="607895"/>
              <a:chOff x="5206900" y="826150"/>
              <a:chExt cx="599275" cy="321250"/>
            </a:xfrm>
          </p:grpSpPr>
          <p:sp>
            <p:nvSpPr>
              <p:cNvPr id="25159" name="Google Shape;25159;p57"/>
              <p:cNvSpPr/>
              <p:nvPr/>
            </p:nvSpPr>
            <p:spPr>
              <a:xfrm>
                <a:off x="5206900" y="828950"/>
                <a:ext cx="25225" cy="256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025" extrusionOk="0">
                    <a:moveTo>
                      <a:pt x="1008" y="448"/>
                    </a:moveTo>
                    <a:cubicBezTo>
                      <a:pt x="1008" y="832"/>
                      <a:pt x="544" y="1024"/>
                      <a:pt x="272" y="752"/>
                    </a:cubicBezTo>
                    <a:cubicBezTo>
                      <a:pt x="0" y="480"/>
                      <a:pt x="192" y="0"/>
                      <a:pt x="576" y="0"/>
                    </a:cubicBezTo>
                    <a:cubicBezTo>
                      <a:pt x="816" y="0"/>
                      <a:pt x="1008" y="208"/>
                      <a:pt x="1008" y="44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0" name="Google Shape;25160;p57"/>
              <p:cNvSpPr/>
              <p:nvPr/>
            </p:nvSpPr>
            <p:spPr>
              <a:xfrm>
                <a:off x="5468125" y="1067750"/>
                <a:ext cx="256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9" extrusionOk="0">
                    <a:moveTo>
                      <a:pt x="1024" y="433"/>
                    </a:moveTo>
                    <a:cubicBezTo>
                      <a:pt x="1024" y="817"/>
                      <a:pt x="560" y="1009"/>
                      <a:pt x="288" y="737"/>
                    </a:cubicBezTo>
                    <a:cubicBezTo>
                      <a:pt x="0" y="465"/>
                      <a:pt x="208" y="1"/>
                      <a:pt x="592" y="1"/>
                    </a:cubicBezTo>
                    <a:cubicBezTo>
                      <a:pt x="832" y="1"/>
                      <a:pt x="1024" y="193"/>
                      <a:pt x="1024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1" name="Google Shape;25161;p57"/>
              <p:cNvSpPr/>
              <p:nvPr/>
            </p:nvSpPr>
            <p:spPr>
              <a:xfrm>
                <a:off x="5679325" y="1085750"/>
                <a:ext cx="25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26" extrusionOk="0">
                    <a:moveTo>
                      <a:pt x="1025" y="433"/>
                    </a:moveTo>
                    <a:cubicBezTo>
                      <a:pt x="1025" y="833"/>
                      <a:pt x="545" y="1025"/>
                      <a:pt x="273" y="753"/>
                    </a:cubicBezTo>
                    <a:cubicBezTo>
                      <a:pt x="1" y="481"/>
                      <a:pt x="193" y="1"/>
                      <a:pt x="577" y="1"/>
                    </a:cubicBezTo>
                    <a:cubicBezTo>
                      <a:pt x="817" y="1"/>
                      <a:pt x="1025" y="193"/>
                      <a:pt x="1025" y="43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2" name="Google Shape;25162;p57"/>
              <p:cNvSpPr/>
              <p:nvPr/>
            </p:nvSpPr>
            <p:spPr>
              <a:xfrm>
                <a:off x="5318900" y="877350"/>
                <a:ext cx="44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80"/>
                    </a:moveTo>
                    <a:cubicBezTo>
                      <a:pt x="177" y="128"/>
                      <a:pt x="145" y="176"/>
                      <a:pt x="97" y="176"/>
                    </a:cubicBezTo>
                    <a:cubicBezTo>
                      <a:pt x="49" y="176"/>
                      <a:pt x="1" y="128"/>
                      <a:pt x="1" y="80"/>
                    </a:cubicBezTo>
                    <a:cubicBezTo>
                      <a:pt x="1" y="32"/>
                      <a:pt x="49" y="0"/>
                      <a:pt x="97" y="0"/>
                    </a:cubicBezTo>
                    <a:cubicBezTo>
                      <a:pt x="145" y="0"/>
                      <a:pt x="177" y="32"/>
                      <a:pt x="177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3" name="Google Shape;25163;p57"/>
              <p:cNvSpPr/>
              <p:nvPr/>
            </p:nvSpPr>
            <p:spPr>
              <a:xfrm>
                <a:off x="5749725" y="10213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1" y="97"/>
                    </a:moveTo>
                    <a:cubicBezTo>
                      <a:pt x="241" y="241"/>
                      <a:pt x="1" y="1"/>
                      <a:pt x="145" y="1"/>
                    </a:cubicBezTo>
                    <a:cubicBezTo>
                      <a:pt x="193" y="1"/>
                      <a:pt x="225" y="49"/>
                      <a:pt x="241" y="9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4" name="Google Shape;25164;p57"/>
              <p:cNvSpPr/>
              <p:nvPr/>
            </p:nvSpPr>
            <p:spPr>
              <a:xfrm>
                <a:off x="5527725" y="874950"/>
                <a:ext cx="60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41" extrusionOk="0">
                    <a:moveTo>
                      <a:pt x="240" y="96"/>
                    </a:moveTo>
                    <a:cubicBezTo>
                      <a:pt x="240" y="240"/>
                      <a:pt x="0" y="0"/>
                      <a:pt x="144" y="0"/>
                    </a:cubicBezTo>
                    <a:cubicBezTo>
                      <a:pt x="192" y="0"/>
                      <a:pt x="240" y="48"/>
                      <a:pt x="240" y="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5" name="Google Shape;25165;p57"/>
              <p:cNvSpPr/>
              <p:nvPr/>
            </p:nvSpPr>
            <p:spPr>
              <a:xfrm>
                <a:off x="5418900" y="861350"/>
                <a:ext cx="6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25" extrusionOk="0">
                    <a:moveTo>
                      <a:pt x="241" y="64"/>
                    </a:moveTo>
                    <a:cubicBezTo>
                      <a:pt x="241" y="112"/>
                      <a:pt x="225" y="160"/>
                      <a:pt x="177" y="176"/>
                    </a:cubicBezTo>
                    <a:cubicBezTo>
                      <a:pt x="49" y="224"/>
                      <a:pt x="1" y="32"/>
                      <a:pt x="129" y="16"/>
                    </a:cubicBezTo>
                    <a:cubicBezTo>
                      <a:pt x="177" y="0"/>
                      <a:pt x="225" y="16"/>
                      <a:pt x="241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6" name="Google Shape;25166;p57"/>
              <p:cNvSpPr/>
              <p:nvPr/>
            </p:nvSpPr>
            <p:spPr>
              <a:xfrm>
                <a:off x="5634925" y="98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1" y="209"/>
                    </a:moveTo>
                    <a:cubicBezTo>
                      <a:pt x="481" y="385"/>
                      <a:pt x="257" y="481"/>
                      <a:pt x="129" y="353"/>
                    </a:cubicBezTo>
                    <a:cubicBezTo>
                      <a:pt x="1" y="225"/>
                      <a:pt x="97" y="1"/>
                      <a:pt x="273" y="1"/>
                    </a:cubicBezTo>
                    <a:cubicBezTo>
                      <a:pt x="385" y="1"/>
                      <a:pt x="481" y="97"/>
                      <a:pt x="481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7" name="Google Shape;25167;p57"/>
              <p:cNvSpPr/>
              <p:nvPr/>
            </p:nvSpPr>
            <p:spPr>
              <a:xfrm>
                <a:off x="5717725" y="1135775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2"/>
                    </a:moveTo>
                    <a:cubicBezTo>
                      <a:pt x="465" y="368"/>
                      <a:pt x="257" y="464"/>
                      <a:pt x="129" y="336"/>
                    </a:cubicBezTo>
                    <a:cubicBezTo>
                      <a:pt x="1" y="208"/>
                      <a:pt x="81" y="0"/>
                      <a:pt x="273" y="0"/>
                    </a:cubicBezTo>
                    <a:cubicBezTo>
                      <a:pt x="385" y="0"/>
                      <a:pt x="465" y="80"/>
                      <a:pt x="465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8" name="Google Shape;25168;p57"/>
              <p:cNvSpPr/>
              <p:nvPr/>
            </p:nvSpPr>
            <p:spPr>
              <a:xfrm>
                <a:off x="5316900" y="997350"/>
                <a:ext cx="116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81" extrusionOk="0">
                    <a:moveTo>
                      <a:pt x="465" y="209"/>
                    </a:moveTo>
                    <a:cubicBezTo>
                      <a:pt x="465" y="385"/>
                      <a:pt x="257" y="481"/>
                      <a:pt x="129" y="353"/>
                    </a:cubicBezTo>
                    <a:cubicBezTo>
                      <a:pt x="1" y="225"/>
                      <a:pt x="81" y="1"/>
                      <a:pt x="273" y="1"/>
                    </a:cubicBezTo>
                    <a:cubicBezTo>
                      <a:pt x="369" y="1"/>
                      <a:pt x="465" y="97"/>
                      <a:pt x="465" y="2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9" name="Google Shape;25169;p57"/>
              <p:cNvSpPr/>
              <p:nvPr/>
            </p:nvSpPr>
            <p:spPr>
              <a:xfrm>
                <a:off x="5331700" y="1124575"/>
                <a:ext cx="120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65" extrusionOk="0">
                    <a:moveTo>
                      <a:pt x="481" y="208"/>
                    </a:moveTo>
                    <a:cubicBezTo>
                      <a:pt x="481" y="384"/>
                      <a:pt x="257" y="464"/>
                      <a:pt x="129" y="352"/>
                    </a:cubicBezTo>
                    <a:cubicBezTo>
                      <a:pt x="1" y="224"/>
                      <a:pt x="97" y="0"/>
                      <a:pt x="273" y="0"/>
                    </a:cubicBezTo>
                    <a:cubicBezTo>
                      <a:pt x="385" y="0"/>
                      <a:pt x="481" y="96"/>
                      <a:pt x="481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0" name="Google Shape;25170;p57"/>
              <p:cNvSpPr/>
              <p:nvPr/>
            </p:nvSpPr>
            <p:spPr>
              <a:xfrm>
                <a:off x="5794150" y="906150"/>
                <a:ext cx="120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81" extrusionOk="0">
                    <a:moveTo>
                      <a:pt x="480" y="208"/>
                    </a:moveTo>
                    <a:cubicBezTo>
                      <a:pt x="480" y="384"/>
                      <a:pt x="256" y="480"/>
                      <a:pt x="128" y="352"/>
                    </a:cubicBezTo>
                    <a:cubicBezTo>
                      <a:pt x="0" y="224"/>
                      <a:pt x="96" y="0"/>
                      <a:pt x="272" y="0"/>
                    </a:cubicBezTo>
                    <a:cubicBezTo>
                      <a:pt x="384" y="0"/>
                      <a:pt x="480" y="96"/>
                      <a:pt x="480" y="20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1" name="Google Shape;25171;p57"/>
              <p:cNvSpPr/>
              <p:nvPr/>
            </p:nvSpPr>
            <p:spPr>
              <a:xfrm>
                <a:off x="5290500" y="924950"/>
                <a:ext cx="116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65" extrusionOk="0">
                    <a:moveTo>
                      <a:pt x="465" y="193"/>
                    </a:moveTo>
                    <a:cubicBezTo>
                      <a:pt x="465" y="369"/>
                      <a:pt x="257" y="465"/>
                      <a:pt x="129" y="337"/>
                    </a:cubicBezTo>
                    <a:cubicBezTo>
                      <a:pt x="1" y="209"/>
                      <a:pt x="97" y="0"/>
                      <a:pt x="273" y="0"/>
                    </a:cubicBezTo>
                    <a:cubicBezTo>
                      <a:pt x="385" y="0"/>
                      <a:pt x="465" y="81"/>
                      <a:pt x="465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2" name="Google Shape;25172;p57"/>
              <p:cNvSpPr/>
              <p:nvPr/>
            </p:nvSpPr>
            <p:spPr>
              <a:xfrm>
                <a:off x="5680925" y="826150"/>
                <a:ext cx="432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729" extrusionOk="0">
                    <a:moveTo>
                      <a:pt x="865" y="1728"/>
                    </a:moveTo>
                    <a:lnTo>
                      <a:pt x="865" y="1728"/>
                    </a:lnTo>
                    <a:cubicBezTo>
                      <a:pt x="865" y="1248"/>
                      <a:pt x="481" y="864"/>
                      <a:pt x="1" y="864"/>
                    </a:cubicBezTo>
                    <a:lnTo>
                      <a:pt x="1" y="864"/>
                    </a:lnTo>
                    <a:cubicBezTo>
                      <a:pt x="481" y="864"/>
                      <a:pt x="865" y="480"/>
                      <a:pt x="865" y="0"/>
                    </a:cubicBezTo>
                    <a:lnTo>
                      <a:pt x="865" y="0"/>
                    </a:lnTo>
                    <a:cubicBezTo>
                      <a:pt x="865" y="480"/>
                      <a:pt x="1265" y="864"/>
                      <a:pt x="1729" y="864"/>
                    </a:cubicBezTo>
                    <a:lnTo>
                      <a:pt x="1729" y="864"/>
                    </a:lnTo>
                    <a:cubicBezTo>
                      <a:pt x="1265" y="864"/>
                      <a:pt x="865" y="1248"/>
                      <a:pt x="865" y="17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173" name="Google Shape;25173;p57"/>
          <p:cNvGrpSpPr/>
          <p:nvPr/>
        </p:nvGrpSpPr>
        <p:grpSpPr>
          <a:xfrm rot="5846386">
            <a:off x="454872" y="4197233"/>
            <a:ext cx="1240817" cy="665090"/>
            <a:chOff x="5206900" y="826150"/>
            <a:chExt cx="599275" cy="321250"/>
          </a:xfrm>
        </p:grpSpPr>
        <p:sp>
          <p:nvSpPr>
            <p:cNvPr id="25174" name="Google Shape;25174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5" name="Google Shape;25175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6" name="Google Shape;25176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7" name="Google Shape;25177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8" name="Google Shape;25178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9" name="Google Shape;25179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0" name="Google Shape;25180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1" name="Google Shape;25181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2" name="Google Shape;25182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3" name="Google Shape;25183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4" name="Google Shape;25184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5" name="Google Shape;25185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6" name="Google Shape;25186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7" name="Google Shape;25187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88" name="Google Shape;25188;p57"/>
          <p:cNvGrpSpPr/>
          <p:nvPr/>
        </p:nvGrpSpPr>
        <p:grpSpPr>
          <a:xfrm rot="6300046" flipH="1">
            <a:off x="-304291" y="4197212"/>
            <a:ext cx="1240773" cy="665134"/>
            <a:chOff x="5206900" y="826150"/>
            <a:chExt cx="599275" cy="321250"/>
          </a:xfrm>
        </p:grpSpPr>
        <p:sp>
          <p:nvSpPr>
            <p:cNvPr id="25189" name="Google Shape;25189;p57"/>
            <p:cNvSpPr/>
            <p:nvPr/>
          </p:nvSpPr>
          <p:spPr>
            <a:xfrm>
              <a:off x="5206900" y="828950"/>
              <a:ext cx="25225" cy="25625"/>
            </a:xfrm>
            <a:custGeom>
              <a:avLst/>
              <a:gdLst/>
              <a:ahLst/>
              <a:cxnLst/>
              <a:rect l="l" t="t" r="r" b="b"/>
              <a:pathLst>
                <a:path w="1009" h="1025" extrusionOk="0">
                  <a:moveTo>
                    <a:pt x="1008" y="448"/>
                  </a:moveTo>
                  <a:cubicBezTo>
                    <a:pt x="1008" y="832"/>
                    <a:pt x="544" y="1024"/>
                    <a:pt x="272" y="752"/>
                  </a:cubicBezTo>
                  <a:cubicBezTo>
                    <a:pt x="0" y="480"/>
                    <a:pt x="192" y="0"/>
                    <a:pt x="576" y="0"/>
                  </a:cubicBezTo>
                  <a:cubicBezTo>
                    <a:pt x="816" y="0"/>
                    <a:pt x="1008" y="208"/>
                    <a:pt x="1008" y="4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0" name="Google Shape;25190;p57"/>
            <p:cNvSpPr/>
            <p:nvPr/>
          </p:nvSpPr>
          <p:spPr>
            <a:xfrm>
              <a:off x="5468125" y="1067750"/>
              <a:ext cx="25625" cy="25225"/>
            </a:xfrm>
            <a:custGeom>
              <a:avLst/>
              <a:gdLst/>
              <a:ahLst/>
              <a:cxnLst/>
              <a:rect l="l" t="t" r="r" b="b"/>
              <a:pathLst>
                <a:path w="1025" h="1009" extrusionOk="0">
                  <a:moveTo>
                    <a:pt x="1024" y="433"/>
                  </a:moveTo>
                  <a:cubicBezTo>
                    <a:pt x="1024" y="817"/>
                    <a:pt x="560" y="1009"/>
                    <a:pt x="288" y="737"/>
                  </a:cubicBezTo>
                  <a:cubicBezTo>
                    <a:pt x="0" y="465"/>
                    <a:pt x="208" y="1"/>
                    <a:pt x="592" y="1"/>
                  </a:cubicBezTo>
                  <a:cubicBezTo>
                    <a:pt x="832" y="1"/>
                    <a:pt x="1024" y="193"/>
                    <a:pt x="1024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1" name="Google Shape;25191;p57"/>
            <p:cNvSpPr/>
            <p:nvPr/>
          </p:nvSpPr>
          <p:spPr>
            <a:xfrm>
              <a:off x="5679325" y="1085750"/>
              <a:ext cx="25625" cy="25650"/>
            </a:xfrm>
            <a:custGeom>
              <a:avLst/>
              <a:gdLst/>
              <a:ahLst/>
              <a:cxnLst/>
              <a:rect l="l" t="t" r="r" b="b"/>
              <a:pathLst>
                <a:path w="1025" h="1026" extrusionOk="0">
                  <a:moveTo>
                    <a:pt x="1025" y="433"/>
                  </a:moveTo>
                  <a:cubicBezTo>
                    <a:pt x="1025" y="833"/>
                    <a:pt x="545" y="1025"/>
                    <a:pt x="273" y="753"/>
                  </a:cubicBezTo>
                  <a:cubicBezTo>
                    <a:pt x="1" y="481"/>
                    <a:pt x="193" y="1"/>
                    <a:pt x="577" y="1"/>
                  </a:cubicBezTo>
                  <a:cubicBezTo>
                    <a:pt x="817" y="1"/>
                    <a:pt x="1025" y="193"/>
                    <a:pt x="1025" y="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2" name="Google Shape;25192;p57"/>
            <p:cNvSpPr/>
            <p:nvPr/>
          </p:nvSpPr>
          <p:spPr>
            <a:xfrm>
              <a:off x="5318900" y="877350"/>
              <a:ext cx="4425" cy="442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177" y="80"/>
                  </a:moveTo>
                  <a:cubicBezTo>
                    <a:pt x="177" y="128"/>
                    <a:pt x="145" y="176"/>
                    <a:pt x="97" y="176"/>
                  </a:cubicBezTo>
                  <a:cubicBezTo>
                    <a:pt x="49" y="176"/>
                    <a:pt x="1" y="128"/>
                    <a:pt x="1" y="80"/>
                  </a:cubicBezTo>
                  <a:cubicBezTo>
                    <a:pt x="1" y="32"/>
                    <a:pt x="49" y="0"/>
                    <a:pt x="97" y="0"/>
                  </a:cubicBezTo>
                  <a:cubicBezTo>
                    <a:pt x="145" y="0"/>
                    <a:pt x="177" y="32"/>
                    <a:pt x="177" y="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3" name="Google Shape;25193;p57"/>
            <p:cNvSpPr/>
            <p:nvPr/>
          </p:nvSpPr>
          <p:spPr>
            <a:xfrm>
              <a:off x="5749725" y="10213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1" y="97"/>
                  </a:moveTo>
                  <a:cubicBezTo>
                    <a:pt x="241" y="241"/>
                    <a:pt x="1" y="1"/>
                    <a:pt x="145" y="1"/>
                  </a:cubicBezTo>
                  <a:cubicBezTo>
                    <a:pt x="193" y="1"/>
                    <a:pt x="225" y="49"/>
                    <a:pt x="241" y="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4" name="Google Shape;25194;p57"/>
            <p:cNvSpPr/>
            <p:nvPr/>
          </p:nvSpPr>
          <p:spPr>
            <a:xfrm>
              <a:off x="5527725" y="874950"/>
              <a:ext cx="6025" cy="6025"/>
            </a:xfrm>
            <a:custGeom>
              <a:avLst/>
              <a:gdLst/>
              <a:ahLst/>
              <a:cxnLst/>
              <a:rect l="l" t="t" r="r" b="b"/>
              <a:pathLst>
                <a:path w="241" h="241" extrusionOk="0">
                  <a:moveTo>
                    <a:pt x="240" y="96"/>
                  </a:moveTo>
                  <a:cubicBezTo>
                    <a:pt x="240" y="240"/>
                    <a:pt x="0" y="0"/>
                    <a:pt x="144" y="0"/>
                  </a:cubicBezTo>
                  <a:cubicBezTo>
                    <a:pt x="192" y="0"/>
                    <a:pt x="240" y="48"/>
                    <a:pt x="240" y="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5" name="Google Shape;25195;p57"/>
            <p:cNvSpPr/>
            <p:nvPr/>
          </p:nvSpPr>
          <p:spPr>
            <a:xfrm>
              <a:off x="5418900" y="861350"/>
              <a:ext cx="6025" cy="5625"/>
            </a:xfrm>
            <a:custGeom>
              <a:avLst/>
              <a:gdLst/>
              <a:ahLst/>
              <a:cxnLst/>
              <a:rect l="l" t="t" r="r" b="b"/>
              <a:pathLst>
                <a:path w="241" h="225" extrusionOk="0">
                  <a:moveTo>
                    <a:pt x="241" y="64"/>
                  </a:moveTo>
                  <a:cubicBezTo>
                    <a:pt x="241" y="112"/>
                    <a:pt x="225" y="160"/>
                    <a:pt x="177" y="176"/>
                  </a:cubicBezTo>
                  <a:cubicBezTo>
                    <a:pt x="49" y="224"/>
                    <a:pt x="1" y="32"/>
                    <a:pt x="129" y="16"/>
                  </a:cubicBezTo>
                  <a:cubicBezTo>
                    <a:pt x="177" y="0"/>
                    <a:pt x="225" y="16"/>
                    <a:pt x="241" y="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6" name="Google Shape;25196;p57"/>
            <p:cNvSpPr/>
            <p:nvPr/>
          </p:nvSpPr>
          <p:spPr>
            <a:xfrm>
              <a:off x="5634925" y="98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1" y="209"/>
                  </a:moveTo>
                  <a:cubicBezTo>
                    <a:pt x="481" y="385"/>
                    <a:pt x="257" y="481"/>
                    <a:pt x="129" y="353"/>
                  </a:cubicBezTo>
                  <a:cubicBezTo>
                    <a:pt x="1" y="225"/>
                    <a:pt x="97" y="1"/>
                    <a:pt x="273" y="1"/>
                  </a:cubicBezTo>
                  <a:cubicBezTo>
                    <a:pt x="385" y="1"/>
                    <a:pt x="481" y="97"/>
                    <a:pt x="481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7" name="Google Shape;25197;p57"/>
            <p:cNvSpPr/>
            <p:nvPr/>
          </p:nvSpPr>
          <p:spPr>
            <a:xfrm>
              <a:off x="5717725" y="1135775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2"/>
                  </a:moveTo>
                  <a:cubicBezTo>
                    <a:pt x="465" y="368"/>
                    <a:pt x="257" y="464"/>
                    <a:pt x="129" y="336"/>
                  </a:cubicBezTo>
                  <a:cubicBezTo>
                    <a:pt x="1" y="208"/>
                    <a:pt x="81" y="0"/>
                    <a:pt x="273" y="0"/>
                  </a:cubicBezTo>
                  <a:cubicBezTo>
                    <a:pt x="385" y="0"/>
                    <a:pt x="465" y="80"/>
                    <a:pt x="465" y="1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8" name="Google Shape;25198;p57"/>
            <p:cNvSpPr/>
            <p:nvPr/>
          </p:nvSpPr>
          <p:spPr>
            <a:xfrm>
              <a:off x="5316900" y="997350"/>
              <a:ext cx="11625" cy="12025"/>
            </a:xfrm>
            <a:custGeom>
              <a:avLst/>
              <a:gdLst/>
              <a:ahLst/>
              <a:cxnLst/>
              <a:rect l="l" t="t" r="r" b="b"/>
              <a:pathLst>
                <a:path w="465" h="481" extrusionOk="0">
                  <a:moveTo>
                    <a:pt x="465" y="209"/>
                  </a:moveTo>
                  <a:cubicBezTo>
                    <a:pt x="465" y="385"/>
                    <a:pt x="257" y="481"/>
                    <a:pt x="129" y="353"/>
                  </a:cubicBezTo>
                  <a:cubicBezTo>
                    <a:pt x="1" y="225"/>
                    <a:pt x="81" y="1"/>
                    <a:pt x="273" y="1"/>
                  </a:cubicBezTo>
                  <a:cubicBezTo>
                    <a:pt x="369" y="1"/>
                    <a:pt x="465" y="97"/>
                    <a:pt x="465" y="2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9" name="Google Shape;25199;p57"/>
            <p:cNvSpPr/>
            <p:nvPr/>
          </p:nvSpPr>
          <p:spPr>
            <a:xfrm>
              <a:off x="5331700" y="1124575"/>
              <a:ext cx="12025" cy="11625"/>
            </a:xfrm>
            <a:custGeom>
              <a:avLst/>
              <a:gdLst/>
              <a:ahLst/>
              <a:cxnLst/>
              <a:rect l="l" t="t" r="r" b="b"/>
              <a:pathLst>
                <a:path w="481" h="465" extrusionOk="0">
                  <a:moveTo>
                    <a:pt x="481" y="208"/>
                  </a:moveTo>
                  <a:cubicBezTo>
                    <a:pt x="481" y="384"/>
                    <a:pt x="257" y="464"/>
                    <a:pt x="129" y="352"/>
                  </a:cubicBezTo>
                  <a:cubicBezTo>
                    <a:pt x="1" y="224"/>
                    <a:pt x="97" y="0"/>
                    <a:pt x="273" y="0"/>
                  </a:cubicBezTo>
                  <a:cubicBezTo>
                    <a:pt x="385" y="0"/>
                    <a:pt x="481" y="96"/>
                    <a:pt x="481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0" name="Google Shape;25200;p57"/>
            <p:cNvSpPr/>
            <p:nvPr/>
          </p:nvSpPr>
          <p:spPr>
            <a:xfrm>
              <a:off x="5794150" y="906150"/>
              <a:ext cx="12025" cy="12025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480" y="208"/>
                  </a:moveTo>
                  <a:cubicBezTo>
                    <a:pt x="480" y="384"/>
                    <a:pt x="256" y="480"/>
                    <a:pt x="128" y="352"/>
                  </a:cubicBezTo>
                  <a:cubicBezTo>
                    <a:pt x="0" y="224"/>
                    <a:pt x="96" y="0"/>
                    <a:pt x="272" y="0"/>
                  </a:cubicBezTo>
                  <a:cubicBezTo>
                    <a:pt x="384" y="0"/>
                    <a:pt x="480" y="96"/>
                    <a:pt x="480" y="20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1" name="Google Shape;25201;p57"/>
            <p:cNvSpPr/>
            <p:nvPr/>
          </p:nvSpPr>
          <p:spPr>
            <a:xfrm>
              <a:off x="5290500" y="924950"/>
              <a:ext cx="11625" cy="11625"/>
            </a:xfrm>
            <a:custGeom>
              <a:avLst/>
              <a:gdLst/>
              <a:ahLst/>
              <a:cxnLst/>
              <a:rect l="l" t="t" r="r" b="b"/>
              <a:pathLst>
                <a:path w="465" h="465" extrusionOk="0">
                  <a:moveTo>
                    <a:pt x="465" y="193"/>
                  </a:moveTo>
                  <a:cubicBezTo>
                    <a:pt x="465" y="369"/>
                    <a:pt x="257" y="465"/>
                    <a:pt x="129" y="337"/>
                  </a:cubicBezTo>
                  <a:cubicBezTo>
                    <a:pt x="1" y="209"/>
                    <a:pt x="97" y="0"/>
                    <a:pt x="273" y="0"/>
                  </a:cubicBezTo>
                  <a:cubicBezTo>
                    <a:pt x="385" y="0"/>
                    <a:pt x="465" y="81"/>
                    <a:pt x="465" y="1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2" name="Google Shape;25202;p57"/>
            <p:cNvSpPr/>
            <p:nvPr/>
          </p:nvSpPr>
          <p:spPr>
            <a:xfrm>
              <a:off x="5680925" y="826150"/>
              <a:ext cx="43225" cy="43225"/>
            </a:xfrm>
            <a:custGeom>
              <a:avLst/>
              <a:gdLst/>
              <a:ahLst/>
              <a:cxnLst/>
              <a:rect l="l" t="t" r="r" b="b"/>
              <a:pathLst>
                <a:path w="1729" h="1729" extrusionOk="0">
                  <a:moveTo>
                    <a:pt x="865" y="1728"/>
                  </a:moveTo>
                  <a:lnTo>
                    <a:pt x="865" y="1728"/>
                  </a:lnTo>
                  <a:cubicBezTo>
                    <a:pt x="865" y="1248"/>
                    <a:pt x="481" y="864"/>
                    <a:pt x="1" y="864"/>
                  </a:cubicBezTo>
                  <a:lnTo>
                    <a:pt x="1" y="864"/>
                  </a:lnTo>
                  <a:cubicBezTo>
                    <a:pt x="481" y="864"/>
                    <a:pt x="865" y="480"/>
                    <a:pt x="865" y="0"/>
                  </a:cubicBezTo>
                  <a:lnTo>
                    <a:pt x="865" y="0"/>
                  </a:lnTo>
                  <a:cubicBezTo>
                    <a:pt x="865" y="480"/>
                    <a:pt x="1265" y="864"/>
                    <a:pt x="1729" y="864"/>
                  </a:cubicBezTo>
                  <a:lnTo>
                    <a:pt x="1729" y="864"/>
                  </a:lnTo>
                  <a:cubicBezTo>
                    <a:pt x="1265" y="864"/>
                    <a:pt x="865" y="1248"/>
                    <a:pt x="865" y="17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03" name="Google Shape;25203;p57"/>
          <p:cNvGrpSpPr/>
          <p:nvPr/>
        </p:nvGrpSpPr>
        <p:grpSpPr>
          <a:xfrm rot="-8939904">
            <a:off x="828401" y="3356468"/>
            <a:ext cx="494025" cy="594555"/>
            <a:chOff x="4815275" y="840950"/>
            <a:chExt cx="432450" cy="520450"/>
          </a:xfrm>
        </p:grpSpPr>
        <p:sp>
          <p:nvSpPr>
            <p:cNvPr id="25204" name="Google Shape;25204;p57"/>
            <p:cNvSpPr/>
            <p:nvPr/>
          </p:nvSpPr>
          <p:spPr>
            <a:xfrm>
              <a:off x="4884475" y="840950"/>
              <a:ext cx="306850" cy="277250"/>
            </a:xfrm>
            <a:custGeom>
              <a:avLst/>
              <a:gdLst/>
              <a:ahLst/>
              <a:cxnLst/>
              <a:rect l="l" t="t" r="r" b="b"/>
              <a:pathLst>
                <a:path w="12274" h="11090" extrusionOk="0">
                  <a:moveTo>
                    <a:pt x="624" y="7825"/>
                  </a:moveTo>
                  <a:cubicBezTo>
                    <a:pt x="960" y="8417"/>
                    <a:pt x="1520" y="8817"/>
                    <a:pt x="2016" y="9297"/>
                  </a:cubicBezTo>
                  <a:cubicBezTo>
                    <a:pt x="2465" y="9729"/>
                    <a:pt x="2865" y="10241"/>
                    <a:pt x="3425" y="10529"/>
                  </a:cubicBezTo>
                  <a:cubicBezTo>
                    <a:pt x="3825" y="10689"/>
                    <a:pt x="4241" y="10801"/>
                    <a:pt x="4657" y="10833"/>
                  </a:cubicBezTo>
                  <a:cubicBezTo>
                    <a:pt x="5521" y="10961"/>
                    <a:pt x="6417" y="11089"/>
                    <a:pt x="7265" y="10881"/>
                  </a:cubicBezTo>
                  <a:cubicBezTo>
                    <a:pt x="8193" y="10641"/>
                    <a:pt x="8961" y="10017"/>
                    <a:pt x="9681" y="9393"/>
                  </a:cubicBezTo>
                  <a:cubicBezTo>
                    <a:pt x="10753" y="8481"/>
                    <a:pt x="11873" y="7425"/>
                    <a:pt x="12081" y="6033"/>
                  </a:cubicBezTo>
                  <a:cubicBezTo>
                    <a:pt x="12273" y="4849"/>
                    <a:pt x="11761" y="3665"/>
                    <a:pt x="10993" y="2752"/>
                  </a:cubicBezTo>
                  <a:cubicBezTo>
                    <a:pt x="10225" y="1840"/>
                    <a:pt x="9233" y="1184"/>
                    <a:pt x="8241" y="528"/>
                  </a:cubicBezTo>
                  <a:cubicBezTo>
                    <a:pt x="7841" y="272"/>
                    <a:pt x="7393" y="0"/>
                    <a:pt x="6913" y="32"/>
                  </a:cubicBezTo>
                  <a:cubicBezTo>
                    <a:pt x="6257" y="64"/>
                    <a:pt x="5793" y="656"/>
                    <a:pt x="5345" y="1136"/>
                  </a:cubicBezTo>
                  <a:cubicBezTo>
                    <a:pt x="4209" y="2352"/>
                    <a:pt x="2561" y="2544"/>
                    <a:pt x="1424" y="3553"/>
                  </a:cubicBezTo>
                  <a:cubicBezTo>
                    <a:pt x="448" y="4449"/>
                    <a:pt x="0" y="6673"/>
                    <a:pt x="624" y="7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5" name="Google Shape;25205;p57"/>
            <p:cNvSpPr/>
            <p:nvPr/>
          </p:nvSpPr>
          <p:spPr>
            <a:xfrm>
              <a:off x="4815275" y="1152575"/>
              <a:ext cx="144425" cy="123625"/>
            </a:xfrm>
            <a:custGeom>
              <a:avLst/>
              <a:gdLst/>
              <a:ahLst/>
              <a:cxnLst/>
              <a:rect l="l" t="t" r="r" b="b"/>
              <a:pathLst>
                <a:path w="5777" h="4945" extrusionOk="0">
                  <a:moveTo>
                    <a:pt x="512" y="2352"/>
                  </a:moveTo>
                  <a:cubicBezTo>
                    <a:pt x="976" y="3104"/>
                    <a:pt x="1536" y="3792"/>
                    <a:pt x="2160" y="4400"/>
                  </a:cubicBezTo>
                  <a:cubicBezTo>
                    <a:pt x="2320" y="4576"/>
                    <a:pt x="2512" y="4704"/>
                    <a:pt x="2736" y="4800"/>
                  </a:cubicBezTo>
                  <a:cubicBezTo>
                    <a:pt x="3152" y="4944"/>
                    <a:pt x="3616" y="4752"/>
                    <a:pt x="4032" y="4560"/>
                  </a:cubicBezTo>
                  <a:lnTo>
                    <a:pt x="5008" y="4096"/>
                  </a:lnTo>
                  <a:cubicBezTo>
                    <a:pt x="5185" y="4016"/>
                    <a:pt x="5345" y="3920"/>
                    <a:pt x="5473" y="3792"/>
                  </a:cubicBezTo>
                  <a:cubicBezTo>
                    <a:pt x="5729" y="3536"/>
                    <a:pt x="5761" y="3136"/>
                    <a:pt x="5761" y="2784"/>
                  </a:cubicBezTo>
                  <a:cubicBezTo>
                    <a:pt x="5777" y="2288"/>
                    <a:pt x="5777" y="1728"/>
                    <a:pt x="5457" y="1360"/>
                  </a:cubicBezTo>
                  <a:cubicBezTo>
                    <a:pt x="5249" y="1136"/>
                    <a:pt x="4992" y="976"/>
                    <a:pt x="4704" y="880"/>
                  </a:cubicBezTo>
                  <a:cubicBezTo>
                    <a:pt x="3680" y="416"/>
                    <a:pt x="2528" y="0"/>
                    <a:pt x="1408" y="432"/>
                  </a:cubicBezTo>
                  <a:cubicBezTo>
                    <a:pt x="592" y="752"/>
                    <a:pt x="0" y="1520"/>
                    <a:pt x="512" y="23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6" name="Google Shape;25206;p57"/>
            <p:cNvSpPr/>
            <p:nvPr/>
          </p:nvSpPr>
          <p:spPr>
            <a:xfrm>
              <a:off x="5105275" y="1188975"/>
              <a:ext cx="142450" cy="172425"/>
            </a:xfrm>
            <a:custGeom>
              <a:avLst/>
              <a:gdLst/>
              <a:ahLst/>
              <a:cxnLst/>
              <a:rect l="l" t="t" r="r" b="b"/>
              <a:pathLst>
                <a:path w="5698" h="6897" extrusionOk="0">
                  <a:moveTo>
                    <a:pt x="337" y="3040"/>
                  </a:moveTo>
                  <a:cubicBezTo>
                    <a:pt x="513" y="3264"/>
                    <a:pt x="721" y="3472"/>
                    <a:pt x="961" y="3649"/>
                  </a:cubicBezTo>
                  <a:cubicBezTo>
                    <a:pt x="1505" y="4161"/>
                    <a:pt x="1713" y="4913"/>
                    <a:pt x="2049" y="5585"/>
                  </a:cubicBezTo>
                  <a:cubicBezTo>
                    <a:pt x="2385" y="6257"/>
                    <a:pt x="2993" y="6897"/>
                    <a:pt x="3745" y="6833"/>
                  </a:cubicBezTo>
                  <a:cubicBezTo>
                    <a:pt x="4193" y="6753"/>
                    <a:pt x="4593" y="6481"/>
                    <a:pt x="4833" y="6065"/>
                  </a:cubicBezTo>
                  <a:cubicBezTo>
                    <a:pt x="5041" y="5665"/>
                    <a:pt x="5201" y="5233"/>
                    <a:pt x="5297" y="4785"/>
                  </a:cubicBezTo>
                  <a:cubicBezTo>
                    <a:pt x="5521" y="3937"/>
                    <a:pt x="5697" y="2928"/>
                    <a:pt x="5121" y="2272"/>
                  </a:cubicBezTo>
                  <a:cubicBezTo>
                    <a:pt x="4897" y="2032"/>
                    <a:pt x="4593" y="1872"/>
                    <a:pt x="4417" y="1584"/>
                  </a:cubicBezTo>
                  <a:cubicBezTo>
                    <a:pt x="4241" y="1280"/>
                    <a:pt x="4289" y="864"/>
                    <a:pt x="4097" y="544"/>
                  </a:cubicBezTo>
                  <a:cubicBezTo>
                    <a:pt x="3873" y="128"/>
                    <a:pt x="3329" y="0"/>
                    <a:pt x="2865" y="0"/>
                  </a:cubicBezTo>
                  <a:cubicBezTo>
                    <a:pt x="2129" y="0"/>
                    <a:pt x="993" y="256"/>
                    <a:pt x="561" y="912"/>
                  </a:cubicBezTo>
                  <a:cubicBezTo>
                    <a:pt x="225" y="1408"/>
                    <a:pt x="1" y="2544"/>
                    <a:pt x="337" y="3040"/>
                  </a:cubicBezTo>
                  <a:close/>
                </a:path>
              </a:pathLst>
            </a:custGeom>
            <a:solidFill>
              <a:srgbClr val="EAD1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7" name="Google Shape;25207;p57"/>
            <p:cNvSpPr/>
            <p:nvPr/>
          </p:nvSpPr>
          <p:spPr>
            <a:xfrm>
              <a:off x="5024075" y="1286975"/>
              <a:ext cx="71225" cy="58025"/>
            </a:xfrm>
            <a:custGeom>
              <a:avLst/>
              <a:gdLst/>
              <a:ahLst/>
              <a:cxnLst/>
              <a:rect l="l" t="t" r="r" b="b"/>
              <a:pathLst>
                <a:path w="2849" h="2321" extrusionOk="0">
                  <a:moveTo>
                    <a:pt x="561" y="1521"/>
                  </a:moveTo>
                  <a:cubicBezTo>
                    <a:pt x="833" y="1969"/>
                    <a:pt x="1345" y="2177"/>
                    <a:pt x="1841" y="2273"/>
                  </a:cubicBezTo>
                  <a:cubicBezTo>
                    <a:pt x="2033" y="2321"/>
                    <a:pt x="2225" y="2321"/>
                    <a:pt x="2401" y="2241"/>
                  </a:cubicBezTo>
                  <a:cubicBezTo>
                    <a:pt x="2545" y="2129"/>
                    <a:pt x="2641" y="2001"/>
                    <a:pt x="2689" y="1841"/>
                  </a:cubicBezTo>
                  <a:cubicBezTo>
                    <a:pt x="2769" y="1585"/>
                    <a:pt x="2817" y="1329"/>
                    <a:pt x="2833" y="1073"/>
                  </a:cubicBezTo>
                  <a:cubicBezTo>
                    <a:pt x="2849" y="865"/>
                    <a:pt x="2801" y="641"/>
                    <a:pt x="2689" y="449"/>
                  </a:cubicBezTo>
                  <a:cubicBezTo>
                    <a:pt x="2497" y="177"/>
                    <a:pt x="2177" y="17"/>
                    <a:pt x="1841" y="17"/>
                  </a:cubicBezTo>
                  <a:cubicBezTo>
                    <a:pt x="1041" y="1"/>
                    <a:pt x="1" y="609"/>
                    <a:pt x="561" y="15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8" name="Google Shape;25208;p57"/>
            <p:cNvSpPr/>
            <p:nvPr/>
          </p:nvSpPr>
          <p:spPr>
            <a:xfrm>
              <a:off x="5176500" y="1064150"/>
              <a:ext cx="69625" cy="71250"/>
            </a:xfrm>
            <a:custGeom>
              <a:avLst/>
              <a:gdLst/>
              <a:ahLst/>
              <a:cxnLst/>
              <a:rect l="l" t="t" r="r" b="b"/>
              <a:pathLst>
                <a:path w="2785" h="2850" extrusionOk="0">
                  <a:moveTo>
                    <a:pt x="80" y="1409"/>
                  </a:moveTo>
                  <a:cubicBezTo>
                    <a:pt x="32" y="1457"/>
                    <a:pt x="0" y="1521"/>
                    <a:pt x="0" y="1601"/>
                  </a:cubicBezTo>
                  <a:cubicBezTo>
                    <a:pt x="16" y="1681"/>
                    <a:pt x="64" y="1745"/>
                    <a:pt x="128" y="1809"/>
                  </a:cubicBezTo>
                  <a:lnTo>
                    <a:pt x="1040" y="2705"/>
                  </a:lnTo>
                  <a:cubicBezTo>
                    <a:pt x="1088" y="2769"/>
                    <a:pt x="1168" y="2817"/>
                    <a:pt x="1248" y="2849"/>
                  </a:cubicBezTo>
                  <a:cubicBezTo>
                    <a:pt x="1360" y="2849"/>
                    <a:pt x="1472" y="2817"/>
                    <a:pt x="1552" y="2753"/>
                  </a:cubicBezTo>
                  <a:cubicBezTo>
                    <a:pt x="2048" y="2385"/>
                    <a:pt x="2320" y="1809"/>
                    <a:pt x="2560" y="1249"/>
                  </a:cubicBezTo>
                  <a:cubicBezTo>
                    <a:pt x="2672" y="993"/>
                    <a:pt x="2784" y="689"/>
                    <a:pt x="2640" y="449"/>
                  </a:cubicBezTo>
                  <a:cubicBezTo>
                    <a:pt x="2400" y="49"/>
                    <a:pt x="1520" y="1"/>
                    <a:pt x="1136" y="161"/>
                  </a:cubicBezTo>
                  <a:cubicBezTo>
                    <a:pt x="704" y="369"/>
                    <a:pt x="336" y="1025"/>
                    <a:pt x="80" y="1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09" name="Google Shape;25209;p57"/>
          <p:cNvGrpSpPr/>
          <p:nvPr/>
        </p:nvGrpSpPr>
        <p:grpSpPr>
          <a:xfrm>
            <a:off x="7825729" y="-3"/>
            <a:ext cx="1866180" cy="2274870"/>
            <a:chOff x="7825729" y="-3"/>
            <a:chExt cx="1866180" cy="2274870"/>
          </a:xfrm>
        </p:grpSpPr>
        <p:grpSp>
          <p:nvGrpSpPr>
            <p:cNvPr id="25210" name="Google Shape;25210;p57"/>
            <p:cNvGrpSpPr/>
            <p:nvPr/>
          </p:nvGrpSpPr>
          <p:grpSpPr>
            <a:xfrm rot="-276790" flipH="1">
              <a:off x="7909234" y="64853"/>
              <a:ext cx="1699169" cy="2145157"/>
              <a:chOff x="146217" y="2712579"/>
              <a:chExt cx="1552966" cy="1960401"/>
            </a:xfrm>
          </p:grpSpPr>
          <p:grpSp>
            <p:nvGrpSpPr>
              <p:cNvPr id="25211" name="Google Shape;25211;p57"/>
              <p:cNvGrpSpPr/>
              <p:nvPr/>
            </p:nvGrpSpPr>
            <p:grpSpPr>
              <a:xfrm>
                <a:off x="146217" y="2712579"/>
                <a:ext cx="1134008" cy="607901"/>
                <a:chOff x="5206900" y="826150"/>
                <a:chExt cx="599275" cy="321250"/>
              </a:xfrm>
            </p:grpSpPr>
            <p:sp>
              <p:nvSpPr>
                <p:cNvPr id="25212" name="Google Shape;25212;p57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3" name="Google Shape;25213;p57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4" name="Google Shape;25214;p57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5" name="Google Shape;25215;p57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6" name="Google Shape;25216;p57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7" name="Google Shape;25217;p57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8" name="Google Shape;25218;p57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9" name="Google Shape;25219;p57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0" name="Google Shape;25220;p57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1" name="Google Shape;25221;p57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2" name="Google Shape;25222;p57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3" name="Google Shape;25223;p57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4" name="Google Shape;25224;p57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5" name="Google Shape;25225;p57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26" name="Google Shape;25226;p57"/>
              <p:cNvGrpSpPr/>
              <p:nvPr/>
            </p:nvGrpSpPr>
            <p:grpSpPr>
              <a:xfrm rot="-9256633">
                <a:off x="489429" y="3110262"/>
                <a:ext cx="1134020" cy="607908"/>
                <a:chOff x="5206900" y="826150"/>
                <a:chExt cx="599275" cy="321250"/>
              </a:xfrm>
            </p:grpSpPr>
            <p:sp>
              <p:nvSpPr>
                <p:cNvPr id="25227" name="Google Shape;25227;p57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8" name="Google Shape;25228;p57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9" name="Google Shape;25229;p57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0" name="Google Shape;25230;p57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1" name="Google Shape;25231;p57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2" name="Google Shape;25232;p57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3" name="Google Shape;25233;p57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4" name="Google Shape;25234;p57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5" name="Google Shape;25235;p57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6" name="Google Shape;25236;p57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7" name="Google Shape;25237;p57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8" name="Google Shape;25238;p57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9" name="Google Shape;25239;p57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0" name="Google Shape;25240;p57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241" name="Google Shape;25241;p57"/>
              <p:cNvGrpSpPr/>
              <p:nvPr/>
            </p:nvGrpSpPr>
            <p:grpSpPr>
              <a:xfrm rot="7120513" flipH="1">
                <a:off x="538618" y="3725726"/>
                <a:ext cx="1133997" cy="607895"/>
                <a:chOff x="5206900" y="826150"/>
                <a:chExt cx="599275" cy="321250"/>
              </a:xfrm>
            </p:grpSpPr>
            <p:sp>
              <p:nvSpPr>
                <p:cNvPr id="25242" name="Google Shape;25242;p57"/>
                <p:cNvSpPr/>
                <p:nvPr/>
              </p:nvSpPr>
              <p:spPr>
                <a:xfrm>
                  <a:off x="5206900" y="828950"/>
                  <a:ext cx="25225" cy="2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" h="1025" extrusionOk="0">
                      <a:moveTo>
                        <a:pt x="1008" y="448"/>
                      </a:moveTo>
                      <a:cubicBezTo>
                        <a:pt x="1008" y="832"/>
                        <a:pt x="544" y="1024"/>
                        <a:pt x="272" y="752"/>
                      </a:cubicBezTo>
                      <a:cubicBezTo>
                        <a:pt x="0" y="480"/>
                        <a:pt x="192" y="0"/>
                        <a:pt x="576" y="0"/>
                      </a:cubicBezTo>
                      <a:cubicBezTo>
                        <a:pt x="816" y="0"/>
                        <a:pt x="1008" y="208"/>
                        <a:pt x="1008" y="44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3" name="Google Shape;25243;p57"/>
                <p:cNvSpPr/>
                <p:nvPr/>
              </p:nvSpPr>
              <p:spPr>
                <a:xfrm>
                  <a:off x="5468125" y="1067750"/>
                  <a:ext cx="25625" cy="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09" extrusionOk="0">
                      <a:moveTo>
                        <a:pt x="1024" y="433"/>
                      </a:moveTo>
                      <a:cubicBezTo>
                        <a:pt x="1024" y="817"/>
                        <a:pt x="560" y="1009"/>
                        <a:pt x="288" y="737"/>
                      </a:cubicBezTo>
                      <a:cubicBezTo>
                        <a:pt x="0" y="465"/>
                        <a:pt x="208" y="1"/>
                        <a:pt x="592" y="1"/>
                      </a:cubicBezTo>
                      <a:cubicBezTo>
                        <a:pt x="832" y="1"/>
                        <a:pt x="1024" y="193"/>
                        <a:pt x="1024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4" name="Google Shape;25244;p57"/>
                <p:cNvSpPr/>
                <p:nvPr/>
              </p:nvSpPr>
              <p:spPr>
                <a:xfrm>
                  <a:off x="5679325" y="1085750"/>
                  <a:ext cx="25625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26" extrusionOk="0">
                      <a:moveTo>
                        <a:pt x="1025" y="433"/>
                      </a:moveTo>
                      <a:cubicBezTo>
                        <a:pt x="1025" y="833"/>
                        <a:pt x="545" y="1025"/>
                        <a:pt x="273" y="753"/>
                      </a:cubicBezTo>
                      <a:cubicBezTo>
                        <a:pt x="1" y="481"/>
                        <a:pt x="193" y="1"/>
                        <a:pt x="577" y="1"/>
                      </a:cubicBezTo>
                      <a:cubicBezTo>
                        <a:pt x="817" y="1"/>
                        <a:pt x="1025" y="193"/>
                        <a:pt x="1025" y="43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5" name="Google Shape;25245;p57"/>
                <p:cNvSpPr/>
                <p:nvPr/>
              </p:nvSpPr>
              <p:spPr>
                <a:xfrm>
                  <a:off x="5318900" y="877350"/>
                  <a:ext cx="4425" cy="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" h="177" extrusionOk="0">
                      <a:moveTo>
                        <a:pt x="177" y="80"/>
                      </a:moveTo>
                      <a:cubicBezTo>
                        <a:pt x="177" y="128"/>
                        <a:pt x="145" y="176"/>
                        <a:pt x="97" y="176"/>
                      </a:cubicBezTo>
                      <a:cubicBezTo>
                        <a:pt x="49" y="176"/>
                        <a:pt x="1" y="128"/>
                        <a:pt x="1" y="80"/>
                      </a:cubicBezTo>
                      <a:cubicBezTo>
                        <a:pt x="1" y="32"/>
                        <a:pt x="49" y="0"/>
                        <a:pt x="97" y="0"/>
                      </a:cubicBezTo>
                      <a:cubicBezTo>
                        <a:pt x="145" y="0"/>
                        <a:pt x="177" y="32"/>
                        <a:pt x="177" y="8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6" name="Google Shape;25246;p57"/>
                <p:cNvSpPr/>
                <p:nvPr/>
              </p:nvSpPr>
              <p:spPr>
                <a:xfrm>
                  <a:off x="5749725" y="10213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1" y="97"/>
                      </a:moveTo>
                      <a:cubicBezTo>
                        <a:pt x="241" y="241"/>
                        <a:pt x="1" y="1"/>
                        <a:pt x="145" y="1"/>
                      </a:cubicBezTo>
                      <a:cubicBezTo>
                        <a:pt x="193" y="1"/>
                        <a:pt x="225" y="49"/>
                        <a:pt x="241" y="9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7" name="Google Shape;25247;p57"/>
                <p:cNvSpPr/>
                <p:nvPr/>
              </p:nvSpPr>
              <p:spPr>
                <a:xfrm>
                  <a:off x="5527725" y="874950"/>
                  <a:ext cx="6025" cy="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41" extrusionOk="0">
                      <a:moveTo>
                        <a:pt x="240" y="96"/>
                      </a:moveTo>
                      <a:cubicBezTo>
                        <a:pt x="240" y="240"/>
                        <a:pt x="0" y="0"/>
                        <a:pt x="144" y="0"/>
                      </a:cubicBezTo>
                      <a:cubicBezTo>
                        <a:pt x="192" y="0"/>
                        <a:pt x="240" y="48"/>
                        <a:pt x="240" y="9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8" name="Google Shape;25248;p57"/>
                <p:cNvSpPr/>
                <p:nvPr/>
              </p:nvSpPr>
              <p:spPr>
                <a:xfrm>
                  <a:off x="5418900" y="861350"/>
                  <a:ext cx="6025" cy="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225" extrusionOk="0">
                      <a:moveTo>
                        <a:pt x="241" y="64"/>
                      </a:moveTo>
                      <a:cubicBezTo>
                        <a:pt x="241" y="112"/>
                        <a:pt x="225" y="160"/>
                        <a:pt x="177" y="176"/>
                      </a:cubicBezTo>
                      <a:cubicBezTo>
                        <a:pt x="49" y="224"/>
                        <a:pt x="1" y="32"/>
                        <a:pt x="129" y="16"/>
                      </a:cubicBezTo>
                      <a:cubicBezTo>
                        <a:pt x="177" y="0"/>
                        <a:pt x="225" y="16"/>
                        <a:pt x="241" y="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9" name="Google Shape;25249;p57"/>
                <p:cNvSpPr/>
                <p:nvPr/>
              </p:nvSpPr>
              <p:spPr>
                <a:xfrm>
                  <a:off x="5634925" y="98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1" y="209"/>
                      </a:moveTo>
                      <a:cubicBezTo>
                        <a:pt x="481" y="385"/>
                        <a:pt x="257" y="481"/>
                        <a:pt x="129" y="353"/>
                      </a:cubicBezTo>
                      <a:cubicBezTo>
                        <a:pt x="1" y="225"/>
                        <a:pt x="97" y="1"/>
                        <a:pt x="273" y="1"/>
                      </a:cubicBezTo>
                      <a:cubicBezTo>
                        <a:pt x="385" y="1"/>
                        <a:pt x="481" y="97"/>
                        <a:pt x="481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0" name="Google Shape;25250;p57"/>
                <p:cNvSpPr/>
                <p:nvPr/>
              </p:nvSpPr>
              <p:spPr>
                <a:xfrm>
                  <a:off x="5717725" y="1135775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2"/>
                      </a:moveTo>
                      <a:cubicBezTo>
                        <a:pt x="465" y="368"/>
                        <a:pt x="257" y="464"/>
                        <a:pt x="129" y="336"/>
                      </a:cubicBezTo>
                      <a:cubicBezTo>
                        <a:pt x="1" y="208"/>
                        <a:pt x="81" y="0"/>
                        <a:pt x="273" y="0"/>
                      </a:cubicBezTo>
                      <a:cubicBezTo>
                        <a:pt x="385" y="0"/>
                        <a:pt x="465" y="80"/>
                        <a:pt x="465" y="19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1" name="Google Shape;25251;p57"/>
                <p:cNvSpPr/>
                <p:nvPr/>
              </p:nvSpPr>
              <p:spPr>
                <a:xfrm>
                  <a:off x="5316900" y="997350"/>
                  <a:ext cx="116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81" extrusionOk="0">
                      <a:moveTo>
                        <a:pt x="465" y="209"/>
                      </a:moveTo>
                      <a:cubicBezTo>
                        <a:pt x="465" y="385"/>
                        <a:pt x="257" y="481"/>
                        <a:pt x="129" y="353"/>
                      </a:cubicBezTo>
                      <a:cubicBezTo>
                        <a:pt x="1" y="225"/>
                        <a:pt x="81" y="1"/>
                        <a:pt x="273" y="1"/>
                      </a:cubicBezTo>
                      <a:cubicBezTo>
                        <a:pt x="369" y="1"/>
                        <a:pt x="465" y="97"/>
                        <a:pt x="465" y="20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2" name="Google Shape;25252;p57"/>
                <p:cNvSpPr/>
                <p:nvPr/>
              </p:nvSpPr>
              <p:spPr>
                <a:xfrm>
                  <a:off x="5331700" y="1124575"/>
                  <a:ext cx="120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65" extrusionOk="0">
                      <a:moveTo>
                        <a:pt x="481" y="208"/>
                      </a:moveTo>
                      <a:cubicBezTo>
                        <a:pt x="481" y="384"/>
                        <a:pt x="257" y="464"/>
                        <a:pt x="129" y="352"/>
                      </a:cubicBezTo>
                      <a:cubicBezTo>
                        <a:pt x="1" y="224"/>
                        <a:pt x="97" y="0"/>
                        <a:pt x="273" y="0"/>
                      </a:cubicBezTo>
                      <a:cubicBezTo>
                        <a:pt x="385" y="0"/>
                        <a:pt x="481" y="96"/>
                        <a:pt x="481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3" name="Google Shape;25253;p57"/>
                <p:cNvSpPr/>
                <p:nvPr/>
              </p:nvSpPr>
              <p:spPr>
                <a:xfrm>
                  <a:off x="5794150" y="906150"/>
                  <a:ext cx="12025" cy="1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81" extrusionOk="0">
                      <a:moveTo>
                        <a:pt x="480" y="208"/>
                      </a:moveTo>
                      <a:cubicBezTo>
                        <a:pt x="480" y="384"/>
                        <a:pt x="256" y="480"/>
                        <a:pt x="128" y="352"/>
                      </a:cubicBezTo>
                      <a:cubicBezTo>
                        <a:pt x="0" y="224"/>
                        <a:pt x="96" y="0"/>
                        <a:pt x="272" y="0"/>
                      </a:cubicBezTo>
                      <a:cubicBezTo>
                        <a:pt x="384" y="0"/>
                        <a:pt x="480" y="96"/>
                        <a:pt x="480" y="20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4" name="Google Shape;25254;p57"/>
                <p:cNvSpPr/>
                <p:nvPr/>
              </p:nvSpPr>
              <p:spPr>
                <a:xfrm>
                  <a:off x="5290500" y="924950"/>
                  <a:ext cx="116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65" extrusionOk="0">
                      <a:moveTo>
                        <a:pt x="465" y="193"/>
                      </a:moveTo>
                      <a:cubicBezTo>
                        <a:pt x="465" y="369"/>
                        <a:pt x="257" y="465"/>
                        <a:pt x="129" y="337"/>
                      </a:cubicBezTo>
                      <a:cubicBezTo>
                        <a:pt x="1" y="209"/>
                        <a:pt x="97" y="0"/>
                        <a:pt x="273" y="0"/>
                      </a:cubicBezTo>
                      <a:cubicBezTo>
                        <a:pt x="385" y="0"/>
                        <a:pt x="465" y="81"/>
                        <a:pt x="465" y="19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5" name="Google Shape;25255;p57"/>
                <p:cNvSpPr/>
                <p:nvPr/>
              </p:nvSpPr>
              <p:spPr>
                <a:xfrm>
                  <a:off x="5680925" y="826150"/>
                  <a:ext cx="43225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729" extrusionOk="0">
                      <a:moveTo>
                        <a:pt x="865" y="1728"/>
                      </a:moveTo>
                      <a:lnTo>
                        <a:pt x="865" y="1728"/>
                      </a:lnTo>
                      <a:cubicBezTo>
                        <a:pt x="865" y="1248"/>
                        <a:pt x="481" y="864"/>
                        <a:pt x="1" y="864"/>
                      </a:cubicBezTo>
                      <a:lnTo>
                        <a:pt x="1" y="864"/>
                      </a:lnTo>
                      <a:cubicBezTo>
                        <a:pt x="481" y="864"/>
                        <a:pt x="865" y="480"/>
                        <a:pt x="865" y="0"/>
                      </a:cubicBezTo>
                      <a:lnTo>
                        <a:pt x="865" y="0"/>
                      </a:lnTo>
                      <a:cubicBezTo>
                        <a:pt x="865" y="480"/>
                        <a:pt x="1265" y="864"/>
                        <a:pt x="1729" y="864"/>
                      </a:cubicBezTo>
                      <a:lnTo>
                        <a:pt x="1729" y="864"/>
                      </a:lnTo>
                      <a:cubicBezTo>
                        <a:pt x="1265" y="864"/>
                        <a:pt x="865" y="1248"/>
                        <a:pt x="865" y="172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256" name="Google Shape;25256;p57"/>
            <p:cNvGrpSpPr/>
            <p:nvPr/>
          </p:nvGrpSpPr>
          <p:grpSpPr>
            <a:xfrm>
              <a:off x="8189095" y="1182633"/>
              <a:ext cx="723331" cy="725642"/>
              <a:chOff x="6065295" y="2472383"/>
              <a:chExt cx="723331" cy="725642"/>
            </a:xfrm>
          </p:grpSpPr>
          <p:sp>
            <p:nvSpPr>
              <p:cNvPr id="25257" name="Google Shape;25257;p57"/>
              <p:cNvSpPr/>
              <p:nvPr/>
            </p:nvSpPr>
            <p:spPr>
              <a:xfrm>
                <a:off x="6065295" y="2472383"/>
                <a:ext cx="723331" cy="723551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6574" extrusionOk="0">
                    <a:moveTo>
                      <a:pt x="3296" y="0"/>
                    </a:moveTo>
                    <a:cubicBezTo>
                      <a:pt x="2433" y="0"/>
                      <a:pt x="1563" y="335"/>
                      <a:pt x="901" y="1013"/>
                    </a:cubicBezTo>
                    <a:cubicBezTo>
                      <a:pt x="668" y="1246"/>
                      <a:pt x="501" y="1513"/>
                      <a:pt x="367" y="1813"/>
                    </a:cubicBezTo>
                    <a:cubicBezTo>
                      <a:pt x="134" y="2280"/>
                      <a:pt x="0" y="2780"/>
                      <a:pt x="0" y="3281"/>
                    </a:cubicBezTo>
                    <a:lnTo>
                      <a:pt x="0" y="3581"/>
                    </a:lnTo>
                    <a:cubicBezTo>
                      <a:pt x="151" y="5360"/>
                      <a:pt x="1674" y="6574"/>
                      <a:pt x="3300" y="6574"/>
                    </a:cubicBezTo>
                    <a:cubicBezTo>
                      <a:pt x="3839" y="6574"/>
                      <a:pt x="4389" y="6440"/>
                      <a:pt x="4904" y="6150"/>
                    </a:cubicBezTo>
                    <a:cubicBezTo>
                      <a:pt x="5471" y="5816"/>
                      <a:pt x="5938" y="5316"/>
                      <a:pt x="6238" y="4715"/>
                    </a:cubicBezTo>
                    <a:cubicBezTo>
                      <a:pt x="6372" y="4448"/>
                      <a:pt x="6472" y="4148"/>
                      <a:pt x="6505" y="3881"/>
                    </a:cubicBezTo>
                    <a:cubicBezTo>
                      <a:pt x="6538" y="3681"/>
                      <a:pt x="6572" y="3481"/>
                      <a:pt x="6572" y="3314"/>
                    </a:cubicBezTo>
                    <a:cubicBezTo>
                      <a:pt x="6572" y="3047"/>
                      <a:pt x="6538" y="2814"/>
                      <a:pt x="6505" y="2580"/>
                    </a:cubicBezTo>
                    <a:cubicBezTo>
                      <a:pt x="6372" y="2080"/>
                      <a:pt x="6171" y="1646"/>
                      <a:pt x="5871" y="1246"/>
                    </a:cubicBezTo>
                    <a:cubicBezTo>
                      <a:pt x="5220" y="419"/>
                      <a:pt x="4262" y="0"/>
                      <a:pt x="3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58" name="Google Shape;25258;p57"/>
              <p:cNvGrpSpPr/>
              <p:nvPr/>
            </p:nvGrpSpPr>
            <p:grpSpPr>
              <a:xfrm>
                <a:off x="6065295" y="2587398"/>
                <a:ext cx="716067" cy="610627"/>
                <a:chOff x="6065295" y="2587398"/>
                <a:chExt cx="716067" cy="610627"/>
              </a:xfrm>
            </p:grpSpPr>
            <p:sp>
              <p:nvSpPr>
                <p:cNvPr id="25259" name="Google Shape;25259;p57"/>
                <p:cNvSpPr/>
                <p:nvPr/>
              </p:nvSpPr>
              <p:spPr>
                <a:xfrm>
                  <a:off x="6101946" y="2587398"/>
                  <a:ext cx="675674" cy="21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1913" extrusionOk="0">
                      <a:moveTo>
                        <a:pt x="568" y="1"/>
                      </a:moveTo>
                      <a:cubicBezTo>
                        <a:pt x="335" y="234"/>
                        <a:pt x="168" y="501"/>
                        <a:pt x="1" y="768"/>
                      </a:cubicBezTo>
                      <a:cubicBezTo>
                        <a:pt x="134" y="801"/>
                        <a:pt x="268" y="868"/>
                        <a:pt x="401" y="935"/>
                      </a:cubicBezTo>
                      <a:cubicBezTo>
                        <a:pt x="501" y="1002"/>
                        <a:pt x="601" y="1102"/>
                        <a:pt x="701" y="1235"/>
                      </a:cubicBezTo>
                      <a:cubicBezTo>
                        <a:pt x="868" y="1435"/>
                        <a:pt x="1035" y="1602"/>
                        <a:pt x="1235" y="1769"/>
                      </a:cubicBezTo>
                      <a:cubicBezTo>
                        <a:pt x="1382" y="1876"/>
                        <a:pt x="1465" y="1913"/>
                        <a:pt x="1535" y="1913"/>
                      </a:cubicBezTo>
                      <a:cubicBezTo>
                        <a:pt x="1640" y="1913"/>
                        <a:pt x="1716" y="1829"/>
                        <a:pt x="1936" y="1769"/>
                      </a:cubicBezTo>
                      <a:cubicBezTo>
                        <a:pt x="2025" y="1745"/>
                        <a:pt x="2094" y="1736"/>
                        <a:pt x="2154" y="1736"/>
                      </a:cubicBezTo>
                      <a:cubicBezTo>
                        <a:pt x="2299" y="1736"/>
                        <a:pt x="2390" y="1785"/>
                        <a:pt x="2574" y="1785"/>
                      </a:cubicBezTo>
                      <a:cubicBezTo>
                        <a:pt x="2629" y="1785"/>
                        <a:pt x="2693" y="1781"/>
                        <a:pt x="2770" y="1769"/>
                      </a:cubicBezTo>
                      <a:cubicBezTo>
                        <a:pt x="3203" y="1702"/>
                        <a:pt x="3203" y="1735"/>
                        <a:pt x="3337" y="1635"/>
                      </a:cubicBezTo>
                      <a:cubicBezTo>
                        <a:pt x="3437" y="1569"/>
                        <a:pt x="3537" y="1469"/>
                        <a:pt x="3604" y="1369"/>
                      </a:cubicBezTo>
                      <a:cubicBezTo>
                        <a:pt x="3604" y="1369"/>
                        <a:pt x="3904" y="1202"/>
                        <a:pt x="4037" y="1135"/>
                      </a:cubicBezTo>
                      <a:cubicBezTo>
                        <a:pt x="4088" y="1110"/>
                        <a:pt x="4139" y="1099"/>
                        <a:pt x="4188" y="1099"/>
                      </a:cubicBezTo>
                      <a:cubicBezTo>
                        <a:pt x="4268" y="1099"/>
                        <a:pt x="4342" y="1127"/>
                        <a:pt x="4404" y="1168"/>
                      </a:cubicBezTo>
                      <a:cubicBezTo>
                        <a:pt x="4471" y="1235"/>
                        <a:pt x="4904" y="1535"/>
                        <a:pt x="4904" y="1535"/>
                      </a:cubicBezTo>
                      <a:lnTo>
                        <a:pt x="5338" y="1769"/>
                      </a:lnTo>
                      <a:lnTo>
                        <a:pt x="5872" y="1669"/>
                      </a:lnTo>
                      <a:cubicBezTo>
                        <a:pt x="5972" y="1635"/>
                        <a:pt x="6039" y="1602"/>
                        <a:pt x="6139" y="1535"/>
                      </a:cubicBezTo>
                      <a:cubicBezTo>
                        <a:pt x="6039" y="1068"/>
                        <a:pt x="5838" y="601"/>
                        <a:pt x="5538" y="234"/>
                      </a:cubicBezTo>
                      <a:lnTo>
                        <a:pt x="5038" y="201"/>
                      </a:lnTo>
                      <a:cubicBezTo>
                        <a:pt x="4989" y="191"/>
                        <a:pt x="4943" y="187"/>
                        <a:pt x="4899" y="187"/>
                      </a:cubicBezTo>
                      <a:cubicBezTo>
                        <a:pt x="4793" y="187"/>
                        <a:pt x="4699" y="211"/>
                        <a:pt x="4604" y="234"/>
                      </a:cubicBezTo>
                      <a:lnTo>
                        <a:pt x="3904" y="368"/>
                      </a:lnTo>
                      <a:cubicBezTo>
                        <a:pt x="3570" y="435"/>
                        <a:pt x="3537" y="501"/>
                        <a:pt x="3337" y="535"/>
                      </a:cubicBezTo>
                      <a:cubicBezTo>
                        <a:pt x="3137" y="535"/>
                        <a:pt x="2936" y="535"/>
                        <a:pt x="2770" y="501"/>
                      </a:cubicBezTo>
                      <a:cubicBezTo>
                        <a:pt x="2770" y="501"/>
                        <a:pt x="2236" y="401"/>
                        <a:pt x="1969" y="368"/>
                      </a:cubicBezTo>
                      <a:cubicBezTo>
                        <a:pt x="1919" y="351"/>
                        <a:pt x="1861" y="343"/>
                        <a:pt x="1798" y="343"/>
                      </a:cubicBezTo>
                      <a:cubicBezTo>
                        <a:pt x="1736" y="343"/>
                        <a:pt x="1669" y="351"/>
                        <a:pt x="1602" y="368"/>
                      </a:cubicBezTo>
                      <a:cubicBezTo>
                        <a:pt x="1602" y="368"/>
                        <a:pt x="1302" y="334"/>
                        <a:pt x="1068" y="268"/>
                      </a:cubicBezTo>
                      <a:cubicBezTo>
                        <a:pt x="802" y="234"/>
                        <a:pt x="735" y="234"/>
                        <a:pt x="5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60" name="Google Shape;25260;p57"/>
                <p:cNvSpPr/>
                <p:nvPr/>
              </p:nvSpPr>
              <p:spPr>
                <a:xfrm>
                  <a:off x="6065295" y="2862775"/>
                  <a:ext cx="716067" cy="33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6" h="3046" extrusionOk="0">
                      <a:moveTo>
                        <a:pt x="201" y="1"/>
                      </a:moveTo>
                      <a:cubicBezTo>
                        <a:pt x="134" y="1"/>
                        <a:pt x="67" y="34"/>
                        <a:pt x="0" y="34"/>
                      </a:cubicBezTo>
                      <a:cubicBezTo>
                        <a:pt x="150" y="1828"/>
                        <a:pt x="1640" y="3046"/>
                        <a:pt x="3261" y="3046"/>
                      </a:cubicBezTo>
                      <a:cubicBezTo>
                        <a:pt x="3809" y="3046"/>
                        <a:pt x="4373" y="2906"/>
                        <a:pt x="4904" y="2603"/>
                      </a:cubicBezTo>
                      <a:cubicBezTo>
                        <a:pt x="4737" y="2536"/>
                        <a:pt x="4537" y="2469"/>
                        <a:pt x="4370" y="2436"/>
                      </a:cubicBezTo>
                      <a:cubicBezTo>
                        <a:pt x="4259" y="2410"/>
                        <a:pt x="4185" y="2400"/>
                        <a:pt x="4133" y="2400"/>
                      </a:cubicBezTo>
                      <a:cubicBezTo>
                        <a:pt x="3981" y="2400"/>
                        <a:pt x="4010" y="2486"/>
                        <a:pt x="3836" y="2536"/>
                      </a:cubicBezTo>
                      <a:cubicBezTo>
                        <a:pt x="3774" y="2551"/>
                        <a:pt x="3705" y="2558"/>
                        <a:pt x="3636" y="2558"/>
                      </a:cubicBezTo>
                      <a:cubicBezTo>
                        <a:pt x="3407" y="2558"/>
                        <a:pt x="3177" y="2487"/>
                        <a:pt x="3203" y="2436"/>
                      </a:cubicBezTo>
                      <a:cubicBezTo>
                        <a:pt x="3303" y="2369"/>
                        <a:pt x="3369" y="2302"/>
                        <a:pt x="3470" y="2236"/>
                      </a:cubicBezTo>
                      <a:cubicBezTo>
                        <a:pt x="3603" y="2252"/>
                        <a:pt x="3736" y="2261"/>
                        <a:pt x="3870" y="2261"/>
                      </a:cubicBezTo>
                      <a:cubicBezTo>
                        <a:pt x="4003" y="2261"/>
                        <a:pt x="4137" y="2252"/>
                        <a:pt x="4270" y="2236"/>
                      </a:cubicBezTo>
                      <a:cubicBezTo>
                        <a:pt x="4537" y="2169"/>
                        <a:pt x="4804" y="2036"/>
                        <a:pt x="5037" y="1902"/>
                      </a:cubicBezTo>
                      <a:cubicBezTo>
                        <a:pt x="5338" y="1702"/>
                        <a:pt x="5271" y="1769"/>
                        <a:pt x="6005" y="1302"/>
                      </a:cubicBezTo>
                      <a:cubicBezTo>
                        <a:pt x="6071" y="1235"/>
                        <a:pt x="6171" y="1202"/>
                        <a:pt x="6238" y="1168"/>
                      </a:cubicBezTo>
                      <a:cubicBezTo>
                        <a:pt x="6372" y="901"/>
                        <a:pt x="6472" y="601"/>
                        <a:pt x="6505" y="334"/>
                      </a:cubicBezTo>
                      <a:lnTo>
                        <a:pt x="6505" y="334"/>
                      </a:lnTo>
                      <a:lnTo>
                        <a:pt x="5905" y="401"/>
                      </a:lnTo>
                      <a:cubicBezTo>
                        <a:pt x="5004" y="501"/>
                        <a:pt x="5371" y="501"/>
                        <a:pt x="5204" y="601"/>
                      </a:cubicBezTo>
                      <a:cubicBezTo>
                        <a:pt x="5037" y="701"/>
                        <a:pt x="5004" y="735"/>
                        <a:pt x="4937" y="901"/>
                      </a:cubicBezTo>
                      <a:cubicBezTo>
                        <a:pt x="4871" y="1068"/>
                        <a:pt x="4770" y="1168"/>
                        <a:pt x="4637" y="1268"/>
                      </a:cubicBezTo>
                      <a:cubicBezTo>
                        <a:pt x="4337" y="1402"/>
                        <a:pt x="4037" y="1502"/>
                        <a:pt x="3736" y="1569"/>
                      </a:cubicBezTo>
                      <a:cubicBezTo>
                        <a:pt x="3596" y="1594"/>
                        <a:pt x="3461" y="1605"/>
                        <a:pt x="3329" y="1605"/>
                      </a:cubicBezTo>
                      <a:cubicBezTo>
                        <a:pt x="3115" y="1605"/>
                        <a:pt x="2909" y="1576"/>
                        <a:pt x="2702" y="1535"/>
                      </a:cubicBezTo>
                      <a:cubicBezTo>
                        <a:pt x="2069" y="1468"/>
                        <a:pt x="2302" y="1368"/>
                        <a:pt x="1968" y="1135"/>
                      </a:cubicBezTo>
                      <a:cubicBezTo>
                        <a:pt x="1768" y="935"/>
                        <a:pt x="1568" y="735"/>
                        <a:pt x="1435" y="468"/>
                      </a:cubicBezTo>
                      <a:cubicBezTo>
                        <a:pt x="1235" y="301"/>
                        <a:pt x="1034" y="168"/>
                        <a:pt x="801" y="67"/>
                      </a:cubicBezTo>
                      <a:cubicBezTo>
                        <a:pt x="601" y="34"/>
                        <a:pt x="401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5261" name="Google Shape;25261;p57"/>
          <p:cNvGrpSpPr/>
          <p:nvPr/>
        </p:nvGrpSpPr>
        <p:grpSpPr>
          <a:xfrm rot="1592248">
            <a:off x="-228183" y="2401745"/>
            <a:ext cx="1926500" cy="2239678"/>
            <a:chOff x="-1470741" y="4281315"/>
            <a:chExt cx="2074541" cy="2411785"/>
          </a:xfrm>
        </p:grpSpPr>
        <p:sp>
          <p:nvSpPr>
            <p:cNvPr id="25262" name="Google Shape;25262;p57"/>
            <p:cNvSpPr/>
            <p:nvPr/>
          </p:nvSpPr>
          <p:spPr>
            <a:xfrm flipH="1">
              <a:off x="-1470741" y="4504609"/>
              <a:ext cx="582076" cy="321512"/>
            </a:xfrm>
            <a:custGeom>
              <a:avLst/>
              <a:gdLst/>
              <a:ahLst/>
              <a:cxnLst/>
              <a:rect l="l" t="t" r="r" b="b"/>
              <a:pathLst>
                <a:path w="35776" h="19758" extrusionOk="0">
                  <a:moveTo>
                    <a:pt x="9180" y="13709"/>
                  </a:moveTo>
                  <a:cubicBezTo>
                    <a:pt x="8298" y="14013"/>
                    <a:pt x="7447" y="14469"/>
                    <a:pt x="6535" y="14469"/>
                  </a:cubicBezTo>
                  <a:cubicBezTo>
                    <a:pt x="6292" y="14439"/>
                    <a:pt x="6049" y="14499"/>
                    <a:pt x="5836" y="14591"/>
                  </a:cubicBezTo>
                  <a:cubicBezTo>
                    <a:pt x="5623" y="14743"/>
                    <a:pt x="5441" y="14986"/>
                    <a:pt x="5350" y="15229"/>
                  </a:cubicBezTo>
                  <a:cubicBezTo>
                    <a:pt x="4924" y="15958"/>
                    <a:pt x="4043" y="16232"/>
                    <a:pt x="3222" y="16414"/>
                  </a:cubicBezTo>
                  <a:cubicBezTo>
                    <a:pt x="2401" y="16597"/>
                    <a:pt x="1550" y="16718"/>
                    <a:pt x="882" y="17235"/>
                  </a:cubicBezTo>
                  <a:cubicBezTo>
                    <a:pt x="243" y="17752"/>
                    <a:pt x="0" y="18876"/>
                    <a:pt x="608" y="19393"/>
                  </a:cubicBezTo>
                  <a:cubicBezTo>
                    <a:pt x="1094" y="19728"/>
                    <a:pt x="1702" y="19758"/>
                    <a:pt x="2189" y="19484"/>
                  </a:cubicBezTo>
                  <a:cubicBezTo>
                    <a:pt x="2675" y="19180"/>
                    <a:pt x="3101" y="18846"/>
                    <a:pt x="3465" y="18421"/>
                  </a:cubicBezTo>
                  <a:cubicBezTo>
                    <a:pt x="4590" y="17296"/>
                    <a:pt x="5867" y="16384"/>
                    <a:pt x="7295" y="15685"/>
                  </a:cubicBezTo>
                  <a:cubicBezTo>
                    <a:pt x="8937" y="14864"/>
                    <a:pt x="31277" y="2645"/>
                    <a:pt x="35776" y="1"/>
                  </a:cubicBezTo>
                  <a:cubicBezTo>
                    <a:pt x="25928" y="5502"/>
                    <a:pt x="13648" y="12007"/>
                    <a:pt x="9180" y="13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3" name="Google Shape;25263;p57"/>
            <p:cNvSpPr/>
            <p:nvPr/>
          </p:nvSpPr>
          <p:spPr>
            <a:xfrm flipH="1">
              <a:off x="202303" y="4281315"/>
              <a:ext cx="401496" cy="221734"/>
            </a:xfrm>
            <a:custGeom>
              <a:avLst/>
              <a:gdLst/>
              <a:ahLst/>
              <a:cxnLst/>
              <a:rect l="l" t="t" r="r" b="b"/>
              <a:pathLst>
                <a:path w="35776" h="19758" extrusionOk="0">
                  <a:moveTo>
                    <a:pt x="9180" y="13709"/>
                  </a:moveTo>
                  <a:cubicBezTo>
                    <a:pt x="8298" y="14013"/>
                    <a:pt x="7447" y="14469"/>
                    <a:pt x="6535" y="14469"/>
                  </a:cubicBezTo>
                  <a:cubicBezTo>
                    <a:pt x="6292" y="14439"/>
                    <a:pt x="6049" y="14499"/>
                    <a:pt x="5836" y="14591"/>
                  </a:cubicBezTo>
                  <a:cubicBezTo>
                    <a:pt x="5623" y="14743"/>
                    <a:pt x="5441" y="14986"/>
                    <a:pt x="5350" y="15229"/>
                  </a:cubicBezTo>
                  <a:cubicBezTo>
                    <a:pt x="4924" y="15958"/>
                    <a:pt x="4043" y="16232"/>
                    <a:pt x="3222" y="16414"/>
                  </a:cubicBezTo>
                  <a:cubicBezTo>
                    <a:pt x="2401" y="16597"/>
                    <a:pt x="1550" y="16718"/>
                    <a:pt x="882" y="17235"/>
                  </a:cubicBezTo>
                  <a:cubicBezTo>
                    <a:pt x="243" y="17752"/>
                    <a:pt x="0" y="18876"/>
                    <a:pt x="608" y="19393"/>
                  </a:cubicBezTo>
                  <a:cubicBezTo>
                    <a:pt x="1094" y="19728"/>
                    <a:pt x="1702" y="19758"/>
                    <a:pt x="2189" y="19484"/>
                  </a:cubicBezTo>
                  <a:cubicBezTo>
                    <a:pt x="2675" y="19180"/>
                    <a:pt x="3101" y="18846"/>
                    <a:pt x="3465" y="18421"/>
                  </a:cubicBezTo>
                  <a:cubicBezTo>
                    <a:pt x="4590" y="17296"/>
                    <a:pt x="5867" y="16384"/>
                    <a:pt x="7295" y="15685"/>
                  </a:cubicBezTo>
                  <a:cubicBezTo>
                    <a:pt x="8937" y="14864"/>
                    <a:pt x="31277" y="2645"/>
                    <a:pt x="35776" y="1"/>
                  </a:cubicBezTo>
                  <a:cubicBezTo>
                    <a:pt x="25928" y="5502"/>
                    <a:pt x="13648" y="12007"/>
                    <a:pt x="9180" y="13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4" name="Google Shape;25264;p57"/>
            <p:cNvSpPr/>
            <p:nvPr/>
          </p:nvSpPr>
          <p:spPr>
            <a:xfrm flipH="1">
              <a:off x="-393420" y="6434369"/>
              <a:ext cx="468487" cy="258731"/>
            </a:xfrm>
            <a:custGeom>
              <a:avLst/>
              <a:gdLst/>
              <a:ahLst/>
              <a:cxnLst/>
              <a:rect l="l" t="t" r="r" b="b"/>
              <a:pathLst>
                <a:path w="35776" h="19758" extrusionOk="0">
                  <a:moveTo>
                    <a:pt x="9180" y="13709"/>
                  </a:moveTo>
                  <a:cubicBezTo>
                    <a:pt x="8298" y="14013"/>
                    <a:pt x="7447" y="14469"/>
                    <a:pt x="6535" y="14469"/>
                  </a:cubicBezTo>
                  <a:cubicBezTo>
                    <a:pt x="6292" y="14439"/>
                    <a:pt x="6049" y="14499"/>
                    <a:pt x="5836" y="14591"/>
                  </a:cubicBezTo>
                  <a:cubicBezTo>
                    <a:pt x="5623" y="14743"/>
                    <a:pt x="5441" y="14986"/>
                    <a:pt x="5350" y="15229"/>
                  </a:cubicBezTo>
                  <a:cubicBezTo>
                    <a:pt x="4924" y="15958"/>
                    <a:pt x="4043" y="16232"/>
                    <a:pt x="3222" y="16414"/>
                  </a:cubicBezTo>
                  <a:cubicBezTo>
                    <a:pt x="2401" y="16597"/>
                    <a:pt x="1550" y="16718"/>
                    <a:pt x="882" y="17235"/>
                  </a:cubicBezTo>
                  <a:cubicBezTo>
                    <a:pt x="243" y="17752"/>
                    <a:pt x="0" y="18876"/>
                    <a:pt x="608" y="19393"/>
                  </a:cubicBezTo>
                  <a:cubicBezTo>
                    <a:pt x="1094" y="19728"/>
                    <a:pt x="1702" y="19758"/>
                    <a:pt x="2189" y="19484"/>
                  </a:cubicBezTo>
                  <a:cubicBezTo>
                    <a:pt x="2675" y="19180"/>
                    <a:pt x="3101" y="18846"/>
                    <a:pt x="3465" y="18421"/>
                  </a:cubicBezTo>
                  <a:cubicBezTo>
                    <a:pt x="4590" y="17296"/>
                    <a:pt x="5867" y="16384"/>
                    <a:pt x="7295" y="15685"/>
                  </a:cubicBezTo>
                  <a:cubicBezTo>
                    <a:pt x="8937" y="14864"/>
                    <a:pt x="31277" y="2645"/>
                    <a:pt x="35776" y="1"/>
                  </a:cubicBezTo>
                  <a:cubicBezTo>
                    <a:pt x="25928" y="5502"/>
                    <a:pt x="13648" y="12007"/>
                    <a:pt x="9180" y="137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3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446" name="Google Shape;446;p3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7" name="Google Shape;447;p3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448" name="Google Shape;448;p3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474" name="Google Shape;474;p3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0" name="Google Shape;500;p3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0" name="Google Shape;600;p3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601" name="Google Shape;601;p3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7" name="Google Shape;627;p3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2" name="Google Shape;632;p3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633" name="Google Shape;633;p3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9" name="Google Shape;659;p3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0" name="Google Shape;660;p3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661" name="Google Shape;661;p3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7" name="Google Shape;687;p3"/>
          <p:cNvGrpSpPr/>
          <p:nvPr/>
        </p:nvGrpSpPr>
        <p:grpSpPr>
          <a:xfrm>
            <a:off x="-152337" y="-193233"/>
            <a:ext cx="10223643" cy="5945818"/>
            <a:chOff x="-152337" y="-193233"/>
            <a:chExt cx="10223643" cy="5945818"/>
          </a:xfrm>
        </p:grpSpPr>
        <p:grpSp>
          <p:nvGrpSpPr>
            <p:cNvPr id="688" name="Google Shape;688;p3"/>
            <p:cNvGrpSpPr/>
            <p:nvPr/>
          </p:nvGrpSpPr>
          <p:grpSpPr>
            <a:xfrm>
              <a:off x="542017" y="657788"/>
              <a:ext cx="7631074" cy="3472791"/>
              <a:chOff x="542017" y="657788"/>
              <a:chExt cx="7631074" cy="3472791"/>
            </a:xfrm>
          </p:grpSpPr>
          <p:sp>
            <p:nvSpPr>
              <p:cNvPr id="689" name="Google Shape;689;p3"/>
              <p:cNvSpPr/>
              <p:nvPr/>
            </p:nvSpPr>
            <p:spPr>
              <a:xfrm flipH="1">
                <a:off x="542017" y="2879550"/>
                <a:ext cx="570359" cy="314992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"/>
              <p:cNvSpPr/>
              <p:nvPr/>
            </p:nvSpPr>
            <p:spPr>
              <a:xfrm flipH="1">
                <a:off x="7462043" y="770413"/>
                <a:ext cx="711048" cy="392690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"/>
              <p:cNvSpPr/>
              <p:nvPr/>
            </p:nvSpPr>
            <p:spPr>
              <a:xfrm flipH="1">
                <a:off x="5839291" y="657788"/>
                <a:ext cx="435126" cy="240307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"/>
              <p:cNvSpPr/>
              <p:nvPr/>
            </p:nvSpPr>
            <p:spPr>
              <a:xfrm flipH="1">
                <a:off x="1027389" y="3781356"/>
                <a:ext cx="632341" cy="349223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3" name="Google Shape;693;p3"/>
            <p:cNvGrpSpPr/>
            <p:nvPr/>
          </p:nvGrpSpPr>
          <p:grpSpPr>
            <a:xfrm>
              <a:off x="-152337" y="-193233"/>
              <a:ext cx="2586475" cy="2591675"/>
              <a:chOff x="-152337" y="-193233"/>
              <a:chExt cx="2586475" cy="2591675"/>
            </a:xfrm>
          </p:grpSpPr>
          <p:sp>
            <p:nvSpPr>
              <p:cNvPr id="694" name="Google Shape;694;p3"/>
              <p:cNvSpPr/>
              <p:nvPr/>
            </p:nvSpPr>
            <p:spPr>
              <a:xfrm>
                <a:off x="136278" y="442425"/>
                <a:ext cx="29589" cy="2204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24" extrusionOk="0">
                    <a:moveTo>
                      <a:pt x="291" y="0"/>
                    </a:moveTo>
                    <a:cubicBezTo>
                      <a:pt x="0" y="0"/>
                      <a:pt x="0" y="424"/>
                      <a:pt x="291" y="424"/>
                    </a:cubicBezTo>
                    <a:cubicBezTo>
                      <a:pt x="569" y="424"/>
                      <a:pt x="569" y="0"/>
                      <a:pt x="2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"/>
              <p:cNvSpPr/>
              <p:nvPr/>
            </p:nvSpPr>
            <p:spPr>
              <a:xfrm>
                <a:off x="180636" y="310861"/>
                <a:ext cx="45190" cy="32866"/>
              </a:xfrm>
              <a:custGeom>
                <a:avLst/>
                <a:gdLst/>
                <a:ahLst/>
                <a:cxnLst/>
                <a:rect l="l" t="t" r="r" b="b"/>
                <a:pathLst>
                  <a:path w="869" h="632" extrusionOk="0">
                    <a:moveTo>
                      <a:pt x="450" y="1"/>
                    </a:moveTo>
                    <a:cubicBezTo>
                      <a:pt x="377" y="1"/>
                      <a:pt x="302" y="27"/>
                      <a:pt x="236" y="87"/>
                    </a:cubicBezTo>
                    <a:cubicBezTo>
                      <a:pt x="1" y="331"/>
                      <a:pt x="236" y="631"/>
                      <a:pt x="476" y="631"/>
                    </a:cubicBezTo>
                    <a:cubicBezTo>
                      <a:pt x="570" y="631"/>
                      <a:pt x="664" y="586"/>
                      <a:pt x="732" y="474"/>
                    </a:cubicBezTo>
                    <a:cubicBezTo>
                      <a:pt x="868" y="237"/>
                      <a:pt x="670" y="1"/>
                      <a:pt x="4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"/>
              <p:cNvSpPr/>
              <p:nvPr/>
            </p:nvSpPr>
            <p:spPr>
              <a:xfrm>
                <a:off x="339450" y="289540"/>
                <a:ext cx="36558" cy="2964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70" extrusionOk="0">
                    <a:moveTo>
                      <a:pt x="351" y="1"/>
                    </a:moveTo>
                    <a:cubicBezTo>
                      <a:pt x="0" y="25"/>
                      <a:pt x="0" y="545"/>
                      <a:pt x="351" y="569"/>
                    </a:cubicBezTo>
                    <a:cubicBezTo>
                      <a:pt x="702" y="545"/>
                      <a:pt x="702" y="25"/>
                      <a:pt x="3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"/>
              <p:cNvSpPr/>
              <p:nvPr/>
            </p:nvSpPr>
            <p:spPr>
              <a:xfrm>
                <a:off x="1309439" y="224642"/>
                <a:ext cx="52887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74" extrusionOk="0">
                    <a:moveTo>
                      <a:pt x="447" y="1"/>
                    </a:moveTo>
                    <a:cubicBezTo>
                      <a:pt x="220" y="1"/>
                      <a:pt x="1" y="175"/>
                      <a:pt x="1" y="438"/>
                    </a:cubicBezTo>
                    <a:cubicBezTo>
                      <a:pt x="1" y="668"/>
                      <a:pt x="194" y="862"/>
                      <a:pt x="436" y="874"/>
                    </a:cubicBezTo>
                    <a:cubicBezTo>
                      <a:pt x="823" y="874"/>
                      <a:pt x="1017" y="402"/>
                      <a:pt x="751" y="124"/>
                    </a:cubicBezTo>
                    <a:cubicBezTo>
                      <a:pt x="662" y="39"/>
                      <a:pt x="554" y="1"/>
                      <a:pt x="4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"/>
              <p:cNvSpPr/>
              <p:nvPr/>
            </p:nvSpPr>
            <p:spPr>
              <a:xfrm>
                <a:off x="1469241" y="177321"/>
                <a:ext cx="45970" cy="39938"/>
              </a:xfrm>
              <a:custGeom>
                <a:avLst/>
                <a:gdLst/>
                <a:ahLst/>
                <a:cxnLst/>
                <a:rect l="l" t="t" r="r" b="b"/>
                <a:pathLst>
                  <a:path w="884" h="768" extrusionOk="0">
                    <a:moveTo>
                      <a:pt x="380" y="1"/>
                    </a:moveTo>
                    <a:cubicBezTo>
                      <a:pt x="188" y="1"/>
                      <a:pt x="0" y="152"/>
                      <a:pt x="0" y="381"/>
                    </a:cubicBezTo>
                    <a:cubicBezTo>
                      <a:pt x="0" y="586"/>
                      <a:pt x="170" y="756"/>
                      <a:pt x="375" y="768"/>
                    </a:cubicBezTo>
                    <a:cubicBezTo>
                      <a:pt x="714" y="768"/>
                      <a:pt x="883" y="356"/>
                      <a:pt x="641" y="114"/>
                    </a:cubicBezTo>
                    <a:cubicBezTo>
                      <a:pt x="567" y="36"/>
                      <a:pt x="473" y="1"/>
                      <a:pt x="3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"/>
              <p:cNvSpPr/>
              <p:nvPr/>
            </p:nvSpPr>
            <p:spPr>
              <a:xfrm>
                <a:off x="1454109" y="322249"/>
                <a:ext cx="23349" cy="1768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40" extrusionOk="0">
                    <a:moveTo>
                      <a:pt x="231" y="1"/>
                    </a:moveTo>
                    <a:cubicBezTo>
                      <a:pt x="1" y="1"/>
                      <a:pt x="1" y="340"/>
                      <a:pt x="231" y="340"/>
                    </a:cubicBezTo>
                    <a:cubicBezTo>
                      <a:pt x="449" y="340"/>
                      <a:pt x="449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"/>
              <p:cNvSpPr/>
              <p:nvPr/>
            </p:nvSpPr>
            <p:spPr>
              <a:xfrm>
                <a:off x="1566744" y="340502"/>
                <a:ext cx="43422" cy="3401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54" extrusionOk="0">
                    <a:moveTo>
                      <a:pt x="412" y="1"/>
                    </a:moveTo>
                    <a:cubicBezTo>
                      <a:pt x="0" y="1"/>
                      <a:pt x="0" y="654"/>
                      <a:pt x="412" y="654"/>
                    </a:cubicBezTo>
                    <a:cubicBezTo>
                      <a:pt x="835" y="654"/>
                      <a:pt x="835" y="1"/>
                      <a:pt x="4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"/>
              <p:cNvSpPr/>
              <p:nvPr/>
            </p:nvSpPr>
            <p:spPr>
              <a:xfrm>
                <a:off x="1639703" y="402176"/>
                <a:ext cx="42174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42" extrusionOk="0">
                    <a:moveTo>
                      <a:pt x="412" y="0"/>
                    </a:moveTo>
                    <a:cubicBezTo>
                      <a:pt x="0" y="0"/>
                      <a:pt x="0" y="641"/>
                      <a:pt x="412" y="641"/>
                    </a:cubicBezTo>
                    <a:cubicBezTo>
                      <a:pt x="811" y="641"/>
                      <a:pt x="811" y="0"/>
                      <a:pt x="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"/>
              <p:cNvSpPr/>
              <p:nvPr/>
            </p:nvSpPr>
            <p:spPr>
              <a:xfrm>
                <a:off x="1530239" y="510340"/>
                <a:ext cx="39678" cy="30889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94" extrusionOk="0">
                    <a:moveTo>
                      <a:pt x="376" y="1"/>
                    </a:moveTo>
                    <a:cubicBezTo>
                      <a:pt x="1" y="1"/>
                      <a:pt x="1" y="593"/>
                      <a:pt x="376" y="593"/>
                    </a:cubicBezTo>
                    <a:cubicBezTo>
                      <a:pt x="763" y="593"/>
                      <a:pt x="763" y="1"/>
                      <a:pt x="3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"/>
              <p:cNvSpPr/>
              <p:nvPr/>
            </p:nvSpPr>
            <p:spPr>
              <a:xfrm>
                <a:off x="1590613" y="539305"/>
                <a:ext cx="3343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43" h="509" extrusionOk="0">
                    <a:moveTo>
                      <a:pt x="328" y="0"/>
                    </a:moveTo>
                    <a:cubicBezTo>
                      <a:pt x="1" y="24"/>
                      <a:pt x="1" y="484"/>
                      <a:pt x="328" y="508"/>
                    </a:cubicBezTo>
                    <a:cubicBezTo>
                      <a:pt x="642" y="484"/>
                      <a:pt x="642" y="24"/>
                      <a:pt x="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"/>
              <p:cNvSpPr/>
              <p:nvPr/>
            </p:nvSpPr>
            <p:spPr>
              <a:xfrm>
                <a:off x="1752911" y="650536"/>
                <a:ext cx="35310" cy="3312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37" extrusionOk="0">
                    <a:moveTo>
                      <a:pt x="356" y="0"/>
                    </a:moveTo>
                    <a:cubicBezTo>
                      <a:pt x="305" y="0"/>
                      <a:pt x="253" y="16"/>
                      <a:pt x="207" y="51"/>
                    </a:cubicBezTo>
                    <a:lnTo>
                      <a:pt x="182" y="75"/>
                    </a:lnTo>
                    <a:cubicBezTo>
                      <a:pt x="1" y="184"/>
                      <a:pt x="1" y="450"/>
                      <a:pt x="182" y="571"/>
                    </a:cubicBezTo>
                    <a:lnTo>
                      <a:pt x="207" y="595"/>
                    </a:lnTo>
                    <a:cubicBezTo>
                      <a:pt x="255" y="624"/>
                      <a:pt x="307" y="637"/>
                      <a:pt x="357" y="637"/>
                    </a:cubicBezTo>
                    <a:cubicBezTo>
                      <a:pt x="519" y="637"/>
                      <a:pt x="669" y="501"/>
                      <a:pt x="678" y="317"/>
                    </a:cubicBezTo>
                    <a:cubicBezTo>
                      <a:pt x="678" y="152"/>
                      <a:pt x="518" y="0"/>
                      <a:pt x="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"/>
              <p:cNvSpPr/>
              <p:nvPr/>
            </p:nvSpPr>
            <p:spPr>
              <a:xfrm>
                <a:off x="1690041" y="576382"/>
                <a:ext cx="25845" cy="21477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13" extrusionOk="0">
                    <a:moveTo>
                      <a:pt x="242" y="1"/>
                    </a:moveTo>
                    <a:cubicBezTo>
                      <a:pt x="0" y="25"/>
                      <a:pt x="0" y="388"/>
                      <a:pt x="242" y="412"/>
                    </a:cubicBezTo>
                    <a:cubicBezTo>
                      <a:pt x="496" y="388"/>
                      <a:pt x="496" y="25"/>
                      <a:pt x="2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"/>
              <p:cNvSpPr/>
              <p:nvPr/>
            </p:nvSpPr>
            <p:spPr>
              <a:xfrm>
                <a:off x="1651039" y="721727"/>
                <a:ext cx="35258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5" extrusionOk="0">
                    <a:moveTo>
                      <a:pt x="339" y="0"/>
                    </a:moveTo>
                    <a:cubicBezTo>
                      <a:pt x="0" y="24"/>
                      <a:pt x="0" y="520"/>
                      <a:pt x="339" y="545"/>
                    </a:cubicBezTo>
                    <a:cubicBezTo>
                      <a:pt x="678" y="520"/>
                      <a:pt x="678" y="24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"/>
              <p:cNvSpPr/>
              <p:nvPr/>
            </p:nvSpPr>
            <p:spPr>
              <a:xfrm>
                <a:off x="1752287" y="748143"/>
                <a:ext cx="39054" cy="2958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69" extrusionOk="0">
                    <a:moveTo>
                      <a:pt x="376" y="0"/>
                    </a:moveTo>
                    <a:cubicBezTo>
                      <a:pt x="1" y="0"/>
                      <a:pt x="1" y="569"/>
                      <a:pt x="376" y="569"/>
                    </a:cubicBezTo>
                    <a:cubicBezTo>
                      <a:pt x="751" y="569"/>
                      <a:pt x="751" y="0"/>
                      <a:pt x="3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"/>
              <p:cNvSpPr/>
              <p:nvPr/>
            </p:nvSpPr>
            <p:spPr>
              <a:xfrm>
                <a:off x="1690665" y="931189"/>
                <a:ext cx="39678" cy="30889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94" extrusionOk="0">
                    <a:moveTo>
                      <a:pt x="387" y="0"/>
                    </a:moveTo>
                    <a:cubicBezTo>
                      <a:pt x="0" y="0"/>
                      <a:pt x="0" y="593"/>
                      <a:pt x="387" y="593"/>
                    </a:cubicBezTo>
                    <a:cubicBezTo>
                      <a:pt x="762" y="593"/>
                      <a:pt x="762" y="0"/>
                      <a:pt x="3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"/>
              <p:cNvSpPr/>
              <p:nvPr/>
            </p:nvSpPr>
            <p:spPr>
              <a:xfrm>
                <a:off x="1761751" y="944398"/>
                <a:ext cx="3525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09" extrusionOk="0">
                    <a:moveTo>
                      <a:pt x="339" y="0"/>
                    </a:moveTo>
                    <a:cubicBezTo>
                      <a:pt x="0" y="0"/>
                      <a:pt x="0" y="509"/>
                      <a:pt x="339" y="509"/>
                    </a:cubicBezTo>
                    <a:cubicBezTo>
                      <a:pt x="678" y="509"/>
                      <a:pt x="678" y="0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>
                <a:off x="1766639" y="849443"/>
                <a:ext cx="49922" cy="35570"/>
              </a:xfrm>
              <a:custGeom>
                <a:avLst/>
                <a:gdLst/>
                <a:ahLst/>
                <a:cxnLst/>
                <a:rect l="l" t="t" r="r" b="b"/>
                <a:pathLst>
                  <a:path w="960" h="684" extrusionOk="0">
                    <a:moveTo>
                      <a:pt x="500" y="0"/>
                    </a:moveTo>
                    <a:cubicBezTo>
                      <a:pt x="447" y="0"/>
                      <a:pt x="393" y="15"/>
                      <a:pt x="342" y="48"/>
                    </a:cubicBezTo>
                    <a:lnTo>
                      <a:pt x="293" y="85"/>
                    </a:lnTo>
                    <a:cubicBezTo>
                      <a:pt x="0" y="255"/>
                      <a:pt x="321" y="684"/>
                      <a:pt x="578" y="684"/>
                    </a:cubicBezTo>
                    <a:cubicBezTo>
                      <a:pt x="650" y="684"/>
                      <a:pt x="718" y="650"/>
                      <a:pt x="765" y="568"/>
                    </a:cubicBezTo>
                    <a:lnTo>
                      <a:pt x="801" y="508"/>
                    </a:lnTo>
                    <a:cubicBezTo>
                      <a:pt x="960" y="291"/>
                      <a:pt x="738" y="0"/>
                      <a:pt x="5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>
                <a:off x="1768668" y="1049441"/>
                <a:ext cx="29589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37" extrusionOk="0">
                    <a:moveTo>
                      <a:pt x="291" y="1"/>
                    </a:moveTo>
                    <a:cubicBezTo>
                      <a:pt x="0" y="1"/>
                      <a:pt x="0" y="436"/>
                      <a:pt x="291" y="436"/>
                    </a:cubicBezTo>
                    <a:cubicBezTo>
                      <a:pt x="569" y="424"/>
                      <a:pt x="569" y="1"/>
                      <a:pt x="2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1703249" y="1211739"/>
                <a:ext cx="45346" cy="34634"/>
              </a:xfrm>
              <a:custGeom>
                <a:avLst/>
                <a:gdLst/>
                <a:ahLst/>
                <a:cxnLst/>
                <a:rect l="l" t="t" r="r" b="b"/>
                <a:pathLst>
                  <a:path w="872" h="666" extrusionOk="0">
                    <a:moveTo>
                      <a:pt x="436" y="1"/>
                    </a:moveTo>
                    <a:cubicBezTo>
                      <a:pt x="0" y="1"/>
                      <a:pt x="0" y="666"/>
                      <a:pt x="436" y="666"/>
                    </a:cubicBezTo>
                    <a:cubicBezTo>
                      <a:pt x="871" y="666"/>
                      <a:pt x="871" y="1"/>
                      <a:pt x="4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1646619" y="1326870"/>
                <a:ext cx="43474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42" extrusionOk="0">
                    <a:moveTo>
                      <a:pt x="424" y="0"/>
                    </a:moveTo>
                    <a:cubicBezTo>
                      <a:pt x="1" y="0"/>
                      <a:pt x="1" y="641"/>
                      <a:pt x="424" y="641"/>
                    </a:cubicBezTo>
                    <a:cubicBezTo>
                      <a:pt x="835" y="641"/>
                      <a:pt x="835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1581201" y="1289117"/>
                <a:ext cx="21425" cy="1768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40" extrusionOk="0">
                    <a:moveTo>
                      <a:pt x="206" y="1"/>
                    </a:moveTo>
                    <a:cubicBezTo>
                      <a:pt x="0" y="25"/>
                      <a:pt x="0" y="315"/>
                      <a:pt x="206" y="339"/>
                    </a:cubicBezTo>
                    <a:cubicBezTo>
                      <a:pt x="412" y="315"/>
                      <a:pt x="412" y="25"/>
                      <a:pt x="2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1410115" y="1433786"/>
                <a:ext cx="3525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09" extrusionOk="0">
                    <a:moveTo>
                      <a:pt x="339" y="1"/>
                    </a:moveTo>
                    <a:cubicBezTo>
                      <a:pt x="0" y="1"/>
                      <a:pt x="0" y="509"/>
                      <a:pt x="339" y="509"/>
                    </a:cubicBezTo>
                    <a:cubicBezTo>
                      <a:pt x="678" y="509"/>
                      <a:pt x="678" y="1"/>
                      <a:pt x="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1415783" y="1504248"/>
                <a:ext cx="31462" cy="23973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61" extrusionOk="0">
                    <a:moveTo>
                      <a:pt x="302" y="1"/>
                    </a:moveTo>
                    <a:cubicBezTo>
                      <a:pt x="0" y="1"/>
                      <a:pt x="0" y="460"/>
                      <a:pt x="302" y="460"/>
                    </a:cubicBezTo>
                    <a:cubicBezTo>
                      <a:pt x="605" y="460"/>
                      <a:pt x="605" y="1"/>
                      <a:pt x="3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1505694" y="1418705"/>
                <a:ext cx="42850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42" extrusionOk="0">
                    <a:moveTo>
                      <a:pt x="412" y="0"/>
                    </a:moveTo>
                    <a:cubicBezTo>
                      <a:pt x="1" y="0"/>
                      <a:pt x="1" y="642"/>
                      <a:pt x="412" y="642"/>
                    </a:cubicBezTo>
                    <a:cubicBezTo>
                      <a:pt x="823" y="642"/>
                      <a:pt x="823" y="0"/>
                      <a:pt x="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1212560" y="1441326"/>
                <a:ext cx="25221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85" h="364" extrusionOk="0">
                    <a:moveTo>
                      <a:pt x="243" y="1"/>
                    </a:moveTo>
                    <a:cubicBezTo>
                      <a:pt x="1" y="1"/>
                      <a:pt x="1" y="364"/>
                      <a:pt x="243" y="364"/>
                    </a:cubicBezTo>
                    <a:cubicBezTo>
                      <a:pt x="485" y="364"/>
                      <a:pt x="485" y="1"/>
                      <a:pt x="2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1172935" y="1533837"/>
                <a:ext cx="43474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36" h="642" extrusionOk="0">
                    <a:moveTo>
                      <a:pt x="412" y="0"/>
                    </a:moveTo>
                    <a:cubicBezTo>
                      <a:pt x="1" y="0"/>
                      <a:pt x="1" y="641"/>
                      <a:pt x="412" y="641"/>
                    </a:cubicBezTo>
                    <a:cubicBezTo>
                      <a:pt x="835" y="641"/>
                      <a:pt x="835" y="0"/>
                      <a:pt x="4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1023845" y="1465247"/>
                <a:ext cx="12637" cy="9516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83" extrusionOk="0">
                    <a:moveTo>
                      <a:pt x="122" y="1"/>
                    </a:moveTo>
                    <a:cubicBezTo>
                      <a:pt x="1" y="1"/>
                      <a:pt x="1" y="182"/>
                      <a:pt x="122" y="182"/>
                    </a:cubicBezTo>
                    <a:cubicBezTo>
                      <a:pt x="243" y="182"/>
                      <a:pt x="243" y="1"/>
                      <a:pt x="1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"/>
              <p:cNvSpPr/>
              <p:nvPr/>
            </p:nvSpPr>
            <p:spPr>
              <a:xfrm>
                <a:off x="1021973" y="1419329"/>
                <a:ext cx="32138" cy="24597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73" extrusionOk="0">
                    <a:moveTo>
                      <a:pt x="303" y="1"/>
                    </a:moveTo>
                    <a:cubicBezTo>
                      <a:pt x="0" y="1"/>
                      <a:pt x="0" y="472"/>
                      <a:pt x="303" y="472"/>
                    </a:cubicBezTo>
                    <a:cubicBezTo>
                      <a:pt x="617" y="472"/>
                      <a:pt x="617" y="1"/>
                      <a:pt x="3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"/>
              <p:cNvSpPr/>
              <p:nvPr/>
            </p:nvSpPr>
            <p:spPr>
              <a:xfrm>
                <a:off x="1130813" y="1457083"/>
                <a:ext cx="43422" cy="33386"/>
              </a:xfrm>
              <a:custGeom>
                <a:avLst/>
                <a:gdLst/>
                <a:ahLst/>
                <a:cxnLst/>
                <a:rect l="l" t="t" r="r" b="b"/>
                <a:pathLst>
                  <a:path w="835" h="642" extrusionOk="0">
                    <a:moveTo>
                      <a:pt x="424" y="0"/>
                    </a:moveTo>
                    <a:cubicBezTo>
                      <a:pt x="0" y="0"/>
                      <a:pt x="0" y="641"/>
                      <a:pt x="424" y="641"/>
                    </a:cubicBezTo>
                    <a:cubicBezTo>
                      <a:pt x="835" y="641"/>
                      <a:pt x="835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>
                <a:off x="1068515" y="1538829"/>
                <a:ext cx="39054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82" extrusionOk="0">
                    <a:moveTo>
                      <a:pt x="364" y="1"/>
                    </a:moveTo>
                    <a:cubicBezTo>
                      <a:pt x="1" y="1"/>
                      <a:pt x="1" y="582"/>
                      <a:pt x="364" y="582"/>
                    </a:cubicBezTo>
                    <a:cubicBezTo>
                      <a:pt x="751" y="569"/>
                      <a:pt x="751" y="1"/>
                      <a:pt x="3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>
                <a:off x="887341" y="1396709"/>
                <a:ext cx="40978" cy="31462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05" extrusionOk="0">
                    <a:moveTo>
                      <a:pt x="400" y="0"/>
                    </a:moveTo>
                    <a:cubicBezTo>
                      <a:pt x="1" y="0"/>
                      <a:pt x="1" y="605"/>
                      <a:pt x="400" y="605"/>
                    </a:cubicBezTo>
                    <a:cubicBezTo>
                      <a:pt x="787" y="605"/>
                      <a:pt x="787" y="0"/>
                      <a:pt x="4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876680" y="1316418"/>
                <a:ext cx="37130" cy="3125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601" extrusionOk="0">
                    <a:moveTo>
                      <a:pt x="303" y="1"/>
                    </a:moveTo>
                    <a:cubicBezTo>
                      <a:pt x="147" y="1"/>
                      <a:pt x="0" y="119"/>
                      <a:pt x="0" y="298"/>
                    </a:cubicBezTo>
                    <a:cubicBezTo>
                      <a:pt x="0" y="467"/>
                      <a:pt x="145" y="601"/>
                      <a:pt x="303" y="601"/>
                    </a:cubicBezTo>
                    <a:cubicBezTo>
                      <a:pt x="581" y="601"/>
                      <a:pt x="714" y="274"/>
                      <a:pt x="520" y="92"/>
                    </a:cubicBezTo>
                    <a:cubicBezTo>
                      <a:pt x="457" y="29"/>
                      <a:pt x="379" y="1"/>
                      <a:pt x="3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815630" y="1366496"/>
                <a:ext cx="31514" cy="23297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48" extrusionOk="0">
                    <a:moveTo>
                      <a:pt x="315" y="0"/>
                    </a:moveTo>
                    <a:cubicBezTo>
                      <a:pt x="311" y="0"/>
                      <a:pt x="307" y="0"/>
                      <a:pt x="303" y="0"/>
                    </a:cubicBezTo>
                    <a:cubicBezTo>
                      <a:pt x="1" y="0"/>
                      <a:pt x="1" y="448"/>
                      <a:pt x="303" y="448"/>
                    </a:cubicBezTo>
                    <a:cubicBezTo>
                      <a:pt x="602" y="448"/>
                      <a:pt x="606" y="0"/>
                      <a:pt x="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791761" y="1262076"/>
                <a:ext cx="33386" cy="25845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7" extrusionOk="0">
                    <a:moveTo>
                      <a:pt x="327" y="0"/>
                    </a:moveTo>
                    <a:cubicBezTo>
                      <a:pt x="0" y="0"/>
                      <a:pt x="0" y="496"/>
                      <a:pt x="327" y="496"/>
                    </a:cubicBezTo>
                    <a:cubicBezTo>
                      <a:pt x="641" y="496"/>
                      <a:pt x="641" y="0"/>
                      <a:pt x="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789837" y="1203574"/>
                <a:ext cx="37182" cy="2771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533" extrusionOk="0">
                    <a:moveTo>
                      <a:pt x="364" y="0"/>
                    </a:moveTo>
                    <a:cubicBezTo>
                      <a:pt x="1" y="0"/>
                      <a:pt x="1" y="533"/>
                      <a:pt x="364" y="533"/>
                    </a:cubicBezTo>
                    <a:cubicBezTo>
                      <a:pt x="714" y="533"/>
                      <a:pt x="714" y="0"/>
                      <a:pt x="3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761548" y="1113611"/>
                <a:ext cx="40302" cy="31514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06" extrusionOk="0">
                    <a:moveTo>
                      <a:pt x="387" y="1"/>
                    </a:moveTo>
                    <a:cubicBezTo>
                      <a:pt x="0" y="1"/>
                      <a:pt x="0" y="605"/>
                      <a:pt x="387" y="605"/>
                    </a:cubicBezTo>
                    <a:cubicBezTo>
                      <a:pt x="775" y="605"/>
                      <a:pt x="775" y="1"/>
                      <a:pt x="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735131" y="1039405"/>
                <a:ext cx="24597" cy="20177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88" extrusionOk="0">
                    <a:moveTo>
                      <a:pt x="242" y="0"/>
                    </a:moveTo>
                    <a:cubicBezTo>
                      <a:pt x="0" y="24"/>
                      <a:pt x="0" y="363"/>
                      <a:pt x="242" y="387"/>
                    </a:cubicBezTo>
                    <a:cubicBezTo>
                      <a:pt x="472" y="363"/>
                      <a:pt x="472" y="24"/>
                      <a:pt x="2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765292" y="942526"/>
                <a:ext cx="17681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1" extrusionOk="0">
                    <a:moveTo>
                      <a:pt x="170" y="0"/>
                    </a:moveTo>
                    <a:cubicBezTo>
                      <a:pt x="1" y="24"/>
                      <a:pt x="1" y="266"/>
                      <a:pt x="170" y="291"/>
                    </a:cubicBezTo>
                    <a:cubicBezTo>
                      <a:pt x="340" y="266"/>
                      <a:pt x="340" y="24"/>
                      <a:pt x="1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1283647" y="847519"/>
                <a:ext cx="28393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12" extrusionOk="0">
                    <a:moveTo>
                      <a:pt x="267" y="1"/>
                    </a:moveTo>
                    <a:cubicBezTo>
                      <a:pt x="1" y="1"/>
                      <a:pt x="1" y="412"/>
                      <a:pt x="267" y="412"/>
                    </a:cubicBezTo>
                    <a:cubicBezTo>
                      <a:pt x="545" y="412"/>
                      <a:pt x="545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1299403" y="175189"/>
                <a:ext cx="30473" cy="24441"/>
              </a:xfrm>
              <a:custGeom>
                <a:avLst/>
                <a:gdLst/>
                <a:ahLst/>
                <a:cxnLst/>
                <a:rect l="l" t="t" r="r" b="b"/>
                <a:pathLst>
                  <a:path w="586" h="470" extrusionOk="0">
                    <a:moveTo>
                      <a:pt x="183" y="0"/>
                    </a:moveTo>
                    <a:cubicBezTo>
                      <a:pt x="131" y="0"/>
                      <a:pt x="83" y="24"/>
                      <a:pt x="49" y="83"/>
                    </a:cubicBezTo>
                    <a:cubicBezTo>
                      <a:pt x="24" y="131"/>
                      <a:pt x="0" y="192"/>
                      <a:pt x="0" y="252"/>
                    </a:cubicBezTo>
                    <a:cubicBezTo>
                      <a:pt x="0" y="373"/>
                      <a:pt x="97" y="470"/>
                      <a:pt x="218" y="470"/>
                    </a:cubicBezTo>
                    <a:cubicBezTo>
                      <a:pt x="278" y="458"/>
                      <a:pt x="327" y="446"/>
                      <a:pt x="387" y="422"/>
                    </a:cubicBezTo>
                    <a:cubicBezTo>
                      <a:pt x="585" y="299"/>
                      <a:pt x="364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"/>
              <p:cNvSpPr/>
              <p:nvPr/>
            </p:nvSpPr>
            <p:spPr>
              <a:xfrm>
                <a:off x="1399923" y="228958"/>
                <a:ext cx="33490" cy="28237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43" extrusionOk="0">
                    <a:moveTo>
                      <a:pt x="316" y="0"/>
                    </a:moveTo>
                    <a:cubicBezTo>
                      <a:pt x="202" y="0"/>
                      <a:pt x="90" y="75"/>
                      <a:pt x="51" y="198"/>
                    </a:cubicBezTo>
                    <a:cubicBezTo>
                      <a:pt x="1" y="400"/>
                      <a:pt x="101" y="542"/>
                      <a:pt x="276" y="542"/>
                    </a:cubicBezTo>
                    <a:cubicBezTo>
                      <a:pt x="311" y="542"/>
                      <a:pt x="349" y="537"/>
                      <a:pt x="390" y="525"/>
                    </a:cubicBezTo>
                    <a:cubicBezTo>
                      <a:pt x="583" y="476"/>
                      <a:pt x="644" y="222"/>
                      <a:pt x="499" y="77"/>
                    </a:cubicBezTo>
                    <a:cubicBezTo>
                      <a:pt x="446" y="24"/>
                      <a:pt x="381" y="0"/>
                      <a:pt x="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"/>
              <p:cNvSpPr/>
              <p:nvPr/>
            </p:nvSpPr>
            <p:spPr>
              <a:xfrm>
                <a:off x="1621450" y="299629"/>
                <a:ext cx="32762" cy="3603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693" extrusionOk="0">
                    <a:moveTo>
                      <a:pt x="327" y="0"/>
                    </a:moveTo>
                    <a:cubicBezTo>
                      <a:pt x="158" y="12"/>
                      <a:pt x="25" y="146"/>
                      <a:pt x="25" y="303"/>
                    </a:cubicBezTo>
                    <a:lnTo>
                      <a:pt x="13" y="303"/>
                    </a:lnTo>
                    <a:cubicBezTo>
                      <a:pt x="1" y="400"/>
                      <a:pt x="25" y="484"/>
                      <a:pt x="73" y="557"/>
                    </a:cubicBezTo>
                    <a:cubicBezTo>
                      <a:pt x="128" y="648"/>
                      <a:pt x="221" y="693"/>
                      <a:pt x="315" y="693"/>
                    </a:cubicBezTo>
                    <a:cubicBezTo>
                      <a:pt x="409" y="693"/>
                      <a:pt x="503" y="648"/>
                      <a:pt x="557" y="557"/>
                    </a:cubicBezTo>
                    <a:cubicBezTo>
                      <a:pt x="606" y="484"/>
                      <a:pt x="630" y="400"/>
                      <a:pt x="630" y="303"/>
                    </a:cubicBezTo>
                    <a:cubicBezTo>
                      <a:pt x="618" y="146"/>
                      <a:pt x="485" y="12"/>
                      <a:pt x="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"/>
              <p:cNvSpPr/>
              <p:nvPr/>
            </p:nvSpPr>
            <p:spPr>
              <a:xfrm>
                <a:off x="1601326" y="447105"/>
                <a:ext cx="32138" cy="27457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28" extrusionOk="0">
                    <a:moveTo>
                      <a:pt x="262" y="0"/>
                    </a:moveTo>
                    <a:cubicBezTo>
                      <a:pt x="128" y="0"/>
                      <a:pt x="1" y="106"/>
                      <a:pt x="1" y="261"/>
                    </a:cubicBezTo>
                    <a:cubicBezTo>
                      <a:pt x="1" y="406"/>
                      <a:pt x="109" y="527"/>
                      <a:pt x="267" y="527"/>
                    </a:cubicBezTo>
                    <a:cubicBezTo>
                      <a:pt x="497" y="527"/>
                      <a:pt x="618" y="249"/>
                      <a:pt x="448" y="80"/>
                    </a:cubicBezTo>
                    <a:cubicBezTo>
                      <a:pt x="393" y="25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"/>
              <p:cNvSpPr/>
              <p:nvPr/>
            </p:nvSpPr>
            <p:spPr>
              <a:xfrm>
                <a:off x="1742251" y="561301"/>
                <a:ext cx="28341" cy="20801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00" extrusionOk="0">
                    <a:moveTo>
                      <a:pt x="266" y="1"/>
                    </a:moveTo>
                    <a:cubicBezTo>
                      <a:pt x="0" y="1"/>
                      <a:pt x="0" y="400"/>
                      <a:pt x="266" y="400"/>
                    </a:cubicBezTo>
                    <a:cubicBezTo>
                      <a:pt x="545" y="400"/>
                      <a:pt x="545" y="1"/>
                      <a:pt x="2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"/>
              <p:cNvSpPr/>
              <p:nvPr/>
            </p:nvSpPr>
            <p:spPr>
              <a:xfrm>
                <a:off x="1740535" y="892188"/>
                <a:ext cx="26105" cy="2230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29" extrusionOk="0">
                    <a:moveTo>
                      <a:pt x="154" y="0"/>
                    </a:moveTo>
                    <a:cubicBezTo>
                      <a:pt x="94" y="0"/>
                      <a:pt x="42" y="28"/>
                      <a:pt x="21" y="97"/>
                    </a:cubicBezTo>
                    <a:cubicBezTo>
                      <a:pt x="21" y="158"/>
                      <a:pt x="9" y="218"/>
                      <a:pt x="9" y="267"/>
                    </a:cubicBezTo>
                    <a:cubicBezTo>
                      <a:pt x="1" y="372"/>
                      <a:pt x="80" y="429"/>
                      <a:pt x="162" y="429"/>
                    </a:cubicBezTo>
                    <a:cubicBezTo>
                      <a:pt x="203" y="429"/>
                      <a:pt x="243" y="415"/>
                      <a:pt x="275" y="388"/>
                    </a:cubicBezTo>
                    <a:cubicBezTo>
                      <a:pt x="311" y="363"/>
                      <a:pt x="336" y="327"/>
                      <a:pt x="372" y="303"/>
                    </a:cubicBezTo>
                    <a:cubicBezTo>
                      <a:pt x="502" y="173"/>
                      <a:pt x="304" y="0"/>
                      <a:pt x="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"/>
              <p:cNvSpPr/>
              <p:nvPr/>
            </p:nvSpPr>
            <p:spPr>
              <a:xfrm>
                <a:off x="1673660" y="1092343"/>
                <a:ext cx="42486" cy="3791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29" extrusionOk="0">
                    <a:moveTo>
                      <a:pt x="380" y="0"/>
                    </a:moveTo>
                    <a:cubicBezTo>
                      <a:pt x="298" y="0"/>
                      <a:pt x="214" y="35"/>
                      <a:pt x="146" y="119"/>
                    </a:cubicBezTo>
                    <a:cubicBezTo>
                      <a:pt x="13" y="313"/>
                      <a:pt x="1" y="615"/>
                      <a:pt x="255" y="712"/>
                    </a:cubicBezTo>
                    <a:cubicBezTo>
                      <a:pt x="282" y="724"/>
                      <a:pt x="310" y="729"/>
                      <a:pt x="338" y="729"/>
                    </a:cubicBezTo>
                    <a:cubicBezTo>
                      <a:pt x="398" y="729"/>
                      <a:pt x="456" y="705"/>
                      <a:pt x="497" y="664"/>
                    </a:cubicBezTo>
                    <a:cubicBezTo>
                      <a:pt x="545" y="639"/>
                      <a:pt x="569" y="591"/>
                      <a:pt x="593" y="543"/>
                    </a:cubicBezTo>
                    <a:cubicBezTo>
                      <a:pt x="606" y="530"/>
                      <a:pt x="618" y="518"/>
                      <a:pt x="630" y="494"/>
                    </a:cubicBezTo>
                    <a:cubicBezTo>
                      <a:pt x="816" y="264"/>
                      <a:pt x="606" y="0"/>
                      <a:pt x="3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"/>
              <p:cNvSpPr/>
              <p:nvPr/>
            </p:nvSpPr>
            <p:spPr>
              <a:xfrm>
                <a:off x="1749791" y="1141900"/>
                <a:ext cx="35882" cy="29017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58" extrusionOk="0">
                    <a:moveTo>
                      <a:pt x="351" y="1"/>
                    </a:moveTo>
                    <a:cubicBezTo>
                      <a:pt x="0" y="25"/>
                      <a:pt x="0" y="533"/>
                      <a:pt x="351" y="557"/>
                    </a:cubicBezTo>
                    <a:cubicBezTo>
                      <a:pt x="690" y="533"/>
                      <a:pt x="690" y="25"/>
                      <a:pt x="3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"/>
              <p:cNvSpPr/>
              <p:nvPr/>
            </p:nvSpPr>
            <p:spPr>
              <a:xfrm>
                <a:off x="1654784" y="1211115"/>
                <a:ext cx="34686" cy="28341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45" extrusionOk="0">
                    <a:moveTo>
                      <a:pt x="340" y="1"/>
                    </a:moveTo>
                    <a:cubicBezTo>
                      <a:pt x="1" y="25"/>
                      <a:pt x="1" y="521"/>
                      <a:pt x="340" y="545"/>
                    </a:cubicBezTo>
                    <a:cubicBezTo>
                      <a:pt x="666" y="521"/>
                      <a:pt x="666" y="25"/>
                      <a:pt x="3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"/>
              <p:cNvSpPr/>
              <p:nvPr/>
            </p:nvSpPr>
            <p:spPr>
              <a:xfrm>
                <a:off x="1583697" y="1404873"/>
                <a:ext cx="39678" cy="30213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81" extrusionOk="0">
                    <a:moveTo>
                      <a:pt x="376" y="0"/>
                    </a:moveTo>
                    <a:cubicBezTo>
                      <a:pt x="1" y="0"/>
                      <a:pt x="1" y="581"/>
                      <a:pt x="376" y="581"/>
                    </a:cubicBezTo>
                    <a:cubicBezTo>
                      <a:pt x="751" y="581"/>
                      <a:pt x="763" y="0"/>
                      <a:pt x="3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"/>
              <p:cNvSpPr/>
              <p:nvPr/>
            </p:nvSpPr>
            <p:spPr>
              <a:xfrm>
                <a:off x="1460401" y="1350739"/>
                <a:ext cx="41602" cy="32138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18" extrusionOk="0">
                    <a:moveTo>
                      <a:pt x="400" y="1"/>
                    </a:moveTo>
                    <a:cubicBezTo>
                      <a:pt x="1" y="1"/>
                      <a:pt x="1" y="618"/>
                      <a:pt x="400" y="618"/>
                    </a:cubicBezTo>
                    <a:cubicBezTo>
                      <a:pt x="799" y="618"/>
                      <a:pt x="799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"/>
              <p:cNvSpPr/>
              <p:nvPr/>
            </p:nvSpPr>
            <p:spPr>
              <a:xfrm>
                <a:off x="1328940" y="1531341"/>
                <a:ext cx="34634" cy="29589"/>
              </a:xfrm>
              <a:custGeom>
                <a:avLst/>
                <a:gdLst/>
                <a:ahLst/>
                <a:cxnLst/>
                <a:rect l="l" t="t" r="r" b="b"/>
                <a:pathLst>
                  <a:path w="666" h="569" extrusionOk="0">
                    <a:moveTo>
                      <a:pt x="287" y="1"/>
                    </a:moveTo>
                    <a:cubicBezTo>
                      <a:pt x="141" y="1"/>
                      <a:pt x="1" y="117"/>
                      <a:pt x="1" y="290"/>
                    </a:cubicBezTo>
                    <a:cubicBezTo>
                      <a:pt x="1" y="447"/>
                      <a:pt x="122" y="568"/>
                      <a:pt x="279" y="568"/>
                    </a:cubicBezTo>
                    <a:cubicBezTo>
                      <a:pt x="533" y="568"/>
                      <a:pt x="666" y="266"/>
                      <a:pt x="485" y="84"/>
                    </a:cubicBezTo>
                    <a:cubicBezTo>
                      <a:pt x="426" y="26"/>
                      <a:pt x="356" y="1"/>
                      <a:pt x="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"/>
              <p:cNvSpPr/>
              <p:nvPr/>
            </p:nvSpPr>
            <p:spPr>
              <a:xfrm>
                <a:off x="1324572" y="1446994"/>
                <a:ext cx="30837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7" extrusionOk="0">
                    <a:moveTo>
                      <a:pt x="290" y="1"/>
                    </a:moveTo>
                    <a:cubicBezTo>
                      <a:pt x="0" y="1"/>
                      <a:pt x="0" y="436"/>
                      <a:pt x="290" y="436"/>
                    </a:cubicBezTo>
                    <a:cubicBezTo>
                      <a:pt x="593" y="436"/>
                      <a:pt x="593" y="1"/>
                      <a:pt x="2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>
                <a:off x="1269814" y="1480327"/>
                <a:ext cx="40926" cy="32138"/>
              </a:xfrm>
              <a:custGeom>
                <a:avLst/>
                <a:gdLst/>
                <a:ahLst/>
                <a:cxnLst/>
                <a:rect l="l" t="t" r="r" b="b"/>
                <a:pathLst>
                  <a:path w="787" h="618" extrusionOk="0">
                    <a:moveTo>
                      <a:pt x="388" y="1"/>
                    </a:moveTo>
                    <a:cubicBezTo>
                      <a:pt x="1" y="1"/>
                      <a:pt x="1" y="618"/>
                      <a:pt x="388" y="618"/>
                    </a:cubicBezTo>
                    <a:cubicBezTo>
                      <a:pt x="787" y="618"/>
                      <a:pt x="787" y="1"/>
                      <a:pt x="3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"/>
              <p:cNvSpPr/>
              <p:nvPr/>
            </p:nvSpPr>
            <p:spPr>
              <a:xfrm>
                <a:off x="987392" y="1547670"/>
                <a:ext cx="24545" cy="20177"/>
              </a:xfrm>
              <a:custGeom>
                <a:avLst/>
                <a:gdLst/>
                <a:ahLst/>
                <a:cxnLst/>
                <a:rect l="l" t="t" r="r" b="b"/>
                <a:pathLst>
                  <a:path w="472" h="388" extrusionOk="0">
                    <a:moveTo>
                      <a:pt x="242" y="0"/>
                    </a:moveTo>
                    <a:cubicBezTo>
                      <a:pt x="0" y="24"/>
                      <a:pt x="0" y="363"/>
                      <a:pt x="242" y="387"/>
                    </a:cubicBezTo>
                    <a:cubicBezTo>
                      <a:pt x="472" y="363"/>
                      <a:pt x="472" y="24"/>
                      <a:pt x="2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"/>
              <p:cNvSpPr/>
              <p:nvPr/>
            </p:nvSpPr>
            <p:spPr>
              <a:xfrm>
                <a:off x="900549" y="1485372"/>
                <a:ext cx="38430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82" extrusionOk="0">
                    <a:moveTo>
                      <a:pt x="364" y="1"/>
                    </a:moveTo>
                    <a:cubicBezTo>
                      <a:pt x="1" y="25"/>
                      <a:pt x="1" y="557"/>
                      <a:pt x="364" y="581"/>
                    </a:cubicBezTo>
                    <a:cubicBezTo>
                      <a:pt x="739" y="581"/>
                      <a:pt x="739" y="1"/>
                      <a:pt x="3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"/>
              <p:cNvSpPr/>
              <p:nvPr/>
            </p:nvSpPr>
            <p:spPr>
              <a:xfrm>
                <a:off x="1164146" y="1414909"/>
                <a:ext cx="22673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64" extrusionOk="0">
                    <a:moveTo>
                      <a:pt x="218" y="1"/>
                    </a:moveTo>
                    <a:cubicBezTo>
                      <a:pt x="0" y="13"/>
                      <a:pt x="0" y="340"/>
                      <a:pt x="218" y="364"/>
                    </a:cubicBezTo>
                    <a:cubicBezTo>
                      <a:pt x="436" y="340"/>
                      <a:pt x="436" y="13"/>
                      <a:pt x="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"/>
              <p:cNvSpPr/>
              <p:nvPr/>
            </p:nvSpPr>
            <p:spPr>
              <a:xfrm>
                <a:off x="960975" y="1397957"/>
                <a:ext cx="39054" cy="2958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569" extrusionOk="0">
                    <a:moveTo>
                      <a:pt x="375" y="0"/>
                    </a:moveTo>
                    <a:cubicBezTo>
                      <a:pt x="0" y="0"/>
                      <a:pt x="0" y="569"/>
                      <a:pt x="375" y="569"/>
                    </a:cubicBezTo>
                    <a:cubicBezTo>
                      <a:pt x="750" y="557"/>
                      <a:pt x="750" y="0"/>
                      <a:pt x="3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"/>
              <p:cNvSpPr/>
              <p:nvPr/>
            </p:nvSpPr>
            <p:spPr>
              <a:xfrm>
                <a:off x="803670" y="1275909"/>
                <a:ext cx="17681" cy="13261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55" extrusionOk="0">
                    <a:moveTo>
                      <a:pt x="170" y="0"/>
                    </a:moveTo>
                    <a:cubicBezTo>
                      <a:pt x="1" y="0"/>
                      <a:pt x="1" y="255"/>
                      <a:pt x="170" y="255"/>
                    </a:cubicBezTo>
                    <a:cubicBezTo>
                      <a:pt x="340" y="255"/>
                      <a:pt x="340" y="0"/>
                      <a:pt x="1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"/>
              <p:cNvSpPr/>
              <p:nvPr/>
            </p:nvSpPr>
            <p:spPr>
              <a:xfrm>
                <a:off x="827591" y="1329522"/>
                <a:ext cx="31722" cy="28653"/>
              </a:xfrm>
              <a:custGeom>
                <a:avLst/>
                <a:gdLst/>
                <a:ahLst/>
                <a:cxnLst/>
                <a:rect l="l" t="t" r="r" b="b"/>
                <a:pathLst>
                  <a:path w="610" h="551" extrusionOk="0">
                    <a:moveTo>
                      <a:pt x="351" y="1"/>
                    </a:moveTo>
                    <a:cubicBezTo>
                      <a:pt x="332" y="1"/>
                      <a:pt x="312" y="4"/>
                      <a:pt x="291" y="10"/>
                    </a:cubicBezTo>
                    <a:lnTo>
                      <a:pt x="267" y="10"/>
                    </a:lnTo>
                    <a:cubicBezTo>
                      <a:pt x="1" y="94"/>
                      <a:pt x="1" y="457"/>
                      <a:pt x="267" y="530"/>
                    </a:cubicBezTo>
                    <a:lnTo>
                      <a:pt x="291" y="542"/>
                    </a:lnTo>
                    <a:cubicBezTo>
                      <a:pt x="312" y="548"/>
                      <a:pt x="332" y="551"/>
                      <a:pt x="351" y="551"/>
                    </a:cubicBezTo>
                    <a:cubicBezTo>
                      <a:pt x="610" y="551"/>
                      <a:pt x="610" y="1"/>
                      <a:pt x="3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"/>
              <p:cNvSpPr/>
              <p:nvPr/>
            </p:nvSpPr>
            <p:spPr>
              <a:xfrm>
                <a:off x="769089" y="1319226"/>
                <a:ext cx="35778" cy="37910"/>
              </a:xfrm>
              <a:custGeom>
                <a:avLst/>
                <a:gdLst/>
                <a:ahLst/>
                <a:cxnLst/>
                <a:rect l="l" t="t" r="r" b="b"/>
                <a:pathLst>
                  <a:path w="688" h="729" extrusionOk="0">
                    <a:moveTo>
                      <a:pt x="366" y="1"/>
                    </a:moveTo>
                    <a:cubicBezTo>
                      <a:pt x="315" y="1"/>
                      <a:pt x="264" y="13"/>
                      <a:pt x="218" y="38"/>
                    </a:cubicBezTo>
                    <a:cubicBezTo>
                      <a:pt x="85" y="111"/>
                      <a:pt x="1" y="244"/>
                      <a:pt x="1" y="401"/>
                    </a:cubicBezTo>
                    <a:cubicBezTo>
                      <a:pt x="1" y="587"/>
                      <a:pt x="150" y="729"/>
                      <a:pt x="322" y="729"/>
                    </a:cubicBezTo>
                    <a:cubicBezTo>
                      <a:pt x="352" y="729"/>
                      <a:pt x="382" y="725"/>
                      <a:pt x="412" y="716"/>
                    </a:cubicBezTo>
                    <a:cubicBezTo>
                      <a:pt x="591" y="674"/>
                      <a:pt x="688" y="475"/>
                      <a:pt x="637" y="305"/>
                    </a:cubicBezTo>
                    <a:lnTo>
                      <a:pt x="637" y="305"/>
                    </a:lnTo>
                    <a:cubicBezTo>
                      <a:pt x="641" y="268"/>
                      <a:pt x="638" y="229"/>
                      <a:pt x="630" y="196"/>
                    </a:cubicBezTo>
                    <a:cubicBezTo>
                      <a:pt x="617" y="159"/>
                      <a:pt x="593" y="111"/>
                      <a:pt x="557" y="75"/>
                    </a:cubicBezTo>
                    <a:cubicBezTo>
                      <a:pt x="508" y="25"/>
                      <a:pt x="438" y="1"/>
                      <a:pt x="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"/>
              <p:cNvSpPr/>
              <p:nvPr/>
            </p:nvSpPr>
            <p:spPr>
              <a:xfrm>
                <a:off x="841423" y="1265196"/>
                <a:ext cx="34010" cy="27093"/>
              </a:xfrm>
              <a:custGeom>
                <a:avLst/>
                <a:gdLst/>
                <a:ahLst/>
                <a:cxnLst/>
                <a:rect l="l" t="t" r="r" b="b"/>
                <a:pathLst>
                  <a:path w="654" h="521" extrusionOk="0">
                    <a:moveTo>
                      <a:pt x="327" y="1"/>
                    </a:moveTo>
                    <a:cubicBezTo>
                      <a:pt x="1" y="25"/>
                      <a:pt x="1" y="497"/>
                      <a:pt x="327" y="521"/>
                    </a:cubicBezTo>
                    <a:cubicBezTo>
                      <a:pt x="654" y="497"/>
                      <a:pt x="654" y="25"/>
                      <a:pt x="3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"/>
              <p:cNvSpPr/>
              <p:nvPr/>
            </p:nvSpPr>
            <p:spPr>
              <a:xfrm>
                <a:off x="724887" y="1152613"/>
                <a:ext cx="29485" cy="20957"/>
              </a:xfrm>
              <a:custGeom>
                <a:avLst/>
                <a:gdLst/>
                <a:ahLst/>
                <a:cxnLst/>
                <a:rect l="l" t="t" r="r" b="b"/>
                <a:pathLst>
                  <a:path w="567" h="403" extrusionOk="0">
                    <a:moveTo>
                      <a:pt x="283" y="1"/>
                    </a:moveTo>
                    <a:cubicBezTo>
                      <a:pt x="234" y="1"/>
                      <a:pt x="182" y="19"/>
                      <a:pt x="137" y="61"/>
                    </a:cubicBezTo>
                    <a:cubicBezTo>
                      <a:pt x="0" y="198"/>
                      <a:pt x="193" y="403"/>
                      <a:pt x="348" y="403"/>
                    </a:cubicBezTo>
                    <a:cubicBezTo>
                      <a:pt x="399" y="403"/>
                      <a:pt x="446" y="381"/>
                      <a:pt x="476" y="327"/>
                    </a:cubicBezTo>
                    <a:cubicBezTo>
                      <a:pt x="566" y="164"/>
                      <a:pt x="432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"/>
              <p:cNvSpPr/>
              <p:nvPr/>
            </p:nvSpPr>
            <p:spPr>
              <a:xfrm>
                <a:off x="782765" y="1017512"/>
                <a:ext cx="34270" cy="2527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86" extrusionOk="0">
                    <a:moveTo>
                      <a:pt x="345" y="1"/>
                    </a:moveTo>
                    <a:cubicBezTo>
                      <a:pt x="112" y="1"/>
                      <a:pt x="0" y="325"/>
                      <a:pt x="221" y="457"/>
                    </a:cubicBezTo>
                    <a:cubicBezTo>
                      <a:pt x="252" y="477"/>
                      <a:pt x="282" y="486"/>
                      <a:pt x="311" y="486"/>
                    </a:cubicBezTo>
                    <a:cubicBezTo>
                      <a:pt x="513" y="486"/>
                      <a:pt x="658" y="63"/>
                      <a:pt x="415" y="10"/>
                    </a:cubicBezTo>
                    <a:cubicBezTo>
                      <a:pt x="391" y="4"/>
                      <a:pt x="368" y="1"/>
                      <a:pt x="3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"/>
              <p:cNvSpPr/>
              <p:nvPr/>
            </p:nvSpPr>
            <p:spPr>
              <a:xfrm>
                <a:off x="706166" y="988287"/>
                <a:ext cx="34686" cy="28809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54" extrusionOk="0">
                    <a:moveTo>
                      <a:pt x="416" y="1"/>
                    </a:moveTo>
                    <a:cubicBezTo>
                      <a:pt x="380" y="1"/>
                      <a:pt x="345" y="11"/>
                      <a:pt x="315" y="32"/>
                    </a:cubicBezTo>
                    <a:lnTo>
                      <a:pt x="315" y="32"/>
                    </a:lnTo>
                    <a:cubicBezTo>
                      <a:pt x="306" y="31"/>
                      <a:pt x="296" y="30"/>
                      <a:pt x="287" y="30"/>
                    </a:cubicBezTo>
                    <a:cubicBezTo>
                      <a:pt x="187" y="30"/>
                      <a:pt x="91" y="95"/>
                      <a:pt x="61" y="185"/>
                    </a:cubicBezTo>
                    <a:cubicBezTo>
                      <a:pt x="1" y="306"/>
                      <a:pt x="49" y="439"/>
                      <a:pt x="158" y="499"/>
                    </a:cubicBezTo>
                    <a:lnTo>
                      <a:pt x="158" y="511"/>
                    </a:lnTo>
                    <a:cubicBezTo>
                      <a:pt x="206" y="540"/>
                      <a:pt x="259" y="554"/>
                      <a:pt x="313" y="554"/>
                    </a:cubicBezTo>
                    <a:cubicBezTo>
                      <a:pt x="396" y="554"/>
                      <a:pt x="479" y="522"/>
                      <a:pt x="545" y="463"/>
                    </a:cubicBezTo>
                    <a:cubicBezTo>
                      <a:pt x="642" y="366"/>
                      <a:pt x="666" y="209"/>
                      <a:pt x="594" y="100"/>
                    </a:cubicBezTo>
                    <a:cubicBezTo>
                      <a:pt x="551" y="36"/>
                      <a:pt x="482" y="1"/>
                      <a:pt x="4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"/>
              <p:cNvSpPr/>
              <p:nvPr/>
            </p:nvSpPr>
            <p:spPr>
              <a:xfrm>
                <a:off x="835755" y="968943"/>
                <a:ext cx="29641" cy="23921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60" extrusionOk="0">
                    <a:moveTo>
                      <a:pt x="291" y="0"/>
                    </a:moveTo>
                    <a:cubicBezTo>
                      <a:pt x="1" y="12"/>
                      <a:pt x="1" y="436"/>
                      <a:pt x="291" y="460"/>
                    </a:cubicBezTo>
                    <a:cubicBezTo>
                      <a:pt x="569" y="436"/>
                      <a:pt x="569" y="12"/>
                      <a:pt x="2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3"/>
              <p:cNvSpPr/>
              <p:nvPr/>
            </p:nvSpPr>
            <p:spPr>
              <a:xfrm>
                <a:off x="821298" y="994111"/>
                <a:ext cx="3525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09" extrusionOk="0">
                    <a:moveTo>
                      <a:pt x="339" y="0"/>
                    </a:moveTo>
                    <a:cubicBezTo>
                      <a:pt x="1" y="0"/>
                      <a:pt x="1" y="508"/>
                      <a:pt x="339" y="508"/>
                    </a:cubicBezTo>
                    <a:cubicBezTo>
                      <a:pt x="678" y="508"/>
                      <a:pt x="678" y="0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3"/>
              <p:cNvSpPr/>
              <p:nvPr/>
            </p:nvSpPr>
            <p:spPr>
              <a:xfrm>
                <a:off x="1305695" y="931449"/>
                <a:ext cx="35258" cy="3062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9" extrusionOk="0">
                    <a:moveTo>
                      <a:pt x="290" y="0"/>
                    </a:moveTo>
                    <a:cubicBezTo>
                      <a:pt x="142" y="0"/>
                      <a:pt x="0" y="119"/>
                      <a:pt x="0" y="298"/>
                    </a:cubicBezTo>
                    <a:cubicBezTo>
                      <a:pt x="0" y="455"/>
                      <a:pt x="133" y="576"/>
                      <a:pt x="290" y="588"/>
                    </a:cubicBezTo>
                    <a:cubicBezTo>
                      <a:pt x="544" y="588"/>
                      <a:pt x="678" y="274"/>
                      <a:pt x="496" y="92"/>
                    </a:cubicBezTo>
                    <a:cubicBezTo>
                      <a:pt x="437" y="29"/>
                      <a:pt x="363" y="0"/>
                      <a:pt x="2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3"/>
              <p:cNvSpPr/>
              <p:nvPr/>
            </p:nvSpPr>
            <p:spPr>
              <a:xfrm>
                <a:off x="1347817" y="942526"/>
                <a:ext cx="35258" cy="30213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1" extrusionOk="0">
                    <a:moveTo>
                      <a:pt x="291" y="1"/>
                    </a:moveTo>
                    <a:cubicBezTo>
                      <a:pt x="140" y="1"/>
                      <a:pt x="1" y="118"/>
                      <a:pt x="1" y="291"/>
                    </a:cubicBezTo>
                    <a:cubicBezTo>
                      <a:pt x="1" y="448"/>
                      <a:pt x="122" y="581"/>
                      <a:pt x="291" y="581"/>
                    </a:cubicBezTo>
                    <a:cubicBezTo>
                      <a:pt x="545" y="581"/>
                      <a:pt x="678" y="266"/>
                      <a:pt x="497" y="85"/>
                    </a:cubicBezTo>
                    <a:cubicBezTo>
                      <a:pt x="435" y="27"/>
                      <a:pt x="362" y="1"/>
                      <a:pt x="2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3"/>
              <p:cNvSpPr/>
              <p:nvPr/>
            </p:nvSpPr>
            <p:spPr>
              <a:xfrm>
                <a:off x="1302523" y="1045021"/>
                <a:ext cx="20801" cy="1580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04" extrusionOk="0">
                    <a:moveTo>
                      <a:pt x="206" y="1"/>
                    </a:moveTo>
                    <a:cubicBezTo>
                      <a:pt x="1" y="1"/>
                      <a:pt x="1" y="303"/>
                      <a:pt x="206" y="303"/>
                    </a:cubicBezTo>
                    <a:cubicBezTo>
                      <a:pt x="400" y="303"/>
                      <a:pt x="400" y="1"/>
                      <a:pt x="2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3"/>
              <p:cNvSpPr/>
              <p:nvPr/>
            </p:nvSpPr>
            <p:spPr>
              <a:xfrm>
                <a:off x="1301275" y="1085426"/>
                <a:ext cx="29589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82" extrusionOk="0">
                    <a:moveTo>
                      <a:pt x="309" y="0"/>
                    </a:moveTo>
                    <a:cubicBezTo>
                      <a:pt x="267" y="0"/>
                      <a:pt x="223" y="11"/>
                      <a:pt x="182" y="34"/>
                    </a:cubicBezTo>
                    <a:cubicBezTo>
                      <a:pt x="0" y="131"/>
                      <a:pt x="0" y="373"/>
                      <a:pt x="182" y="482"/>
                    </a:cubicBezTo>
                    <a:cubicBezTo>
                      <a:pt x="218" y="506"/>
                      <a:pt x="254" y="530"/>
                      <a:pt x="291" y="555"/>
                    </a:cubicBezTo>
                    <a:cubicBezTo>
                      <a:pt x="321" y="573"/>
                      <a:pt x="353" y="581"/>
                      <a:pt x="384" y="581"/>
                    </a:cubicBezTo>
                    <a:cubicBezTo>
                      <a:pt x="476" y="581"/>
                      <a:pt x="557" y="509"/>
                      <a:pt x="557" y="409"/>
                    </a:cubicBezTo>
                    <a:cubicBezTo>
                      <a:pt x="557" y="361"/>
                      <a:pt x="557" y="313"/>
                      <a:pt x="569" y="252"/>
                    </a:cubicBezTo>
                    <a:cubicBezTo>
                      <a:pt x="569" y="105"/>
                      <a:pt x="444" y="0"/>
                      <a:pt x="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3"/>
              <p:cNvSpPr/>
              <p:nvPr/>
            </p:nvSpPr>
            <p:spPr>
              <a:xfrm>
                <a:off x="1294359" y="1127444"/>
                <a:ext cx="37182" cy="2771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533" extrusionOk="0">
                    <a:moveTo>
                      <a:pt x="363" y="1"/>
                    </a:moveTo>
                    <a:cubicBezTo>
                      <a:pt x="0" y="1"/>
                      <a:pt x="0" y="533"/>
                      <a:pt x="363" y="533"/>
                    </a:cubicBezTo>
                    <a:cubicBezTo>
                      <a:pt x="714" y="533"/>
                      <a:pt x="714" y="1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3"/>
              <p:cNvSpPr/>
              <p:nvPr/>
            </p:nvSpPr>
            <p:spPr>
              <a:xfrm>
                <a:off x="1340277" y="1012312"/>
                <a:ext cx="37182" cy="2839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546" extrusionOk="0">
                    <a:moveTo>
                      <a:pt x="363" y="1"/>
                    </a:moveTo>
                    <a:cubicBezTo>
                      <a:pt x="0" y="1"/>
                      <a:pt x="0" y="545"/>
                      <a:pt x="363" y="545"/>
                    </a:cubicBezTo>
                    <a:cubicBezTo>
                      <a:pt x="714" y="533"/>
                      <a:pt x="714" y="1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3"/>
              <p:cNvSpPr/>
              <p:nvPr/>
            </p:nvSpPr>
            <p:spPr>
              <a:xfrm>
                <a:off x="1277354" y="1162025"/>
                <a:ext cx="32762" cy="27145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22" extrusionOk="0">
                    <a:moveTo>
                      <a:pt x="315" y="1"/>
                    </a:moveTo>
                    <a:cubicBezTo>
                      <a:pt x="1" y="25"/>
                      <a:pt x="1" y="485"/>
                      <a:pt x="315" y="521"/>
                    </a:cubicBezTo>
                    <a:cubicBezTo>
                      <a:pt x="630" y="485"/>
                      <a:pt x="630" y="25"/>
                      <a:pt x="3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3"/>
              <p:cNvSpPr/>
              <p:nvPr/>
            </p:nvSpPr>
            <p:spPr>
              <a:xfrm>
                <a:off x="1196856" y="1190990"/>
                <a:ext cx="40926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582" extrusionOk="0">
                    <a:moveTo>
                      <a:pt x="411" y="0"/>
                    </a:moveTo>
                    <a:cubicBezTo>
                      <a:pt x="407" y="0"/>
                      <a:pt x="403" y="0"/>
                      <a:pt x="400" y="0"/>
                    </a:cubicBezTo>
                    <a:cubicBezTo>
                      <a:pt x="0" y="0"/>
                      <a:pt x="0" y="581"/>
                      <a:pt x="400" y="581"/>
                    </a:cubicBezTo>
                    <a:cubicBezTo>
                      <a:pt x="783" y="581"/>
                      <a:pt x="787" y="0"/>
                      <a:pt x="4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3"/>
              <p:cNvSpPr/>
              <p:nvPr/>
            </p:nvSpPr>
            <p:spPr>
              <a:xfrm>
                <a:off x="204817" y="324797"/>
                <a:ext cx="99481" cy="99429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1912" extrusionOk="0">
                    <a:moveTo>
                      <a:pt x="956" y="0"/>
                    </a:moveTo>
                    <a:cubicBezTo>
                      <a:pt x="932" y="907"/>
                      <a:pt x="908" y="932"/>
                      <a:pt x="1" y="956"/>
                    </a:cubicBezTo>
                    <a:cubicBezTo>
                      <a:pt x="908" y="980"/>
                      <a:pt x="932" y="1004"/>
                      <a:pt x="956" y="1912"/>
                    </a:cubicBezTo>
                    <a:cubicBezTo>
                      <a:pt x="981" y="1004"/>
                      <a:pt x="1005" y="980"/>
                      <a:pt x="1912" y="956"/>
                    </a:cubicBezTo>
                    <a:cubicBezTo>
                      <a:pt x="993" y="932"/>
                      <a:pt x="981" y="907"/>
                      <a:pt x="9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3"/>
              <p:cNvSpPr/>
              <p:nvPr/>
            </p:nvSpPr>
            <p:spPr>
              <a:xfrm>
                <a:off x="1459153" y="307793"/>
                <a:ext cx="98805" cy="99429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912" extrusionOk="0">
                    <a:moveTo>
                      <a:pt x="956" y="1"/>
                    </a:moveTo>
                    <a:cubicBezTo>
                      <a:pt x="424" y="1"/>
                      <a:pt x="1" y="436"/>
                      <a:pt x="1" y="956"/>
                    </a:cubicBezTo>
                    <a:cubicBezTo>
                      <a:pt x="1" y="1489"/>
                      <a:pt x="424" y="1912"/>
                      <a:pt x="956" y="1912"/>
                    </a:cubicBezTo>
                    <a:cubicBezTo>
                      <a:pt x="1477" y="1912"/>
                      <a:pt x="1900" y="1489"/>
                      <a:pt x="1900" y="956"/>
                    </a:cubicBezTo>
                    <a:cubicBezTo>
                      <a:pt x="1900" y="436"/>
                      <a:pt x="1477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3"/>
              <p:cNvSpPr/>
              <p:nvPr/>
            </p:nvSpPr>
            <p:spPr>
              <a:xfrm>
                <a:off x="1688117" y="429841"/>
                <a:ext cx="98857" cy="99429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912" extrusionOk="0">
                    <a:moveTo>
                      <a:pt x="957" y="0"/>
                    </a:moveTo>
                    <a:cubicBezTo>
                      <a:pt x="932" y="908"/>
                      <a:pt x="908" y="932"/>
                      <a:pt x="1" y="956"/>
                    </a:cubicBezTo>
                    <a:cubicBezTo>
                      <a:pt x="908" y="980"/>
                      <a:pt x="932" y="1004"/>
                      <a:pt x="957" y="1912"/>
                    </a:cubicBezTo>
                    <a:cubicBezTo>
                      <a:pt x="981" y="1004"/>
                      <a:pt x="993" y="980"/>
                      <a:pt x="1900" y="956"/>
                    </a:cubicBezTo>
                    <a:cubicBezTo>
                      <a:pt x="993" y="932"/>
                      <a:pt x="981" y="908"/>
                      <a:pt x="9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3"/>
              <p:cNvSpPr/>
              <p:nvPr/>
            </p:nvSpPr>
            <p:spPr>
              <a:xfrm>
                <a:off x="1688117" y="768268"/>
                <a:ext cx="98857" cy="98805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900" extrusionOk="0">
                    <a:moveTo>
                      <a:pt x="957" y="0"/>
                    </a:moveTo>
                    <a:cubicBezTo>
                      <a:pt x="932" y="908"/>
                      <a:pt x="908" y="920"/>
                      <a:pt x="1" y="944"/>
                    </a:cubicBezTo>
                    <a:cubicBezTo>
                      <a:pt x="908" y="980"/>
                      <a:pt x="932" y="992"/>
                      <a:pt x="957" y="1900"/>
                    </a:cubicBezTo>
                    <a:cubicBezTo>
                      <a:pt x="981" y="992"/>
                      <a:pt x="993" y="980"/>
                      <a:pt x="1900" y="944"/>
                    </a:cubicBezTo>
                    <a:cubicBezTo>
                      <a:pt x="993" y="920"/>
                      <a:pt x="981" y="908"/>
                      <a:pt x="9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3"/>
              <p:cNvSpPr/>
              <p:nvPr/>
            </p:nvSpPr>
            <p:spPr>
              <a:xfrm>
                <a:off x="1182399" y="1446994"/>
                <a:ext cx="99429" cy="9948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913" extrusionOk="0">
                    <a:moveTo>
                      <a:pt x="956" y="1"/>
                    </a:moveTo>
                    <a:cubicBezTo>
                      <a:pt x="436" y="1"/>
                      <a:pt x="0" y="424"/>
                      <a:pt x="0" y="956"/>
                    </a:cubicBezTo>
                    <a:cubicBezTo>
                      <a:pt x="0" y="1477"/>
                      <a:pt x="436" y="1912"/>
                      <a:pt x="956" y="1912"/>
                    </a:cubicBezTo>
                    <a:cubicBezTo>
                      <a:pt x="1488" y="1912"/>
                      <a:pt x="1911" y="1477"/>
                      <a:pt x="1911" y="956"/>
                    </a:cubicBezTo>
                    <a:cubicBezTo>
                      <a:pt x="1911" y="424"/>
                      <a:pt x="1488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3"/>
              <p:cNvSpPr/>
              <p:nvPr/>
            </p:nvSpPr>
            <p:spPr>
              <a:xfrm>
                <a:off x="776629" y="1051313"/>
                <a:ext cx="99429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901" extrusionOk="0">
                    <a:moveTo>
                      <a:pt x="956" y="1"/>
                    </a:moveTo>
                    <a:cubicBezTo>
                      <a:pt x="932" y="908"/>
                      <a:pt x="908" y="920"/>
                      <a:pt x="1" y="944"/>
                    </a:cubicBezTo>
                    <a:cubicBezTo>
                      <a:pt x="908" y="981"/>
                      <a:pt x="932" y="993"/>
                      <a:pt x="956" y="1900"/>
                    </a:cubicBezTo>
                    <a:cubicBezTo>
                      <a:pt x="981" y="993"/>
                      <a:pt x="1005" y="981"/>
                      <a:pt x="1912" y="944"/>
                    </a:cubicBezTo>
                    <a:cubicBezTo>
                      <a:pt x="1005" y="920"/>
                      <a:pt x="981" y="908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3"/>
              <p:cNvSpPr/>
              <p:nvPr/>
            </p:nvSpPr>
            <p:spPr>
              <a:xfrm>
                <a:off x="896805" y="1316782"/>
                <a:ext cx="99429" cy="99481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1913" extrusionOk="0">
                    <a:moveTo>
                      <a:pt x="956" y="1"/>
                    </a:moveTo>
                    <a:cubicBezTo>
                      <a:pt x="932" y="908"/>
                      <a:pt x="907" y="932"/>
                      <a:pt x="0" y="956"/>
                    </a:cubicBezTo>
                    <a:cubicBezTo>
                      <a:pt x="907" y="981"/>
                      <a:pt x="932" y="1005"/>
                      <a:pt x="956" y="1912"/>
                    </a:cubicBezTo>
                    <a:cubicBezTo>
                      <a:pt x="980" y="1005"/>
                      <a:pt x="1004" y="981"/>
                      <a:pt x="1911" y="956"/>
                    </a:cubicBezTo>
                    <a:cubicBezTo>
                      <a:pt x="1004" y="932"/>
                      <a:pt x="980" y="908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3"/>
              <p:cNvSpPr/>
              <p:nvPr/>
            </p:nvSpPr>
            <p:spPr>
              <a:xfrm>
                <a:off x="1671164" y="1281577"/>
                <a:ext cx="61051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86" extrusionOk="0">
                    <a:moveTo>
                      <a:pt x="581" y="0"/>
                    </a:moveTo>
                    <a:cubicBezTo>
                      <a:pt x="569" y="569"/>
                      <a:pt x="557" y="581"/>
                      <a:pt x="0" y="593"/>
                    </a:cubicBezTo>
                    <a:cubicBezTo>
                      <a:pt x="557" y="605"/>
                      <a:pt x="569" y="617"/>
                      <a:pt x="581" y="1186"/>
                    </a:cubicBezTo>
                    <a:cubicBezTo>
                      <a:pt x="605" y="617"/>
                      <a:pt x="617" y="605"/>
                      <a:pt x="1174" y="593"/>
                    </a:cubicBezTo>
                    <a:cubicBezTo>
                      <a:pt x="617" y="581"/>
                      <a:pt x="593" y="569"/>
                      <a:pt x="5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3"/>
              <p:cNvSpPr/>
              <p:nvPr/>
            </p:nvSpPr>
            <p:spPr>
              <a:xfrm>
                <a:off x="1071687" y="1454535"/>
                <a:ext cx="37754" cy="3780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27" extrusionOk="0">
                    <a:moveTo>
                      <a:pt x="363" y="1"/>
                    </a:moveTo>
                    <a:cubicBezTo>
                      <a:pt x="351" y="352"/>
                      <a:pt x="339" y="364"/>
                      <a:pt x="0" y="364"/>
                    </a:cubicBezTo>
                    <a:cubicBezTo>
                      <a:pt x="339" y="376"/>
                      <a:pt x="351" y="388"/>
                      <a:pt x="363" y="727"/>
                    </a:cubicBezTo>
                    <a:cubicBezTo>
                      <a:pt x="363" y="388"/>
                      <a:pt x="375" y="376"/>
                      <a:pt x="726" y="364"/>
                    </a:cubicBezTo>
                    <a:cubicBezTo>
                      <a:pt x="387" y="352"/>
                      <a:pt x="363" y="352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3"/>
              <p:cNvSpPr/>
              <p:nvPr/>
            </p:nvSpPr>
            <p:spPr>
              <a:xfrm>
                <a:off x="742672" y="1220527"/>
                <a:ext cx="37806" cy="37806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363" y="1"/>
                    </a:moveTo>
                    <a:cubicBezTo>
                      <a:pt x="351" y="340"/>
                      <a:pt x="339" y="352"/>
                      <a:pt x="0" y="364"/>
                    </a:cubicBezTo>
                    <a:cubicBezTo>
                      <a:pt x="339" y="376"/>
                      <a:pt x="351" y="376"/>
                      <a:pt x="363" y="727"/>
                    </a:cubicBezTo>
                    <a:cubicBezTo>
                      <a:pt x="375" y="376"/>
                      <a:pt x="375" y="376"/>
                      <a:pt x="726" y="364"/>
                    </a:cubicBezTo>
                    <a:cubicBezTo>
                      <a:pt x="375" y="352"/>
                      <a:pt x="375" y="340"/>
                      <a:pt x="3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3"/>
              <p:cNvSpPr/>
              <p:nvPr/>
            </p:nvSpPr>
            <p:spPr>
              <a:xfrm>
                <a:off x="1871111" y="197601"/>
                <a:ext cx="23817" cy="21061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05" extrusionOk="0">
                    <a:moveTo>
                      <a:pt x="227" y="0"/>
                    </a:moveTo>
                    <a:cubicBezTo>
                      <a:pt x="135" y="0"/>
                      <a:pt x="41" y="54"/>
                      <a:pt x="14" y="172"/>
                    </a:cubicBezTo>
                    <a:cubicBezTo>
                      <a:pt x="1" y="320"/>
                      <a:pt x="114" y="404"/>
                      <a:pt x="229" y="404"/>
                    </a:cubicBezTo>
                    <a:cubicBezTo>
                      <a:pt x="320" y="404"/>
                      <a:pt x="411" y="351"/>
                      <a:pt x="438" y="233"/>
                    </a:cubicBezTo>
                    <a:cubicBezTo>
                      <a:pt x="458" y="85"/>
                      <a:pt x="343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3"/>
              <p:cNvSpPr/>
              <p:nvPr/>
            </p:nvSpPr>
            <p:spPr>
              <a:xfrm>
                <a:off x="1976883" y="267908"/>
                <a:ext cx="42538" cy="3000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577" extrusionOk="0">
                    <a:moveTo>
                      <a:pt x="497" y="0"/>
                    </a:moveTo>
                    <a:cubicBezTo>
                      <a:pt x="270" y="0"/>
                      <a:pt x="1" y="334"/>
                      <a:pt x="218" y="514"/>
                    </a:cubicBezTo>
                    <a:cubicBezTo>
                      <a:pt x="278" y="558"/>
                      <a:pt x="341" y="577"/>
                      <a:pt x="402" y="577"/>
                    </a:cubicBezTo>
                    <a:cubicBezTo>
                      <a:pt x="626" y="577"/>
                      <a:pt x="818" y="318"/>
                      <a:pt x="666" y="90"/>
                    </a:cubicBezTo>
                    <a:cubicBezTo>
                      <a:pt x="621" y="26"/>
                      <a:pt x="560" y="0"/>
                      <a:pt x="4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3"/>
              <p:cNvSpPr/>
              <p:nvPr/>
            </p:nvSpPr>
            <p:spPr>
              <a:xfrm>
                <a:off x="1980211" y="422457"/>
                <a:ext cx="31097" cy="2787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536" extrusionOk="0">
                    <a:moveTo>
                      <a:pt x="292" y="0"/>
                    </a:moveTo>
                    <a:cubicBezTo>
                      <a:pt x="175" y="0"/>
                      <a:pt x="58" y="68"/>
                      <a:pt x="21" y="215"/>
                    </a:cubicBezTo>
                    <a:cubicBezTo>
                      <a:pt x="1" y="419"/>
                      <a:pt x="156" y="535"/>
                      <a:pt x="309" y="535"/>
                    </a:cubicBezTo>
                    <a:cubicBezTo>
                      <a:pt x="428" y="535"/>
                      <a:pt x="546" y="465"/>
                      <a:pt x="577" y="312"/>
                    </a:cubicBezTo>
                    <a:cubicBezTo>
                      <a:pt x="598" y="114"/>
                      <a:pt x="445" y="0"/>
                      <a:pt x="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3"/>
              <p:cNvSpPr/>
              <p:nvPr/>
            </p:nvSpPr>
            <p:spPr>
              <a:xfrm>
                <a:off x="2145057" y="651160"/>
                <a:ext cx="21633" cy="19501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75" extrusionOk="0">
                    <a:moveTo>
                      <a:pt x="203" y="1"/>
                    </a:moveTo>
                    <a:cubicBezTo>
                      <a:pt x="122" y="1"/>
                      <a:pt x="41" y="49"/>
                      <a:pt x="20" y="160"/>
                    </a:cubicBezTo>
                    <a:cubicBezTo>
                      <a:pt x="0" y="296"/>
                      <a:pt x="106" y="374"/>
                      <a:pt x="211" y="374"/>
                    </a:cubicBezTo>
                    <a:cubicBezTo>
                      <a:pt x="292" y="374"/>
                      <a:pt x="374" y="326"/>
                      <a:pt x="395" y="220"/>
                    </a:cubicBezTo>
                    <a:cubicBezTo>
                      <a:pt x="416" y="83"/>
                      <a:pt x="309" y="1"/>
                      <a:pt x="2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3"/>
              <p:cNvSpPr/>
              <p:nvPr/>
            </p:nvSpPr>
            <p:spPr>
              <a:xfrm>
                <a:off x="2053014" y="833166"/>
                <a:ext cx="14509" cy="10869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09" extrusionOk="0">
                    <a:moveTo>
                      <a:pt x="126" y="1"/>
                    </a:moveTo>
                    <a:cubicBezTo>
                      <a:pt x="76" y="1"/>
                      <a:pt x="26" y="26"/>
                      <a:pt x="0" y="83"/>
                    </a:cubicBezTo>
                    <a:cubicBezTo>
                      <a:pt x="7" y="165"/>
                      <a:pt x="76" y="209"/>
                      <a:pt x="146" y="209"/>
                    </a:cubicBezTo>
                    <a:cubicBezTo>
                      <a:pt x="199" y="209"/>
                      <a:pt x="252" y="184"/>
                      <a:pt x="278" y="131"/>
                    </a:cubicBezTo>
                    <a:cubicBezTo>
                      <a:pt x="264" y="48"/>
                      <a:pt x="195" y="1"/>
                      <a:pt x="1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3"/>
              <p:cNvSpPr/>
              <p:nvPr/>
            </p:nvSpPr>
            <p:spPr>
              <a:xfrm>
                <a:off x="2119680" y="1159841"/>
                <a:ext cx="34790" cy="32086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17" extrusionOk="0">
                    <a:moveTo>
                      <a:pt x="274" y="0"/>
                    </a:moveTo>
                    <a:cubicBezTo>
                      <a:pt x="137" y="0"/>
                      <a:pt x="12" y="64"/>
                      <a:pt x="12" y="212"/>
                    </a:cubicBezTo>
                    <a:cubicBezTo>
                      <a:pt x="0" y="309"/>
                      <a:pt x="25" y="418"/>
                      <a:pt x="85" y="515"/>
                    </a:cubicBezTo>
                    <a:cubicBezTo>
                      <a:pt x="137" y="582"/>
                      <a:pt x="217" y="617"/>
                      <a:pt x="299" y="617"/>
                    </a:cubicBezTo>
                    <a:cubicBezTo>
                      <a:pt x="350" y="617"/>
                      <a:pt x="401" y="603"/>
                      <a:pt x="448" y="575"/>
                    </a:cubicBezTo>
                    <a:cubicBezTo>
                      <a:pt x="533" y="503"/>
                      <a:pt x="581" y="418"/>
                      <a:pt x="605" y="309"/>
                    </a:cubicBezTo>
                    <a:cubicBezTo>
                      <a:pt x="668" y="120"/>
                      <a:pt x="460" y="0"/>
                      <a:pt x="2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"/>
              <p:cNvSpPr/>
              <p:nvPr/>
            </p:nvSpPr>
            <p:spPr>
              <a:xfrm>
                <a:off x="1958006" y="1217251"/>
                <a:ext cx="52887" cy="54551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1049" extrusionOk="0">
                    <a:moveTo>
                      <a:pt x="520" y="0"/>
                    </a:moveTo>
                    <a:cubicBezTo>
                      <a:pt x="437" y="0"/>
                      <a:pt x="354" y="25"/>
                      <a:pt x="279" y="76"/>
                    </a:cubicBezTo>
                    <a:cubicBezTo>
                      <a:pt x="134" y="161"/>
                      <a:pt x="49" y="318"/>
                      <a:pt x="25" y="487"/>
                    </a:cubicBezTo>
                    <a:cubicBezTo>
                      <a:pt x="0" y="608"/>
                      <a:pt x="37" y="741"/>
                      <a:pt x="109" y="850"/>
                    </a:cubicBezTo>
                    <a:cubicBezTo>
                      <a:pt x="182" y="947"/>
                      <a:pt x="291" y="1020"/>
                      <a:pt x="424" y="1044"/>
                    </a:cubicBezTo>
                    <a:cubicBezTo>
                      <a:pt x="447" y="1047"/>
                      <a:pt x="469" y="1048"/>
                      <a:pt x="492" y="1048"/>
                    </a:cubicBezTo>
                    <a:cubicBezTo>
                      <a:pt x="730" y="1048"/>
                      <a:pt x="936" y="877"/>
                      <a:pt x="980" y="645"/>
                    </a:cubicBezTo>
                    <a:cubicBezTo>
                      <a:pt x="1017" y="475"/>
                      <a:pt x="980" y="306"/>
                      <a:pt x="871" y="173"/>
                    </a:cubicBezTo>
                    <a:cubicBezTo>
                      <a:pt x="782" y="62"/>
                      <a:pt x="652" y="0"/>
                      <a:pt x="5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"/>
              <p:cNvSpPr/>
              <p:nvPr/>
            </p:nvSpPr>
            <p:spPr>
              <a:xfrm>
                <a:off x="2016508" y="1370708"/>
                <a:ext cx="51638" cy="4259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19" extrusionOk="0">
                    <a:moveTo>
                      <a:pt x="346" y="1"/>
                    </a:moveTo>
                    <a:cubicBezTo>
                      <a:pt x="221" y="1"/>
                      <a:pt x="103" y="63"/>
                      <a:pt x="37" y="210"/>
                    </a:cubicBezTo>
                    <a:cubicBezTo>
                      <a:pt x="13" y="282"/>
                      <a:pt x="0" y="355"/>
                      <a:pt x="0" y="427"/>
                    </a:cubicBezTo>
                    <a:cubicBezTo>
                      <a:pt x="13" y="488"/>
                      <a:pt x="37" y="548"/>
                      <a:pt x="73" y="609"/>
                    </a:cubicBezTo>
                    <a:lnTo>
                      <a:pt x="61" y="584"/>
                    </a:lnTo>
                    <a:lnTo>
                      <a:pt x="61" y="584"/>
                    </a:lnTo>
                    <a:cubicBezTo>
                      <a:pt x="140" y="733"/>
                      <a:pt x="287" y="818"/>
                      <a:pt x="450" y="818"/>
                    </a:cubicBezTo>
                    <a:cubicBezTo>
                      <a:pt x="469" y="818"/>
                      <a:pt x="489" y="817"/>
                      <a:pt x="509" y="815"/>
                    </a:cubicBezTo>
                    <a:cubicBezTo>
                      <a:pt x="896" y="778"/>
                      <a:pt x="992" y="246"/>
                      <a:pt x="629" y="89"/>
                    </a:cubicBezTo>
                    <a:lnTo>
                      <a:pt x="629" y="89"/>
                    </a:lnTo>
                    <a:cubicBezTo>
                      <a:pt x="660" y="109"/>
                      <a:pt x="675" y="119"/>
                      <a:pt x="675" y="119"/>
                    </a:cubicBezTo>
                    <a:cubicBezTo>
                      <a:pt x="675" y="119"/>
                      <a:pt x="645" y="100"/>
                      <a:pt x="581" y="65"/>
                    </a:cubicBezTo>
                    <a:cubicBezTo>
                      <a:pt x="557" y="48"/>
                      <a:pt x="532" y="37"/>
                      <a:pt x="504" y="32"/>
                    </a:cubicBezTo>
                    <a:lnTo>
                      <a:pt x="504" y="32"/>
                    </a:lnTo>
                    <a:cubicBezTo>
                      <a:pt x="452" y="12"/>
                      <a:pt x="399" y="1"/>
                      <a:pt x="3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"/>
              <p:cNvSpPr/>
              <p:nvPr/>
            </p:nvSpPr>
            <p:spPr>
              <a:xfrm>
                <a:off x="1866483" y="1384436"/>
                <a:ext cx="54447" cy="4503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66" extrusionOk="0">
                    <a:moveTo>
                      <a:pt x="481" y="1"/>
                    </a:moveTo>
                    <a:cubicBezTo>
                      <a:pt x="268" y="1"/>
                      <a:pt x="88" y="149"/>
                      <a:pt x="55" y="357"/>
                    </a:cubicBezTo>
                    <a:cubicBezTo>
                      <a:pt x="1" y="645"/>
                      <a:pt x="228" y="866"/>
                      <a:pt x="477" y="866"/>
                    </a:cubicBezTo>
                    <a:cubicBezTo>
                      <a:pt x="563" y="866"/>
                      <a:pt x="652" y="839"/>
                      <a:pt x="732" y="780"/>
                    </a:cubicBezTo>
                    <a:cubicBezTo>
                      <a:pt x="1047" y="563"/>
                      <a:pt x="926" y="67"/>
                      <a:pt x="551" y="6"/>
                    </a:cubicBezTo>
                    <a:cubicBezTo>
                      <a:pt x="527" y="3"/>
                      <a:pt x="504" y="1"/>
                      <a:pt x="4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"/>
              <p:cNvSpPr/>
              <p:nvPr/>
            </p:nvSpPr>
            <p:spPr>
              <a:xfrm>
                <a:off x="1892744" y="1549906"/>
                <a:ext cx="47686" cy="39782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65" extrusionOk="0">
                    <a:moveTo>
                      <a:pt x="418" y="0"/>
                    </a:moveTo>
                    <a:cubicBezTo>
                      <a:pt x="237" y="0"/>
                      <a:pt x="78" y="136"/>
                      <a:pt x="46" y="320"/>
                    </a:cubicBezTo>
                    <a:cubicBezTo>
                      <a:pt x="0" y="566"/>
                      <a:pt x="202" y="764"/>
                      <a:pt x="423" y="764"/>
                    </a:cubicBezTo>
                    <a:cubicBezTo>
                      <a:pt x="495" y="764"/>
                      <a:pt x="570" y="743"/>
                      <a:pt x="639" y="695"/>
                    </a:cubicBezTo>
                    <a:cubicBezTo>
                      <a:pt x="917" y="490"/>
                      <a:pt x="820" y="66"/>
                      <a:pt x="481" y="6"/>
                    </a:cubicBezTo>
                    <a:cubicBezTo>
                      <a:pt x="460" y="2"/>
                      <a:pt x="439" y="0"/>
                      <a:pt x="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"/>
              <p:cNvSpPr/>
              <p:nvPr/>
            </p:nvSpPr>
            <p:spPr>
              <a:xfrm>
                <a:off x="1776416" y="1516157"/>
                <a:ext cx="19761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337" extrusionOk="0">
                    <a:moveTo>
                      <a:pt x="187" y="0"/>
                    </a:moveTo>
                    <a:cubicBezTo>
                      <a:pt x="111" y="0"/>
                      <a:pt x="37" y="45"/>
                      <a:pt x="21" y="147"/>
                    </a:cubicBezTo>
                    <a:cubicBezTo>
                      <a:pt x="1" y="267"/>
                      <a:pt x="96" y="336"/>
                      <a:pt x="191" y="336"/>
                    </a:cubicBezTo>
                    <a:cubicBezTo>
                      <a:pt x="267" y="336"/>
                      <a:pt x="343" y="292"/>
                      <a:pt x="359" y="195"/>
                    </a:cubicBezTo>
                    <a:cubicBezTo>
                      <a:pt x="380" y="73"/>
                      <a:pt x="283" y="0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"/>
              <p:cNvSpPr/>
              <p:nvPr/>
            </p:nvSpPr>
            <p:spPr>
              <a:xfrm>
                <a:off x="1720982" y="1624736"/>
                <a:ext cx="37286" cy="3271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29" extrusionOk="0">
                    <a:moveTo>
                      <a:pt x="346" y="1"/>
                    </a:moveTo>
                    <a:cubicBezTo>
                      <a:pt x="205" y="1"/>
                      <a:pt x="66" y="81"/>
                      <a:pt x="34" y="260"/>
                    </a:cubicBezTo>
                    <a:cubicBezTo>
                      <a:pt x="0" y="493"/>
                      <a:pt x="190" y="628"/>
                      <a:pt x="372" y="628"/>
                    </a:cubicBezTo>
                    <a:cubicBezTo>
                      <a:pt x="513" y="628"/>
                      <a:pt x="649" y="548"/>
                      <a:pt x="675" y="369"/>
                    </a:cubicBezTo>
                    <a:cubicBezTo>
                      <a:pt x="716" y="137"/>
                      <a:pt x="530" y="1"/>
                      <a:pt x="3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"/>
              <p:cNvSpPr/>
              <p:nvPr/>
            </p:nvSpPr>
            <p:spPr>
              <a:xfrm>
                <a:off x="1648907" y="1686670"/>
                <a:ext cx="36662" cy="3193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14" extrusionOk="0">
                    <a:moveTo>
                      <a:pt x="347" y="0"/>
                    </a:moveTo>
                    <a:cubicBezTo>
                      <a:pt x="209" y="0"/>
                      <a:pt x="73" y="80"/>
                      <a:pt x="41" y="255"/>
                    </a:cubicBezTo>
                    <a:cubicBezTo>
                      <a:pt x="0" y="481"/>
                      <a:pt x="184" y="614"/>
                      <a:pt x="365" y="614"/>
                    </a:cubicBezTo>
                    <a:cubicBezTo>
                      <a:pt x="503" y="614"/>
                      <a:pt x="639" y="536"/>
                      <a:pt x="670" y="364"/>
                    </a:cubicBezTo>
                    <a:cubicBezTo>
                      <a:pt x="704" y="132"/>
                      <a:pt x="524" y="0"/>
                      <a:pt x="3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1563052" y="1560618"/>
                <a:ext cx="34426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582" extrusionOk="0">
                    <a:moveTo>
                      <a:pt x="322" y="1"/>
                    </a:moveTo>
                    <a:cubicBezTo>
                      <a:pt x="190" y="1"/>
                      <a:pt x="61" y="78"/>
                      <a:pt x="35" y="247"/>
                    </a:cubicBezTo>
                    <a:cubicBezTo>
                      <a:pt x="1" y="459"/>
                      <a:pt x="170" y="581"/>
                      <a:pt x="338" y="581"/>
                    </a:cubicBezTo>
                    <a:cubicBezTo>
                      <a:pt x="468" y="581"/>
                      <a:pt x="596" y="508"/>
                      <a:pt x="628" y="344"/>
                    </a:cubicBezTo>
                    <a:cubicBezTo>
                      <a:pt x="662" y="127"/>
                      <a:pt x="490" y="1"/>
                      <a:pt x="3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1529459" y="1614440"/>
                <a:ext cx="29641" cy="2688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17" extrusionOk="0">
                    <a:moveTo>
                      <a:pt x="280" y="1"/>
                    </a:moveTo>
                    <a:cubicBezTo>
                      <a:pt x="167" y="1"/>
                      <a:pt x="54" y="68"/>
                      <a:pt x="28" y="216"/>
                    </a:cubicBezTo>
                    <a:cubicBezTo>
                      <a:pt x="1" y="406"/>
                      <a:pt x="145" y="517"/>
                      <a:pt x="288" y="517"/>
                    </a:cubicBezTo>
                    <a:cubicBezTo>
                      <a:pt x="399" y="517"/>
                      <a:pt x="509" y="449"/>
                      <a:pt x="536" y="301"/>
                    </a:cubicBezTo>
                    <a:cubicBezTo>
                      <a:pt x="570" y="111"/>
                      <a:pt x="424" y="1"/>
                      <a:pt x="2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1382398" y="1754272"/>
                <a:ext cx="42486" cy="33282"/>
              </a:xfrm>
              <a:custGeom>
                <a:avLst/>
                <a:gdLst/>
                <a:ahLst/>
                <a:cxnLst/>
                <a:rect l="l" t="t" r="r" b="b"/>
                <a:pathLst>
                  <a:path w="817" h="640" extrusionOk="0">
                    <a:moveTo>
                      <a:pt x="418" y="0"/>
                    </a:moveTo>
                    <a:cubicBezTo>
                      <a:pt x="337" y="0"/>
                      <a:pt x="255" y="33"/>
                      <a:pt x="194" y="104"/>
                    </a:cubicBezTo>
                    <a:lnTo>
                      <a:pt x="170" y="116"/>
                    </a:lnTo>
                    <a:cubicBezTo>
                      <a:pt x="1" y="297"/>
                      <a:pt x="146" y="600"/>
                      <a:pt x="364" y="636"/>
                    </a:cubicBezTo>
                    <a:cubicBezTo>
                      <a:pt x="379" y="639"/>
                      <a:pt x="393" y="640"/>
                      <a:pt x="408" y="640"/>
                    </a:cubicBezTo>
                    <a:cubicBezTo>
                      <a:pt x="613" y="640"/>
                      <a:pt x="816" y="416"/>
                      <a:pt x="715" y="213"/>
                    </a:cubicBezTo>
                    <a:lnTo>
                      <a:pt x="690" y="176"/>
                    </a:lnTo>
                    <a:cubicBezTo>
                      <a:pt x="641" y="64"/>
                      <a:pt x="530" y="0"/>
                      <a:pt x="4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1482658" y="1705651"/>
                <a:ext cx="23921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12" extrusionOk="0">
                    <a:moveTo>
                      <a:pt x="221" y="1"/>
                    </a:moveTo>
                    <a:cubicBezTo>
                      <a:pt x="130" y="1"/>
                      <a:pt x="41" y="53"/>
                      <a:pt x="20" y="168"/>
                    </a:cubicBezTo>
                    <a:cubicBezTo>
                      <a:pt x="0" y="324"/>
                      <a:pt x="117" y="411"/>
                      <a:pt x="231" y="411"/>
                    </a:cubicBezTo>
                    <a:cubicBezTo>
                      <a:pt x="321" y="411"/>
                      <a:pt x="411" y="357"/>
                      <a:pt x="432" y="240"/>
                    </a:cubicBezTo>
                    <a:cubicBezTo>
                      <a:pt x="459" y="90"/>
                      <a:pt x="339" y="1"/>
                      <a:pt x="2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>
                <a:off x="1338300" y="1644549"/>
                <a:ext cx="30161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509" extrusionOk="0">
                    <a:moveTo>
                      <a:pt x="279" y="0"/>
                    </a:moveTo>
                    <a:cubicBezTo>
                      <a:pt x="165" y="0"/>
                      <a:pt x="51" y="64"/>
                      <a:pt x="14" y="206"/>
                    </a:cubicBezTo>
                    <a:cubicBezTo>
                      <a:pt x="1" y="398"/>
                      <a:pt x="150" y="508"/>
                      <a:pt x="298" y="508"/>
                    </a:cubicBezTo>
                    <a:cubicBezTo>
                      <a:pt x="410" y="508"/>
                      <a:pt x="522" y="444"/>
                      <a:pt x="559" y="303"/>
                    </a:cubicBezTo>
                    <a:cubicBezTo>
                      <a:pt x="579" y="110"/>
                      <a:pt x="429" y="0"/>
                      <a:pt x="2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>
                <a:off x="1294567" y="1741584"/>
                <a:ext cx="30473" cy="27405"/>
              </a:xfrm>
              <a:custGeom>
                <a:avLst/>
                <a:gdLst/>
                <a:ahLst/>
                <a:cxnLst/>
                <a:rect l="l" t="t" r="r" b="b"/>
                <a:pathLst>
                  <a:path w="586" h="527" extrusionOk="0">
                    <a:moveTo>
                      <a:pt x="282" y="0"/>
                    </a:moveTo>
                    <a:cubicBezTo>
                      <a:pt x="166" y="0"/>
                      <a:pt x="52" y="67"/>
                      <a:pt x="21" y="215"/>
                    </a:cubicBezTo>
                    <a:cubicBezTo>
                      <a:pt x="0" y="413"/>
                      <a:pt x="153" y="526"/>
                      <a:pt x="303" y="526"/>
                    </a:cubicBezTo>
                    <a:cubicBezTo>
                      <a:pt x="419" y="526"/>
                      <a:pt x="533" y="459"/>
                      <a:pt x="565" y="312"/>
                    </a:cubicBezTo>
                    <a:cubicBezTo>
                      <a:pt x="585" y="113"/>
                      <a:pt x="432" y="0"/>
                      <a:pt x="2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>
                <a:off x="1122077" y="1649801"/>
                <a:ext cx="33802" cy="29329"/>
              </a:xfrm>
              <a:custGeom>
                <a:avLst/>
                <a:gdLst/>
                <a:ahLst/>
                <a:cxnLst/>
                <a:rect l="l" t="t" r="r" b="b"/>
                <a:pathLst>
                  <a:path w="650" h="564" extrusionOk="0">
                    <a:moveTo>
                      <a:pt x="315" y="0"/>
                    </a:moveTo>
                    <a:cubicBezTo>
                      <a:pt x="187" y="0"/>
                      <a:pt x="62" y="74"/>
                      <a:pt x="35" y="238"/>
                    </a:cubicBezTo>
                    <a:cubicBezTo>
                      <a:pt x="1" y="443"/>
                      <a:pt x="172" y="563"/>
                      <a:pt x="338" y="563"/>
                    </a:cubicBezTo>
                    <a:cubicBezTo>
                      <a:pt x="465" y="563"/>
                      <a:pt x="589" y="492"/>
                      <a:pt x="616" y="335"/>
                    </a:cubicBezTo>
                    <a:cubicBezTo>
                      <a:pt x="650" y="123"/>
                      <a:pt x="480" y="0"/>
                      <a:pt x="3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>
                <a:off x="1102056" y="1717923"/>
                <a:ext cx="28341" cy="25013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81" extrusionOk="0">
                    <a:moveTo>
                      <a:pt x="266" y="0"/>
                    </a:moveTo>
                    <a:cubicBezTo>
                      <a:pt x="159" y="0"/>
                      <a:pt x="52" y="62"/>
                      <a:pt x="21" y="198"/>
                    </a:cubicBezTo>
                    <a:cubicBezTo>
                      <a:pt x="0" y="376"/>
                      <a:pt x="143" y="480"/>
                      <a:pt x="281" y="480"/>
                    </a:cubicBezTo>
                    <a:cubicBezTo>
                      <a:pt x="387" y="480"/>
                      <a:pt x="491" y="419"/>
                      <a:pt x="517" y="283"/>
                    </a:cubicBezTo>
                    <a:cubicBezTo>
                      <a:pt x="544" y="105"/>
                      <a:pt x="405" y="0"/>
                      <a:pt x="2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>
                <a:off x="1176731" y="1742000"/>
                <a:ext cx="48570" cy="34998"/>
              </a:xfrm>
              <a:custGeom>
                <a:avLst/>
                <a:gdLst/>
                <a:ahLst/>
                <a:cxnLst/>
                <a:rect l="l" t="t" r="r" b="b"/>
                <a:pathLst>
                  <a:path w="934" h="673" extrusionOk="0">
                    <a:moveTo>
                      <a:pt x="589" y="1"/>
                    </a:moveTo>
                    <a:cubicBezTo>
                      <a:pt x="335" y="1"/>
                      <a:pt x="0" y="340"/>
                      <a:pt x="242" y="545"/>
                    </a:cubicBezTo>
                    <a:lnTo>
                      <a:pt x="291" y="594"/>
                    </a:lnTo>
                    <a:cubicBezTo>
                      <a:pt x="349" y="649"/>
                      <a:pt x="418" y="673"/>
                      <a:pt x="488" y="673"/>
                    </a:cubicBezTo>
                    <a:cubicBezTo>
                      <a:pt x="709" y="673"/>
                      <a:pt x="933" y="436"/>
                      <a:pt x="823" y="207"/>
                    </a:cubicBezTo>
                    <a:cubicBezTo>
                      <a:pt x="811" y="195"/>
                      <a:pt x="811" y="170"/>
                      <a:pt x="799" y="146"/>
                    </a:cubicBezTo>
                    <a:cubicBezTo>
                      <a:pt x="758" y="43"/>
                      <a:pt x="679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>
                <a:off x="1001693" y="1706431"/>
                <a:ext cx="24545" cy="21581"/>
              </a:xfrm>
              <a:custGeom>
                <a:avLst/>
                <a:gdLst/>
                <a:ahLst/>
                <a:cxnLst/>
                <a:rect l="l" t="t" r="r" b="b"/>
                <a:pathLst>
                  <a:path w="472" h="415" extrusionOk="0">
                    <a:moveTo>
                      <a:pt x="233" y="0"/>
                    </a:moveTo>
                    <a:cubicBezTo>
                      <a:pt x="140" y="0"/>
                      <a:pt x="49" y="55"/>
                      <a:pt x="28" y="177"/>
                    </a:cubicBezTo>
                    <a:cubicBezTo>
                      <a:pt x="0" y="326"/>
                      <a:pt x="118" y="414"/>
                      <a:pt x="236" y="414"/>
                    </a:cubicBezTo>
                    <a:cubicBezTo>
                      <a:pt x="330" y="414"/>
                      <a:pt x="424" y="360"/>
                      <a:pt x="451" y="238"/>
                    </a:cubicBezTo>
                    <a:cubicBezTo>
                      <a:pt x="471" y="89"/>
                      <a:pt x="351" y="0"/>
                      <a:pt x="2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>
                <a:off x="838043" y="1616104"/>
                <a:ext cx="38898" cy="34114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56" extrusionOk="0">
                    <a:moveTo>
                      <a:pt x="365" y="1"/>
                    </a:moveTo>
                    <a:cubicBezTo>
                      <a:pt x="218" y="1"/>
                      <a:pt x="73" y="84"/>
                      <a:pt x="41" y="269"/>
                    </a:cubicBezTo>
                    <a:cubicBezTo>
                      <a:pt x="1" y="513"/>
                      <a:pt x="193" y="655"/>
                      <a:pt x="382" y="655"/>
                    </a:cubicBezTo>
                    <a:cubicBezTo>
                      <a:pt x="529" y="655"/>
                      <a:pt x="675" y="569"/>
                      <a:pt x="707" y="378"/>
                    </a:cubicBezTo>
                    <a:cubicBezTo>
                      <a:pt x="748" y="139"/>
                      <a:pt x="554" y="1"/>
                      <a:pt x="3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>
                <a:off x="735495" y="1541065"/>
                <a:ext cx="37338" cy="3271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629" extrusionOk="0">
                    <a:moveTo>
                      <a:pt x="350" y="1"/>
                    </a:moveTo>
                    <a:cubicBezTo>
                      <a:pt x="210" y="1"/>
                      <a:pt x="73" y="81"/>
                      <a:pt x="42" y="260"/>
                    </a:cubicBezTo>
                    <a:cubicBezTo>
                      <a:pt x="1" y="493"/>
                      <a:pt x="188" y="629"/>
                      <a:pt x="371" y="629"/>
                    </a:cubicBezTo>
                    <a:cubicBezTo>
                      <a:pt x="512" y="629"/>
                      <a:pt x="651" y="548"/>
                      <a:pt x="683" y="369"/>
                    </a:cubicBezTo>
                    <a:cubicBezTo>
                      <a:pt x="717" y="137"/>
                      <a:pt x="531" y="1"/>
                      <a:pt x="3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>
                <a:off x="802370" y="1481419"/>
                <a:ext cx="19085" cy="1710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29" extrusionOk="0">
                    <a:moveTo>
                      <a:pt x="172" y="1"/>
                    </a:moveTo>
                    <a:cubicBezTo>
                      <a:pt x="99" y="1"/>
                      <a:pt x="29" y="43"/>
                      <a:pt x="14" y="137"/>
                    </a:cubicBezTo>
                    <a:cubicBezTo>
                      <a:pt x="0" y="260"/>
                      <a:pt x="94" y="329"/>
                      <a:pt x="187" y="329"/>
                    </a:cubicBezTo>
                    <a:cubicBezTo>
                      <a:pt x="260" y="329"/>
                      <a:pt x="331" y="287"/>
                      <a:pt x="352" y="198"/>
                    </a:cubicBezTo>
                    <a:cubicBezTo>
                      <a:pt x="366" y="74"/>
                      <a:pt x="267" y="1"/>
                      <a:pt x="1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>
                <a:off x="678085" y="1290417"/>
                <a:ext cx="27977" cy="24961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80" extrusionOk="0">
                    <a:moveTo>
                      <a:pt x="259" y="1"/>
                    </a:moveTo>
                    <a:cubicBezTo>
                      <a:pt x="152" y="1"/>
                      <a:pt x="47" y="61"/>
                      <a:pt x="21" y="193"/>
                    </a:cubicBezTo>
                    <a:cubicBezTo>
                      <a:pt x="0" y="376"/>
                      <a:pt x="136" y="480"/>
                      <a:pt x="272" y="480"/>
                    </a:cubicBezTo>
                    <a:cubicBezTo>
                      <a:pt x="378" y="480"/>
                      <a:pt x="485" y="416"/>
                      <a:pt x="517" y="278"/>
                    </a:cubicBezTo>
                    <a:cubicBezTo>
                      <a:pt x="537" y="101"/>
                      <a:pt x="397" y="1"/>
                      <a:pt x="2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"/>
              <p:cNvSpPr/>
              <p:nvPr/>
            </p:nvSpPr>
            <p:spPr>
              <a:xfrm>
                <a:off x="610431" y="1283449"/>
                <a:ext cx="26781" cy="23973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61" extrusionOk="0">
                    <a:moveTo>
                      <a:pt x="252" y="0"/>
                    </a:moveTo>
                    <a:cubicBezTo>
                      <a:pt x="150" y="0"/>
                      <a:pt x="49" y="61"/>
                      <a:pt x="27" y="194"/>
                    </a:cubicBezTo>
                    <a:cubicBezTo>
                      <a:pt x="0" y="363"/>
                      <a:pt x="128" y="461"/>
                      <a:pt x="257" y="461"/>
                    </a:cubicBezTo>
                    <a:cubicBezTo>
                      <a:pt x="358" y="461"/>
                      <a:pt x="460" y="400"/>
                      <a:pt x="487" y="267"/>
                    </a:cubicBezTo>
                    <a:cubicBezTo>
                      <a:pt x="514" y="98"/>
                      <a:pt x="382" y="0"/>
                      <a:pt x="2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"/>
              <p:cNvSpPr/>
              <p:nvPr/>
            </p:nvSpPr>
            <p:spPr>
              <a:xfrm>
                <a:off x="668569" y="1386828"/>
                <a:ext cx="36662" cy="3193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14" extrusionOk="0">
                    <a:moveTo>
                      <a:pt x="340" y="0"/>
                    </a:moveTo>
                    <a:cubicBezTo>
                      <a:pt x="202" y="0"/>
                      <a:pt x="66" y="78"/>
                      <a:pt x="34" y="251"/>
                    </a:cubicBezTo>
                    <a:cubicBezTo>
                      <a:pt x="0" y="482"/>
                      <a:pt x="185" y="614"/>
                      <a:pt x="363" y="614"/>
                    </a:cubicBezTo>
                    <a:cubicBezTo>
                      <a:pt x="502" y="614"/>
                      <a:pt x="637" y="534"/>
                      <a:pt x="663" y="359"/>
                    </a:cubicBezTo>
                    <a:cubicBezTo>
                      <a:pt x="705" y="133"/>
                      <a:pt x="520" y="0"/>
                      <a:pt x="3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"/>
              <p:cNvSpPr/>
              <p:nvPr/>
            </p:nvSpPr>
            <p:spPr>
              <a:xfrm>
                <a:off x="711055" y="1093019"/>
                <a:ext cx="21425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0" extrusionOk="0">
                    <a:moveTo>
                      <a:pt x="203" y="1"/>
                    </a:moveTo>
                    <a:cubicBezTo>
                      <a:pt x="122" y="1"/>
                      <a:pt x="44" y="49"/>
                      <a:pt x="28" y="155"/>
                    </a:cubicBezTo>
                    <a:cubicBezTo>
                      <a:pt x="1" y="290"/>
                      <a:pt x="103" y="369"/>
                      <a:pt x="207" y="369"/>
                    </a:cubicBezTo>
                    <a:cubicBezTo>
                      <a:pt x="288" y="369"/>
                      <a:pt x="370" y="321"/>
                      <a:pt x="391" y="215"/>
                    </a:cubicBezTo>
                    <a:cubicBezTo>
                      <a:pt x="411" y="79"/>
                      <a:pt x="306" y="1"/>
                      <a:pt x="2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"/>
              <p:cNvSpPr/>
              <p:nvPr/>
            </p:nvSpPr>
            <p:spPr>
              <a:xfrm>
                <a:off x="609703" y="1039717"/>
                <a:ext cx="37286" cy="32710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29" extrusionOk="0">
                    <a:moveTo>
                      <a:pt x="349" y="1"/>
                    </a:moveTo>
                    <a:cubicBezTo>
                      <a:pt x="210" y="1"/>
                      <a:pt x="73" y="81"/>
                      <a:pt x="41" y="260"/>
                    </a:cubicBezTo>
                    <a:cubicBezTo>
                      <a:pt x="0" y="493"/>
                      <a:pt x="187" y="628"/>
                      <a:pt x="371" y="628"/>
                    </a:cubicBezTo>
                    <a:cubicBezTo>
                      <a:pt x="512" y="628"/>
                      <a:pt x="651" y="548"/>
                      <a:pt x="682" y="369"/>
                    </a:cubicBezTo>
                    <a:cubicBezTo>
                      <a:pt x="717" y="137"/>
                      <a:pt x="531" y="1"/>
                      <a:pt x="3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"/>
              <p:cNvSpPr/>
              <p:nvPr/>
            </p:nvSpPr>
            <p:spPr>
              <a:xfrm>
                <a:off x="692490" y="1011168"/>
                <a:ext cx="37234" cy="32398"/>
              </a:xfrm>
              <a:custGeom>
                <a:avLst/>
                <a:gdLst/>
                <a:ahLst/>
                <a:cxnLst/>
                <a:rect l="l" t="t" r="r" b="b"/>
                <a:pathLst>
                  <a:path w="716" h="623" extrusionOk="0">
                    <a:moveTo>
                      <a:pt x="353" y="1"/>
                    </a:moveTo>
                    <a:cubicBezTo>
                      <a:pt x="209" y="1"/>
                      <a:pt x="66" y="83"/>
                      <a:pt x="34" y="265"/>
                    </a:cubicBezTo>
                    <a:cubicBezTo>
                      <a:pt x="0" y="489"/>
                      <a:pt x="184" y="622"/>
                      <a:pt x="365" y="622"/>
                    </a:cubicBezTo>
                    <a:cubicBezTo>
                      <a:pt x="505" y="622"/>
                      <a:pt x="643" y="542"/>
                      <a:pt x="675" y="362"/>
                    </a:cubicBezTo>
                    <a:cubicBezTo>
                      <a:pt x="716" y="132"/>
                      <a:pt x="534" y="1"/>
                      <a:pt x="3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"/>
              <p:cNvSpPr/>
              <p:nvPr/>
            </p:nvSpPr>
            <p:spPr>
              <a:xfrm>
                <a:off x="627124" y="935402"/>
                <a:ext cx="31826" cy="28289"/>
              </a:xfrm>
              <a:custGeom>
                <a:avLst/>
                <a:gdLst/>
                <a:ahLst/>
                <a:cxnLst/>
                <a:rect l="l" t="t" r="r" b="b"/>
                <a:pathLst>
                  <a:path w="612" h="544" extrusionOk="0">
                    <a:moveTo>
                      <a:pt x="296" y="0"/>
                    </a:moveTo>
                    <a:cubicBezTo>
                      <a:pt x="171" y="0"/>
                      <a:pt x="48" y="73"/>
                      <a:pt x="21" y="234"/>
                    </a:cubicBezTo>
                    <a:cubicBezTo>
                      <a:pt x="1" y="430"/>
                      <a:pt x="151" y="543"/>
                      <a:pt x="302" y="543"/>
                    </a:cubicBezTo>
                    <a:cubicBezTo>
                      <a:pt x="421" y="543"/>
                      <a:pt x="540" y="473"/>
                      <a:pt x="577" y="319"/>
                    </a:cubicBezTo>
                    <a:cubicBezTo>
                      <a:pt x="611" y="116"/>
                      <a:pt x="453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"/>
              <p:cNvSpPr/>
              <p:nvPr/>
            </p:nvSpPr>
            <p:spPr>
              <a:xfrm>
                <a:off x="1281983" y="732907"/>
                <a:ext cx="16277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287" extrusionOk="0">
                    <a:moveTo>
                      <a:pt x="152" y="1"/>
                    </a:moveTo>
                    <a:cubicBezTo>
                      <a:pt x="91" y="1"/>
                      <a:pt x="31" y="39"/>
                      <a:pt x="21" y="124"/>
                    </a:cubicBezTo>
                    <a:cubicBezTo>
                      <a:pt x="0" y="227"/>
                      <a:pt x="80" y="287"/>
                      <a:pt x="160" y="287"/>
                    </a:cubicBezTo>
                    <a:cubicBezTo>
                      <a:pt x="222" y="287"/>
                      <a:pt x="283" y="251"/>
                      <a:pt x="299" y="172"/>
                    </a:cubicBezTo>
                    <a:cubicBezTo>
                      <a:pt x="312" y="64"/>
                      <a:pt x="231" y="1"/>
                      <a:pt x="1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"/>
              <p:cNvSpPr/>
              <p:nvPr/>
            </p:nvSpPr>
            <p:spPr>
              <a:xfrm>
                <a:off x="1372570" y="843463"/>
                <a:ext cx="21945" cy="19657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78" extrusionOk="0">
                    <a:moveTo>
                      <a:pt x="208" y="0"/>
                    </a:moveTo>
                    <a:cubicBezTo>
                      <a:pt x="125" y="0"/>
                      <a:pt x="42" y="51"/>
                      <a:pt x="21" y="163"/>
                    </a:cubicBezTo>
                    <a:cubicBezTo>
                      <a:pt x="0" y="299"/>
                      <a:pt x="106" y="378"/>
                      <a:pt x="213" y="378"/>
                    </a:cubicBezTo>
                    <a:cubicBezTo>
                      <a:pt x="296" y="378"/>
                      <a:pt x="381" y="330"/>
                      <a:pt x="408" y="224"/>
                    </a:cubicBezTo>
                    <a:cubicBezTo>
                      <a:pt x="421" y="82"/>
                      <a:pt x="314" y="0"/>
                      <a:pt x="2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"/>
              <p:cNvSpPr/>
              <p:nvPr/>
            </p:nvSpPr>
            <p:spPr>
              <a:xfrm>
                <a:off x="1401119" y="910285"/>
                <a:ext cx="26157" cy="25741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95" extrusionOk="0">
                    <a:moveTo>
                      <a:pt x="251" y="1"/>
                    </a:moveTo>
                    <a:cubicBezTo>
                      <a:pt x="155" y="1"/>
                      <a:pt x="61" y="59"/>
                      <a:pt x="40" y="185"/>
                    </a:cubicBezTo>
                    <a:lnTo>
                      <a:pt x="28" y="221"/>
                    </a:lnTo>
                    <a:cubicBezTo>
                      <a:pt x="0" y="393"/>
                      <a:pt x="133" y="495"/>
                      <a:pt x="262" y="495"/>
                    </a:cubicBezTo>
                    <a:cubicBezTo>
                      <a:pt x="360" y="495"/>
                      <a:pt x="455" y="436"/>
                      <a:pt x="476" y="306"/>
                    </a:cubicBezTo>
                    <a:lnTo>
                      <a:pt x="476" y="269"/>
                    </a:lnTo>
                    <a:cubicBezTo>
                      <a:pt x="503" y="98"/>
                      <a:pt x="376" y="1"/>
                      <a:pt x="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"/>
              <p:cNvSpPr/>
              <p:nvPr/>
            </p:nvSpPr>
            <p:spPr>
              <a:xfrm>
                <a:off x="1427068" y="983555"/>
                <a:ext cx="676" cy="1248"/>
              </a:xfrm>
              <a:custGeom>
                <a:avLst/>
                <a:gdLst/>
                <a:ahLst/>
                <a:cxnLst/>
                <a:rect l="l" t="t" r="r" b="b"/>
                <a:pathLst>
                  <a:path w="13" h="24" extrusionOk="0">
                    <a:moveTo>
                      <a:pt x="7" y="1"/>
                    </a:moveTo>
                    <a:cubicBezTo>
                      <a:pt x="4" y="1"/>
                      <a:pt x="1" y="4"/>
                      <a:pt x="1" y="10"/>
                    </a:cubicBezTo>
                    <a:cubicBezTo>
                      <a:pt x="1" y="17"/>
                      <a:pt x="5" y="24"/>
                      <a:pt x="8" y="24"/>
                    </a:cubicBezTo>
                    <a:cubicBezTo>
                      <a:pt x="11" y="24"/>
                      <a:pt x="13" y="20"/>
                      <a:pt x="13" y="10"/>
                    </a:cubicBezTo>
                    <a:cubicBezTo>
                      <a:pt x="13" y="4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>
                <a:off x="1415991" y="1063170"/>
                <a:ext cx="23505" cy="2106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05" extrusionOk="0">
                    <a:moveTo>
                      <a:pt x="228" y="0"/>
                    </a:moveTo>
                    <a:cubicBezTo>
                      <a:pt x="138" y="0"/>
                      <a:pt x="47" y="54"/>
                      <a:pt x="20" y="172"/>
                    </a:cubicBezTo>
                    <a:cubicBezTo>
                      <a:pt x="0" y="320"/>
                      <a:pt x="115" y="405"/>
                      <a:pt x="228" y="405"/>
                    </a:cubicBezTo>
                    <a:cubicBezTo>
                      <a:pt x="319" y="405"/>
                      <a:pt x="410" y="351"/>
                      <a:pt x="432" y="233"/>
                    </a:cubicBezTo>
                    <a:cubicBezTo>
                      <a:pt x="452" y="85"/>
                      <a:pt x="341" y="0"/>
                      <a:pt x="2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>
                <a:off x="1397063" y="1120996"/>
                <a:ext cx="26365" cy="23037"/>
              </a:xfrm>
              <a:custGeom>
                <a:avLst/>
                <a:gdLst/>
                <a:ahLst/>
                <a:cxnLst/>
                <a:rect l="l" t="t" r="r" b="b"/>
                <a:pathLst>
                  <a:path w="507" h="443" extrusionOk="0">
                    <a:moveTo>
                      <a:pt x="252" y="0"/>
                    </a:moveTo>
                    <a:cubicBezTo>
                      <a:pt x="152" y="0"/>
                      <a:pt x="53" y="58"/>
                      <a:pt x="21" y="185"/>
                    </a:cubicBezTo>
                    <a:cubicBezTo>
                      <a:pt x="1" y="348"/>
                      <a:pt x="129" y="443"/>
                      <a:pt x="259" y="443"/>
                    </a:cubicBezTo>
                    <a:cubicBezTo>
                      <a:pt x="360" y="443"/>
                      <a:pt x="461" y="385"/>
                      <a:pt x="493" y="258"/>
                    </a:cubicBezTo>
                    <a:cubicBezTo>
                      <a:pt x="507" y="95"/>
                      <a:pt x="379" y="0"/>
                      <a:pt x="2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"/>
              <p:cNvSpPr/>
              <p:nvPr/>
            </p:nvSpPr>
            <p:spPr>
              <a:xfrm>
                <a:off x="1348649" y="1174609"/>
                <a:ext cx="27353" cy="2397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61" extrusionOk="0">
                    <a:moveTo>
                      <a:pt x="262" y="1"/>
                    </a:moveTo>
                    <a:cubicBezTo>
                      <a:pt x="158" y="1"/>
                      <a:pt x="53" y="61"/>
                      <a:pt x="21" y="194"/>
                    </a:cubicBezTo>
                    <a:cubicBezTo>
                      <a:pt x="1" y="364"/>
                      <a:pt x="135" y="461"/>
                      <a:pt x="269" y="461"/>
                    </a:cubicBezTo>
                    <a:cubicBezTo>
                      <a:pt x="374" y="461"/>
                      <a:pt x="478" y="400"/>
                      <a:pt x="505" y="267"/>
                    </a:cubicBezTo>
                    <a:cubicBezTo>
                      <a:pt x="525" y="98"/>
                      <a:pt x="394" y="1"/>
                      <a:pt x="2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"/>
              <p:cNvSpPr/>
              <p:nvPr/>
            </p:nvSpPr>
            <p:spPr>
              <a:xfrm>
                <a:off x="1282243" y="1261348"/>
                <a:ext cx="23661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12" extrusionOk="0">
                    <a:moveTo>
                      <a:pt x="222" y="1"/>
                    </a:moveTo>
                    <a:cubicBezTo>
                      <a:pt x="132" y="1"/>
                      <a:pt x="44" y="55"/>
                      <a:pt x="28" y="172"/>
                    </a:cubicBezTo>
                    <a:cubicBezTo>
                      <a:pt x="0" y="322"/>
                      <a:pt x="117" y="411"/>
                      <a:pt x="232" y="411"/>
                    </a:cubicBezTo>
                    <a:cubicBezTo>
                      <a:pt x="319" y="411"/>
                      <a:pt x="406" y="359"/>
                      <a:pt x="427" y="244"/>
                    </a:cubicBezTo>
                    <a:cubicBezTo>
                      <a:pt x="454" y="88"/>
                      <a:pt x="337" y="1"/>
                      <a:pt x="2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"/>
              <p:cNvSpPr/>
              <p:nvPr/>
            </p:nvSpPr>
            <p:spPr>
              <a:xfrm>
                <a:off x="2137464" y="865667"/>
                <a:ext cx="26365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507" h="453" extrusionOk="0">
                    <a:moveTo>
                      <a:pt x="244" y="0"/>
                    </a:moveTo>
                    <a:cubicBezTo>
                      <a:pt x="145" y="0"/>
                      <a:pt x="48" y="58"/>
                      <a:pt x="21" y="184"/>
                    </a:cubicBezTo>
                    <a:cubicBezTo>
                      <a:pt x="1" y="355"/>
                      <a:pt x="131" y="452"/>
                      <a:pt x="261" y="452"/>
                    </a:cubicBezTo>
                    <a:cubicBezTo>
                      <a:pt x="361" y="452"/>
                      <a:pt x="461" y="395"/>
                      <a:pt x="493" y="269"/>
                    </a:cubicBezTo>
                    <a:cubicBezTo>
                      <a:pt x="507" y="98"/>
                      <a:pt x="373" y="0"/>
                      <a:pt x="24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"/>
              <p:cNvSpPr/>
              <p:nvPr/>
            </p:nvSpPr>
            <p:spPr>
              <a:xfrm>
                <a:off x="2043133" y="1052769"/>
                <a:ext cx="21009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404" h="369" extrusionOk="0">
                    <a:moveTo>
                      <a:pt x="196" y="0"/>
                    </a:moveTo>
                    <a:cubicBezTo>
                      <a:pt x="115" y="0"/>
                      <a:pt x="37" y="48"/>
                      <a:pt x="21" y="154"/>
                    </a:cubicBezTo>
                    <a:cubicBezTo>
                      <a:pt x="0" y="290"/>
                      <a:pt x="106" y="369"/>
                      <a:pt x="209" y="369"/>
                    </a:cubicBezTo>
                    <a:cubicBezTo>
                      <a:pt x="289" y="369"/>
                      <a:pt x="368" y="321"/>
                      <a:pt x="384" y="215"/>
                    </a:cubicBezTo>
                    <a:cubicBezTo>
                      <a:pt x="404" y="79"/>
                      <a:pt x="298" y="0"/>
                      <a:pt x="1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"/>
              <p:cNvSpPr/>
              <p:nvPr/>
            </p:nvSpPr>
            <p:spPr>
              <a:xfrm>
                <a:off x="2060450" y="1272321"/>
                <a:ext cx="21633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69" extrusionOk="0">
                    <a:moveTo>
                      <a:pt x="200" y="0"/>
                    </a:moveTo>
                    <a:cubicBezTo>
                      <a:pt x="117" y="0"/>
                      <a:pt x="36" y="48"/>
                      <a:pt x="14" y="154"/>
                    </a:cubicBezTo>
                    <a:cubicBezTo>
                      <a:pt x="1" y="290"/>
                      <a:pt x="105" y="369"/>
                      <a:pt x="211" y="369"/>
                    </a:cubicBezTo>
                    <a:cubicBezTo>
                      <a:pt x="293" y="369"/>
                      <a:pt x="375" y="321"/>
                      <a:pt x="401" y="215"/>
                    </a:cubicBezTo>
                    <a:cubicBezTo>
                      <a:pt x="415" y="79"/>
                      <a:pt x="307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"/>
              <p:cNvSpPr/>
              <p:nvPr/>
            </p:nvSpPr>
            <p:spPr>
              <a:xfrm>
                <a:off x="1941626" y="1384020"/>
                <a:ext cx="30317" cy="2428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67" extrusionOk="0">
                    <a:moveTo>
                      <a:pt x="219" y="1"/>
                    </a:moveTo>
                    <a:cubicBezTo>
                      <a:pt x="119" y="1"/>
                      <a:pt x="23" y="71"/>
                      <a:pt x="1" y="184"/>
                    </a:cubicBezTo>
                    <a:cubicBezTo>
                      <a:pt x="1" y="244"/>
                      <a:pt x="1" y="305"/>
                      <a:pt x="25" y="365"/>
                    </a:cubicBezTo>
                    <a:cubicBezTo>
                      <a:pt x="53" y="437"/>
                      <a:pt x="109" y="466"/>
                      <a:pt x="171" y="466"/>
                    </a:cubicBezTo>
                    <a:cubicBezTo>
                      <a:pt x="348" y="466"/>
                      <a:pt x="582" y="230"/>
                      <a:pt x="412" y="87"/>
                    </a:cubicBezTo>
                    <a:cubicBezTo>
                      <a:pt x="364" y="50"/>
                      <a:pt x="303" y="26"/>
                      <a:pt x="243" y="2"/>
                    </a:cubicBezTo>
                    <a:cubicBezTo>
                      <a:pt x="235" y="1"/>
                      <a:pt x="227" y="1"/>
                      <a:pt x="2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"/>
              <p:cNvSpPr/>
              <p:nvPr/>
            </p:nvSpPr>
            <p:spPr>
              <a:xfrm>
                <a:off x="1865027" y="1475491"/>
                <a:ext cx="32658" cy="28913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6" extrusionOk="0">
                    <a:moveTo>
                      <a:pt x="281" y="0"/>
                    </a:moveTo>
                    <a:cubicBezTo>
                      <a:pt x="131" y="0"/>
                      <a:pt x="0" y="145"/>
                      <a:pt x="47" y="312"/>
                    </a:cubicBezTo>
                    <a:cubicBezTo>
                      <a:pt x="64" y="458"/>
                      <a:pt x="186" y="556"/>
                      <a:pt x="315" y="556"/>
                    </a:cubicBezTo>
                    <a:cubicBezTo>
                      <a:pt x="368" y="556"/>
                      <a:pt x="421" y="540"/>
                      <a:pt x="470" y="505"/>
                    </a:cubicBezTo>
                    <a:cubicBezTo>
                      <a:pt x="627" y="384"/>
                      <a:pt x="603" y="130"/>
                      <a:pt x="422" y="46"/>
                    </a:cubicBezTo>
                    <a:cubicBezTo>
                      <a:pt x="376" y="14"/>
                      <a:pt x="327" y="0"/>
                      <a:pt x="2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"/>
              <p:cNvSpPr/>
              <p:nvPr/>
            </p:nvSpPr>
            <p:spPr>
              <a:xfrm>
                <a:off x="1749791" y="1680794"/>
                <a:ext cx="45606" cy="32554"/>
              </a:xfrm>
              <a:custGeom>
                <a:avLst/>
                <a:gdLst/>
                <a:ahLst/>
                <a:cxnLst/>
                <a:rect l="l" t="t" r="r" b="b"/>
                <a:pathLst>
                  <a:path w="877" h="626" extrusionOk="0">
                    <a:moveTo>
                      <a:pt x="431" y="0"/>
                    </a:moveTo>
                    <a:cubicBezTo>
                      <a:pt x="365" y="0"/>
                      <a:pt x="297" y="14"/>
                      <a:pt x="242" y="41"/>
                    </a:cubicBezTo>
                    <a:cubicBezTo>
                      <a:pt x="37" y="114"/>
                      <a:pt x="0" y="368"/>
                      <a:pt x="158" y="513"/>
                    </a:cubicBezTo>
                    <a:cubicBezTo>
                      <a:pt x="218" y="573"/>
                      <a:pt x="303" y="610"/>
                      <a:pt x="400" y="622"/>
                    </a:cubicBezTo>
                    <a:cubicBezTo>
                      <a:pt x="419" y="625"/>
                      <a:pt x="437" y="626"/>
                      <a:pt x="454" y="626"/>
                    </a:cubicBezTo>
                    <a:cubicBezTo>
                      <a:pt x="807" y="626"/>
                      <a:pt x="877" y="74"/>
                      <a:pt x="496" y="17"/>
                    </a:cubicBezTo>
                    <a:lnTo>
                      <a:pt x="496" y="5"/>
                    </a:lnTo>
                    <a:cubicBezTo>
                      <a:pt x="475" y="2"/>
                      <a:pt x="453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"/>
              <p:cNvSpPr/>
              <p:nvPr/>
            </p:nvSpPr>
            <p:spPr>
              <a:xfrm>
                <a:off x="1618174" y="1636801"/>
                <a:ext cx="33542" cy="27561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30" extrusionOk="0">
                    <a:moveTo>
                      <a:pt x="285" y="0"/>
                    </a:moveTo>
                    <a:cubicBezTo>
                      <a:pt x="158" y="0"/>
                      <a:pt x="49" y="92"/>
                      <a:pt x="27" y="222"/>
                    </a:cubicBezTo>
                    <a:cubicBezTo>
                      <a:pt x="0" y="392"/>
                      <a:pt x="140" y="530"/>
                      <a:pt x="293" y="530"/>
                    </a:cubicBezTo>
                    <a:cubicBezTo>
                      <a:pt x="346" y="530"/>
                      <a:pt x="401" y="513"/>
                      <a:pt x="451" y="476"/>
                    </a:cubicBezTo>
                    <a:cubicBezTo>
                      <a:pt x="644" y="343"/>
                      <a:pt x="572" y="28"/>
                      <a:pt x="330" y="4"/>
                    </a:cubicBezTo>
                    <a:cubicBezTo>
                      <a:pt x="315" y="1"/>
                      <a:pt x="300" y="0"/>
                      <a:pt x="2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"/>
              <p:cNvSpPr/>
              <p:nvPr/>
            </p:nvSpPr>
            <p:spPr>
              <a:xfrm>
                <a:off x="1489574" y="1761501"/>
                <a:ext cx="22569" cy="2043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3" extrusionOk="0">
                    <a:moveTo>
                      <a:pt x="206" y="0"/>
                    </a:moveTo>
                    <a:cubicBezTo>
                      <a:pt x="123" y="0"/>
                      <a:pt x="41" y="49"/>
                      <a:pt x="21" y="158"/>
                    </a:cubicBezTo>
                    <a:cubicBezTo>
                      <a:pt x="0" y="308"/>
                      <a:pt x="110" y="393"/>
                      <a:pt x="221" y="393"/>
                    </a:cubicBezTo>
                    <a:cubicBezTo>
                      <a:pt x="307" y="393"/>
                      <a:pt x="393" y="342"/>
                      <a:pt x="420" y="231"/>
                    </a:cubicBezTo>
                    <a:cubicBezTo>
                      <a:pt x="434" y="86"/>
                      <a:pt x="318" y="0"/>
                      <a:pt x="2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"/>
              <p:cNvSpPr/>
              <p:nvPr/>
            </p:nvSpPr>
            <p:spPr>
              <a:xfrm>
                <a:off x="1161962" y="1700867"/>
                <a:ext cx="30525" cy="21789"/>
              </a:xfrm>
              <a:custGeom>
                <a:avLst/>
                <a:gdLst/>
                <a:ahLst/>
                <a:cxnLst/>
                <a:rect l="l" t="t" r="r" b="b"/>
                <a:pathLst>
                  <a:path w="587" h="419" extrusionOk="0">
                    <a:moveTo>
                      <a:pt x="182" y="1"/>
                    </a:moveTo>
                    <a:cubicBezTo>
                      <a:pt x="54" y="1"/>
                      <a:pt x="1" y="150"/>
                      <a:pt x="67" y="260"/>
                    </a:cubicBezTo>
                    <a:cubicBezTo>
                      <a:pt x="91" y="296"/>
                      <a:pt x="115" y="320"/>
                      <a:pt x="139" y="357"/>
                    </a:cubicBezTo>
                    <a:cubicBezTo>
                      <a:pt x="166" y="400"/>
                      <a:pt x="202" y="418"/>
                      <a:pt x="240" y="418"/>
                    </a:cubicBezTo>
                    <a:cubicBezTo>
                      <a:pt x="393" y="418"/>
                      <a:pt x="587" y="132"/>
                      <a:pt x="393" y="54"/>
                    </a:cubicBezTo>
                    <a:lnTo>
                      <a:pt x="381" y="54"/>
                    </a:lnTo>
                    <a:cubicBezTo>
                      <a:pt x="333" y="30"/>
                      <a:pt x="272" y="18"/>
                      <a:pt x="224" y="6"/>
                    </a:cubicBezTo>
                    <a:cubicBezTo>
                      <a:pt x="209" y="2"/>
                      <a:pt x="195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"/>
              <p:cNvSpPr/>
              <p:nvPr/>
            </p:nvSpPr>
            <p:spPr>
              <a:xfrm>
                <a:off x="959675" y="1603207"/>
                <a:ext cx="44930" cy="33646"/>
              </a:xfrm>
              <a:custGeom>
                <a:avLst/>
                <a:gdLst/>
                <a:ahLst/>
                <a:cxnLst/>
                <a:rect l="l" t="t" r="r" b="b"/>
                <a:pathLst>
                  <a:path w="864" h="647" extrusionOk="0">
                    <a:moveTo>
                      <a:pt x="311" y="0"/>
                    </a:moveTo>
                    <a:cubicBezTo>
                      <a:pt x="208" y="0"/>
                      <a:pt x="111" y="42"/>
                      <a:pt x="49" y="142"/>
                    </a:cubicBezTo>
                    <a:cubicBezTo>
                      <a:pt x="1" y="215"/>
                      <a:pt x="1" y="311"/>
                      <a:pt x="49" y="396"/>
                    </a:cubicBezTo>
                    <a:cubicBezTo>
                      <a:pt x="73" y="432"/>
                      <a:pt x="110" y="481"/>
                      <a:pt x="158" y="505"/>
                    </a:cubicBezTo>
                    <a:lnTo>
                      <a:pt x="194" y="541"/>
                    </a:lnTo>
                    <a:cubicBezTo>
                      <a:pt x="263" y="616"/>
                      <a:pt x="343" y="647"/>
                      <a:pt x="420" y="647"/>
                    </a:cubicBezTo>
                    <a:cubicBezTo>
                      <a:pt x="655" y="647"/>
                      <a:pt x="864" y="358"/>
                      <a:pt x="654" y="130"/>
                    </a:cubicBezTo>
                    <a:lnTo>
                      <a:pt x="654" y="130"/>
                    </a:lnTo>
                    <a:lnTo>
                      <a:pt x="654" y="142"/>
                    </a:lnTo>
                    <a:cubicBezTo>
                      <a:pt x="563" y="57"/>
                      <a:pt x="433" y="0"/>
                      <a:pt x="3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"/>
              <p:cNvSpPr/>
              <p:nvPr/>
            </p:nvSpPr>
            <p:spPr>
              <a:xfrm>
                <a:off x="907049" y="1672942"/>
                <a:ext cx="30109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12" extrusionOk="0">
                    <a:moveTo>
                      <a:pt x="286" y="1"/>
                    </a:moveTo>
                    <a:cubicBezTo>
                      <a:pt x="172" y="1"/>
                      <a:pt x="58" y="68"/>
                      <a:pt x="21" y="216"/>
                    </a:cubicBezTo>
                    <a:cubicBezTo>
                      <a:pt x="1" y="405"/>
                      <a:pt x="146" y="512"/>
                      <a:pt x="294" y="512"/>
                    </a:cubicBezTo>
                    <a:cubicBezTo>
                      <a:pt x="410" y="512"/>
                      <a:pt x="528" y="445"/>
                      <a:pt x="565" y="301"/>
                    </a:cubicBezTo>
                    <a:cubicBezTo>
                      <a:pt x="579" y="111"/>
                      <a:pt x="432" y="1"/>
                      <a:pt x="2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"/>
              <p:cNvSpPr/>
              <p:nvPr/>
            </p:nvSpPr>
            <p:spPr>
              <a:xfrm>
                <a:off x="855464" y="1567742"/>
                <a:ext cx="29485" cy="25949"/>
              </a:xfrm>
              <a:custGeom>
                <a:avLst/>
                <a:gdLst/>
                <a:ahLst/>
                <a:cxnLst/>
                <a:rect l="l" t="t" r="r" b="b"/>
                <a:pathLst>
                  <a:path w="567" h="499" extrusionOk="0">
                    <a:moveTo>
                      <a:pt x="274" y="0"/>
                    </a:moveTo>
                    <a:cubicBezTo>
                      <a:pt x="163" y="0"/>
                      <a:pt x="53" y="65"/>
                      <a:pt x="21" y="207"/>
                    </a:cubicBezTo>
                    <a:cubicBezTo>
                      <a:pt x="1" y="391"/>
                      <a:pt x="145" y="498"/>
                      <a:pt x="291" y="498"/>
                    </a:cubicBezTo>
                    <a:cubicBezTo>
                      <a:pt x="403" y="498"/>
                      <a:pt x="516" y="434"/>
                      <a:pt x="553" y="292"/>
                    </a:cubicBezTo>
                    <a:cubicBezTo>
                      <a:pt x="567" y="108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"/>
              <p:cNvSpPr/>
              <p:nvPr/>
            </p:nvSpPr>
            <p:spPr>
              <a:xfrm>
                <a:off x="672313" y="1466131"/>
                <a:ext cx="33802" cy="29277"/>
              </a:xfrm>
              <a:custGeom>
                <a:avLst/>
                <a:gdLst/>
                <a:ahLst/>
                <a:cxnLst/>
                <a:rect l="l" t="t" r="r" b="b"/>
                <a:pathLst>
                  <a:path w="650" h="563" extrusionOk="0">
                    <a:moveTo>
                      <a:pt x="320" y="0"/>
                    </a:moveTo>
                    <a:cubicBezTo>
                      <a:pt x="193" y="0"/>
                      <a:pt x="67" y="74"/>
                      <a:pt x="35" y="238"/>
                    </a:cubicBezTo>
                    <a:cubicBezTo>
                      <a:pt x="1" y="443"/>
                      <a:pt x="172" y="563"/>
                      <a:pt x="337" y="563"/>
                    </a:cubicBezTo>
                    <a:cubicBezTo>
                      <a:pt x="465" y="563"/>
                      <a:pt x="589" y="492"/>
                      <a:pt x="616" y="334"/>
                    </a:cubicBezTo>
                    <a:cubicBezTo>
                      <a:pt x="650" y="123"/>
                      <a:pt x="484" y="0"/>
                      <a:pt x="3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"/>
              <p:cNvSpPr/>
              <p:nvPr/>
            </p:nvSpPr>
            <p:spPr>
              <a:xfrm>
                <a:off x="744700" y="1353391"/>
                <a:ext cx="35050" cy="309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596" extrusionOk="0">
                    <a:moveTo>
                      <a:pt x="323" y="1"/>
                    </a:moveTo>
                    <a:cubicBezTo>
                      <a:pt x="190" y="1"/>
                      <a:pt x="60" y="78"/>
                      <a:pt x="34" y="252"/>
                    </a:cubicBezTo>
                    <a:cubicBezTo>
                      <a:pt x="0" y="470"/>
                      <a:pt x="176" y="596"/>
                      <a:pt x="347" y="596"/>
                    </a:cubicBezTo>
                    <a:cubicBezTo>
                      <a:pt x="481" y="596"/>
                      <a:pt x="612" y="519"/>
                      <a:pt x="639" y="349"/>
                    </a:cubicBezTo>
                    <a:cubicBezTo>
                      <a:pt x="673" y="131"/>
                      <a:pt x="495" y="1"/>
                      <a:pt x="3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"/>
              <p:cNvSpPr/>
              <p:nvPr/>
            </p:nvSpPr>
            <p:spPr>
              <a:xfrm>
                <a:off x="591554" y="1188910"/>
                <a:ext cx="36038" cy="29433"/>
              </a:xfrm>
              <a:custGeom>
                <a:avLst/>
                <a:gdLst/>
                <a:ahLst/>
                <a:cxnLst/>
                <a:rect l="l" t="t" r="r" b="b"/>
                <a:pathLst>
                  <a:path w="693" h="566" extrusionOk="0">
                    <a:moveTo>
                      <a:pt x="318" y="0"/>
                    </a:moveTo>
                    <a:cubicBezTo>
                      <a:pt x="180" y="0"/>
                      <a:pt x="60" y="93"/>
                      <a:pt x="27" y="234"/>
                    </a:cubicBezTo>
                    <a:cubicBezTo>
                      <a:pt x="0" y="423"/>
                      <a:pt x="148" y="566"/>
                      <a:pt x="310" y="566"/>
                    </a:cubicBezTo>
                    <a:cubicBezTo>
                      <a:pt x="366" y="566"/>
                      <a:pt x="423" y="549"/>
                      <a:pt x="475" y="512"/>
                    </a:cubicBezTo>
                    <a:cubicBezTo>
                      <a:pt x="693" y="367"/>
                      <a:pt x="608" y="40"/>
                      <a:pt x="366" y="4"/>
                    </a:cubicBezTo>
                    <a:cubicBezTo>
                      <a:pt x="350" y="2"/>
                      <a:pt x="334" y="0"/>
                      <a:pt x="3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"/>
              <p:cNvSpPr/>
              <p:nvPr/>
            </p:nvSpPr>
            <p:spPr>
              <a:xfrm>
                <a:off x="683182" y="1203678"/>
                <a:ext cx="24025" cy="21217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08" extrusionOk="0">
                    <a:moveTo>
                      <a:pt x="221" y="1"/>
                    </a:moveTo>
                    <a:cubicBezTo>
                      <a:pt x="129" y="1"/>
                      <a:pt x="39" y="52"/>
                      <a:pt x="7" y="168"/>
                    </a:cubicBezTo>
                    <a:cubicBezTo>
                      <a:pt x="1" y="319"/>
                      <a:pt x="122" y="407"/>
                      <a:pt x="242" y="407"/>
                    </a:cubicBezTo>
                    <a:cubicBezTo>
                      <a:pt x="333" y="407"/>
                      <a:pt x="424" y="356"/>
                      <a:pt x="455" y="240"/>
                    </a:cubicBezTo>
                    <a:cubicBezTo>
                      <a:pt x="462" y="89"/>
                      <a:pt x="340" y="1"/>
                      <a:pt x="2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"/>
              <p:cNvSpPr/>
              <p:nvPr/>
            </p:nvSpPr>
            <p:spPr>
              <a:xfrm>
                <a:off x="648080" y="1143564"/>
                <a:ext cx="35414" cy="30993"/>
              </a:xfrm>
              <a:custGeom>
                <a:avLst/>
                <a:gdLst/>
                <a:ahLst/>
                <a:cxnLst/>
                <a:rect l="l" t="t" r="r" b="b"/>
                <a:pathLst>
                  <a:path w="681" h="596" extrusionOk="0">
                    <a:moveTo>
                      <a:pt x="333" y="1"/>
                    </a:moveTo>
                    <a:cubicBezTo>
                      <a:pt x="199" y="1"/>
                      <a:pt x="68" y="77"/>
                      <a:pt x="41" y="247"/>
                    </a:cubicBezTo>
                    <a:cubicBezTo>
                      <a:pt x="0" y="465"/>
                      <a:pt x="175" y="595"/>
                      <a:pt x="348" y="595"/>
                    </a:cubicBezTo>
                    <a:cubicBezTo>
                      <a:pt x="482" y="595"/>
                      <a:pt x="614" y="518"/>
                      <a:pt x="646" y="344"/>
                    </a:cubicBezTo>
                    <a:cubicBezTo>
                      <a:pt x="680" y="126"/>
                      <a:pt x="504" y="1"/>
                      <a:pt x="3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"/>
              <p:cNvSpPr/>
              <p:nvPr/>
            </p:nvSpPr>
            <p:spPr>
              <a:xfrm>
                <a:off x="746000" y="1048297"/>
                <a:ext cx="20749" cy="18721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60" extrusionOk="0">
                    <a:moveTo>
                      <a:pt x="198" y="1"/>
                    </a:moveTo>
                    <a:cubicBezTo>
                      <a:pt x="117" y="1"/>
                      <a:pt x="37" y="48"/>
                      <a:pt x="21" y="156"/>
                    </a:cubicBezTo>
                    <a:cubicBezTo>
                      <a:pt x="1" y="284"/>
                      <a:pt x="101" y="359"/>
                      <a:pt x="199" y="359"/>
                    </a:cubicBezTo>
                    <a:cubicBezTo>
                      <a:pt x="278" y="359"/>
                      <a:pt x="356" y="311"/>
                      <a:pt x="372" y="204"/>
                    </a:cubicBezTo>
                    <a:cubicBezTo>
                      <a:pt x="399" y="76"/>
                      <a:pt x="298" y="1"/>
                      <a:pt x="1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"/>
              <p:cNvSpPr/>
              <p:nvPr/>
            </p:nvSpPr>
            <p:spPr>
              <a:xfrm>
                <a:off x="1298311" y="731555"/>
                <a:ext cx="28601" cy="25221"/>
              </a:xfrm>
              <a:custGeom>
                <a:avLst/>
                <a:gdLst/>
                <a:ahLst/>
                <a:cxnLst/>
                <a:rect l="l" t="t" r="r" b="b"/>
                <a:pathLst>
                  <a:path w="550" h="485" extrusionOk="0">
                    <a:moveTo>
                      <a:pt x="267" y="1"/>
                    </a:moveTo>
                    <a:cubicBezTo>
                      <a:pt x="159" y="1"/>
                      <a:pt x="53" y="62"/>
                      <a:pt x="21" y="198"/>
                    </a:cubicBezTo>
                    <a:cubicBezTo>
                      <a:pt x="1" y="381"/>
                      <a:pt x="140" y="485"/>
                      <a:pt x="279" y="485"/>
                    </a:cubicBezTo>
                    <a:cubicBezTo>
                      <a:pt x="388" y="485"/>
                      <a:pt x="497" y="421"/>
                      <a:pt x="529" y="283"/>
                    </a:cubicBezTo>
                    <a:cubicBezTo>
                      <a:pt x="550" y="105"/>
                      <a:pt x="407" y="1"/>
                      <a:pt x="2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"/>
              <p:cNvSpPr/>
              <p:nvPr/>
            </p:nvSpPr>
            <p:spPr>
              <a:xfrm>
                <a:off x="1304967" y="794373"/>
                <a:ext cx="18721" cy="16641"/>
              </a:xfrm>
              <a:custGeom>
                <a:avLst/>
                <a:gdLst/>
                <a:ahLst/>
                <a:cxnLst/>
                <a:rect l="l" t="t" r="r" b="b"/>
                <a:pathLst>
                  <a:path w="360" h="320" extrusionOk="0">
                    <a:moveTo>
                      <a:pt x="171" y="0"/>
                    </a:moveTo>
                    <a:cubicBezTo>
                      <a:pt x="102" y="0"/>
                      <a:pt x="35" y="39"/>
                      <a:pt x="14" y="127"/>
                    </a:cubicBezTo>
                    <a:cubicBezTo>
                      <a:pt x="0" y="250"/>
                      <a:pt x="94" y="319"/>
                      <a:pt x="188" y="319"/>
                    </a:cubicBezTo>
                    <a:cubicBezTo>
                      <a:pt x="260" y="319"/>
                      <a:pt x="332" y="278"/>
                      <a:pt x="353" y="188"/>
                    </a:cubicBezTo>
                    <a:cubicBezTo>
                      <a:pt x="360" y="70"/>
                      <a:pt x="264" y="0"/>
                      <a:pt x="1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"/>
              <p:cNvSpPr/>
              <p:nvPr/>
            </p:nvSpPr>
            <p:spPr>
              <a:xfrm>
                <a:off x="1353589" y="818346"/>
                <a:ext cx="28445" cy="25273"/>
              </a:xfrm>
              <a:custGeom>
                <a:avLst/>
                <a:gdLst/>
                <a:ahLst/>
                <a:cxnLst/>
                <a:rect l="l" t="t" r="r" b="b"/>
                <a:pathLst>
                  <a:path w="547" h="486" extrusionOk="0">
                    <a:moveTo>
                      <a:pt x="265" y="1"/>
                    </a:moveTo>
                    <a:cubicBezTo>
                      <a:pt x="159" y="1"/>
                      <a:pt x="56" y="62"/>
                      <a:pt x="35" y="199"/>
                    </a:cubicBezTo>
                    <a:cubicBezTo>
                      <a:pt x="1" y="382"/>
                      <a:pt x="138" y="485"/>
                      <a:pt x="276" y="485"/>
                    </a:cubicBezTo>
                    <a:cubicBezTo>
                      <a:pt x="384" y="485"/>
                      <a:pt x="492" y="422"/>
                      <a:pt x="519" y="283"/>
                    </a:cubicBezTo>
                    <a:cubicBezTo>
                      <a:pt x="546" y="105"/>
                      <a:pt x="403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"/>
              <p:cNvSpPr/>
              <p:nvPr/>
            </p:nvSpPr>
            <p:spPr>
              <a:xfrm>
                <a:off x="1309387" y="910753"/>
                <a:ext cx="31358" cy="27873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36" extrusionOk="0">
                    <a:moveTo>
                      <a:pt x="292" y="1"/>
                    </a:moveTo>
                    <a:cubicBezTo>
                      <a:pt x="171" y="1"/>
                      <a:pt x="51" y="71"/>
                      <a:pt x="14" y="224"/>
                    </a:cubicBezTo>
                    <a:cubicBezTo>
                      <a:pt x="0" y="422"/>
                      <a:pt x="156" y="536"/>
                      <a:pt x="310" y="536"/>
                    </a:cubicBezTo>
                    <a:cubicBezTo>
                      <a:pt x="428" y="536"/>
                      <a:pt x="545" y="468"/>
                      <a:pt x="582" y="321"/>
                    </a:cubicBezTo>
                    <a:cubicBezTo>
                      <a:pt x="603" y="117"/>
                      <a:pt x="447" y="1"/>
                      <a:pt x="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"/>
              <p:cNvSpPr/>
              <p:nvPr/>
            </p:nvSpPr>
            <p:spPr>
              <a:xfrm>
                <a:off x="1352965" y="921205"/>
                <a:ext cx="33178" cy="29329"/>
              </a:xfrm>
              <a:custGeom>
                <a:avLst/>
                <a:gdLst/>
                <a:ahLst/>
                <a:cxnLst/>
                <a:rect l="l" t="t" r="r" b="b"/>
                <a:pathLst>
                  <a:path w="638" h="564" extrusionOk="0">
                    <a:moveTo>
                      <a:pt x="308" y="0"/>
                    </a:moveTo>
                    <a:cubicBezTo>
                      <a:pt x="183" y="0"/>
                      <a:pt x="61" y="71"/>
                      <a:pt x="35" y="229"/>
                    </a:cubicBezTo>
                    <a:cubicBezTo>
                      <a:pt x="1" y="440"/>
                      <a:pt x="166" y="563"/>
                      <a:pt x="328" y="563"/>
                    </a:cubicBezTo>
                    <a:cubicBezTo>
                      <a:pt x="454" y="563"/>
                      <a:pt x="577" y="489"/>
                      <a:pt x="603" y="326"/>
                    </a:cubicBezTo>
                    <a:cubicBezTo>
                      <a:pt x="637" y="120"/>
                      <a:pt x="470" y="0"/>
                      <a:pt x="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"/>
              <p:cNvSpPr/>
              <p:nvPr/>
            </p:nvSpPr>
            <p:spPr>
              <a:xfrm>
                <a:off x="1410635" y="993747"/>
                <a:ext cx="19709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379" h="341" extrusionOk="0">
                    <a:moveTo>
                      <a:pt x="186" y="0"/>
                    </a:moveTo>
                    <a:cubicBezTo>
                      <a:pt x="111" y="0"/>
                      <a:pt x="36" y="44"/>
                      <a:pt x="14" y="140"/>
                    </a:cubicBezTo>
                    <a:cubicBezTo>
                      <a:pt x="1" y="269"/>
                      <a:pt x="97" y="341"/>
                      <a:pt x="193" y="341"/>
                    </a:cubicBezTo>
                    <a:cubicBezTo>
                      <a:pt x="269" y="341"/>
                      <a:pt x="344" y="296"/>
                      <a:pt x="365" y="201"/>
                    </a:cubicBezTo>
                    <a:cubicBezTo>
                      <a:pt x="379" y="72"/>
                      <a:pt x="282" y="0"/>
                      <a:pt x="1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1457489" y="963950"/>
                <a:ext cx="27301" cy="24493"/>
              </a:xfrm>
              <a:custGeom>
                <a:avLst/>
                <a:gdLst/>
                <a:ahLst/>
                <a:cxnLst/>
                <a:rect l="l" t="t" r="r" b="b"/>
                <a:pathLst>
                  <a:path w="525" h="471" extrusionOk="0">
                    <a:moveTo>
                      <a:pt x="259" y="0"/>
                    </a:moveTo>
                    <a:cubicBezTo>
                      <a:pt x="156" y="0"/>
                      <a:pt x="52" y="61"/>
                      <a:pt x="21" y="193"/>
                    </a:cubicBezTo>
                    <a:cubicBezTo>
                      <a:pt x="0" y="370"/>
                      <a:pt x="137" y="470"/>
                      <a:pt x="271" y="470"/>
                    </a:cubicBezTo>
                    <a:cubicBezTo>
                      <a:pt x="375" y="470"/>
                      <a:pt x="478" y="410"/>
                      <a:pt x="504" y="278"/>
                    </a:cubicBezTo>
                    <a:cubicBezTo>
                      <a:pt x="525" y="101"/>
                      <a:pt x="392" y="0"/>
                      <a:pt x="2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1416511" y="1032645"/>
                <a:ext cx="31878" cy="29017"/>
              </a:xfrm>
              <a:custGeom>
                <a:avLst/>
                <a:gdLst/>
                <a:ahLst/>
                <a:cxnLst/>
                <a:rect l="l" t="t" r="r" b="b"/>
                <a:pathLst>
                  <a:path w="613" h="558" extrusionOk="0">
                    <a:moveTo>
                      <a:pt x="302" y="0"/>
                    </a:moveTo>
                    <a:cubicBezTo>
                      <a:pt x="181" y="0"/>
                      <a:pt x="61" y="74"/>
                      <a:pt x="34" y="239"/>
                    </a:cubicBezTo>
                    <a:cubicBezTo>
                      <a:pt x="1" y="441"/>
                      <a:pt x="155" y="557"/>
                      <a:pt x="309" y="557"/>
                    </a:cubicBezTo>
                    <a:cubicBezTo>
                      <a:pt x="431" y="557"/>
                      <a:pt x="552" y="484"/>
                      <a:pt x="579" y="324"/>
                    </a:cubicBezTo>
                    <a:cubicBezTo>
                      <a:pt x="613" y="120"/>
                      <a:pt x="457" y="0"/>
                      <a:pt x="3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"/>
              <p:cNvSpPr/>
              <p:nvPr/>
            </p:nvSpPr>
            <p:spPr>
              <a:xfrm>
                <a:off x="1327536" y="1089015"/>
                <a:ext cx="28653" cy="25689"/>
              </a:xfrm>
              <a:custGeom>
                <a:avLst/>
                <a:gdLst/>
                <a:ahLst/>
                <a:cxnLst/>
                <a:rect l="l" t="t" r="r" b="b"/>
                <a:pathLst>
                  <a:path w="551" h="494" extrusionOk="0">
                    <a:moveTo>
                      <a:pt x="269" y="1"/>
                    </a:moveTo>
                    <a:cubicBezTo>
                      <a:pt x="161" y="1"/>
                      <a:pt x="54" y="65"/>
                      <a:pt x="28" y="207"/>
                    </a:cubicBezTo>
                    <a:cubicBezTo>
                      <a:pt x="1" y="390"/>
                      <a:pt x="141" y="494"/>
                      <a:pt x="280" y="494"/>
                    </a:cubicBezTo>
                    <a:cubicBezTo>
                      <a:pt x="389" y="494"/>
                      <a:pt x="497" y="430"/>
                      <a:pt x="524" y="292"/>
                    </a:cubicBezTo>
                    <a:cubicBezTo>
                      <a:pt x="551" y="108"/>
                      <a:pt x="409" y="1"/>
                      <a:pt x="2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"/>
              <p:cNvSpPr/>
              <p:nvPr/>
            </p:nvSpPr>
            <p:spPr>
              <a:xfrm>
                <a:off x="1308295" y="1142160"/>
                <a:ext cx="32918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3" extrusionOk="0">
                    <a:moveTo>
                      <a:pt x="309" y="0"/>
                    </a:moveTo>
                    <a:cubicBezTo>
                      <a:pt x="184" y="0"/>
                      <a:pt x="61" y="74"/>
                      <a:pt x="35" y="238"/>
                    </a:cubicBezTo>
                    <a:cubicBezTo>
                      <a:pt x="1" y="449"/>
                      <a:pt x="162" y="572"/>
                      <a:pt x="321" y="572"/>
                    </a:cubicBezTo>
                    <a:cubicBezTo>
                      <a:pt x="444" y="572"/>
                      <a:pt x="565" y="498"/>
                      <a:pt x="591" y="335"/>
                    </a:cubicBezTo>
                    <a:cubicBezTo>
                      <a:pt x="632" y="123"/>
                      <a:pt x="469" y="0"/>
                      <a:pt x="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1257802" y="1228067"/>
                <a:ext cx="8008" cy="7228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39" extrusionOk="0">
                    <a:moveTo>
                      <a:pt x="77" y="0"/>
                    </a:moveTo>
                    <a:cubicBezTo>
                      <a:pt x="48" y="0"/>
                      <a:pt x="19" y="19"/>
                      <a:pt x="14" y="62"/>
                    </a:cubicBezTo>
                    <a:cubicBezTo>
                      <a:pt x="0" y="110"/>
                      <a:pt x="41" y="138"/>
                      <a:pt x="82" y="138"/>
                    </a:cubicBezTo>
                    <a:cubicBezTo>
                      <a:pt x="112" y="138"/>
                      <a:pt x="142" y="122"/>
                      <a:pt x="147" y="86"/>
                    </a:cubicBezTo>
                    <a:cubicBezTo>
                      <a:pt x="154" y="31"/>
                      <a:pt x="115" y="0"/>
                      <a:pt x="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1297635" y="1215015"/>
                <a:ext cx="30265" cy="27353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26" extrusionOk="0">
                    <a:moveTo>
                      <a:pt x="282" y="0"/>
                    </a:moveTo>
                    <a:cubicBezTo>
                      <a:pt x="167" y="0"/>
                      <a:pt x="55" y="67"/>
                      <a:pt x="34" y="216"/>
                    </a:cubicBezTo>
                    <a:cubicBezTo>
                      <a:pt x="0" y="412"/>
                      <a:pt x="148" y="525"/>
                      <a:pt x="296" y="525"/>
                    </a:cubicBezTo>
                    <a:cubicBezTo>
                      <a:pt x="412" y="525"/>
                      <a:pt x="528" y="455"/>
                      <a:pt x="554" y="301"/>
                    </a:cubicBezTo>
                    <a:cubicBezTo>
                      <a:pt x="581" y="110"/>
                      <a:pt x="429" y="0"/>
                      <a:pt x="2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>
                <a:off x="1186819" y="1265040"/>
                <a:ext cx="36506" cy="3031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83" extrusionOk="0">
                    <a:moveTo>
                      <a:pt x="319" y="0"/>
                    </a:moveTo>
                    <a:cubicBezTo>
                      <a:pt x="179" y="0"/>
                      <a:pt x="58" y="103"/>
                      <a:pt x="36" y="246"/>
                    </a:cubicBezTo>
                    <a:cubicBezTo>
                      <a:pt x="0" y="434"/>
                      <a:pt x="151" y="583"/>
                      <a:pt x="315" y="583"/>
                    </a:cubicBezTo>
                    <a:cubicBezTo>
                      <a:pt x="372" y="583"/>
                      <a:pt x="431" y="565"/>
                      <a:pt x="484" y="524"/>
                    </a:cubicBezTo>
                    <a:cubicBezTo>
                      <a:pt x="701" y="379"/>
                      <a:pt x="617" y="52"/>
                      <a:pt x="363" y="4"/>
                    </a:cubicBezTo>
                    <a:cubicBezTo>
                      <a:pt x="348" y="2"/>
                      <a:pt x="333" y="0"/>
                      <a:pt x="3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>
                <a:off x="1168567" y="1304666"/>
                <a:ext cx="36506" cy="3031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83" extrusionOk="0">
                    <a:moveTo>
                      <a:pt x="319" y="1"/>
                    </a:moveTo>
                    <a:cubicBezTo>
                      <a:pt x="180" y="1"/>
                      <a:pt x="58" y="103"/>
                      <a:pt x="36" y="246"/>
                    </a:cubicBezTo>
                    <a:cubicBezTo>
                      <a:pt x="0" y="434"/>
                      <a:pt x="151" y="583"/>
                      <a:pt x="315" y="583"/>
                    </a:cubicBezTo>
                    <a:cubicBezTo>
                      <a:pt x="372" y="583"/>
                      <a:pt x="431" y="565"/>
                      <a:pt x="484" y="524"/>
                    </a:cubicBezTo>
                    <a:cubicBezTo>
                      <a:pt x="702" y="379"/>
                      <a:pt x="617" y="40"/>
                      <a:pt x="363" y="4"/>
                    </a:cubicBezTo>
                    <a:cubicBezTo>
                      <a:pt x="348" y="2"/>
                      <a:pt x="334" y="1"/>
                      <a:pt x="3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>
                <a:off x="1090720" y="1246892"/>
                <a:ext cx="17577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06" extrusionOk="0">
                    <a:moveTo>
                      <a:pt x="160" y="1"/>
                    </a:moveTo>
                    <a:cubicBezTo>
                      <a:pt x="94" y="1"/>
                      <a:pt x="32" y="39"/>
                      <a:pt x="21" y="123"/>
                    </a:cubicBezTo>
                    <a:cubicBezTo>
                      <a:pt x="1" y="240"/>
                      <a:pt x="89" y="306"/>
                      <a:pt x="176" y="306"/>
                    </a:cubicBezTo>
                    <a:cubicBezTo>
                      <a:pt x="242" y="306"/>
                      <a:pt x="308" y="267"/>
                      <a:pt x="324" y="183"/>
                    </a:cubicBezTo>
                    <a:cubicBezTo>
                      <a:pt x="337" y="67"/>
                      <a:pt x="246" y="1"/>
                      <a:pt x="1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>
                <a:off x="1033934" y="1237947"/>
                <a:ext cx="35622" cy="2693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18" extrusionOk="0">
                    <a:moveTo>
                      <a:pt x="384" y="1"/>
                    </a:moveTo>
                    <a:cubicBezTo>
                      <a:pt x="314" y="1"/>
                      <a:pt x="244" y="30"/>
                      <a:pt x="194" y="89"/>
                    </a:cubicBezTo>
                    <a:lnTo>
                      <a:pt x="182" y="89"/>
                    </a:lnTo>
                    <a:cubicBezTo>
                      <a:pt x="145" y="126"/>
                      <a:pt x="109" y="162"/>
                      <a:pt x="85" y="198"/>
                    </a:cubicBezTo>
                    <a:cubicBezTo>
                      <a:pt x="0" y="295"/>
                      <a:pt x="61" y="452"/>
                      <a:pt x="194" y="476"/>
                    </a:cubicBezTo>
                    <a:lnTo>
                      <a:pt x="339" y="513"/>
                    </a:lnTo>
                    <a:cubicBezTo>
                      <a:pt x="355" y="516"/>
                      <a:pt x="371" y="517"/>
                      <a:pt x="386" y="517"/>
                    </a:cubicBezTo>
                    <a:cubicBezTo>
                      <a:pt x="557" y="517"/>
                      <a:pt x="685" y="340"/>
                      <a:pt x="629" y="174"/>
                    </a:cubicBezTo>
                    <a:cubicBezTo>
                      <a:pt x="587" y="60"/>
                      <a:pt x="485" y="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>
                <a:off x="997273" y="1226975"/>
                <a:ext cx="30213" cy="26833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16" extrusionOk="0">
                    <a:moveTo>
                      <a:pt x="287" y="0"/>
                    </a:moveTo>
                    <a:cubicBezTo>
                      <a:pt x="173" y="0"/>
                      <a:pt x="60" y="67"/>
                      <a:pt x="28" y="216"/>
                    </a:cubicBezTo>
                    <a:cubicBezTo>
                      <a:pt x="1" y="406"/>
                      <a:pt x="149" y="516"/>
                      <a:pt x="297" y="516"/>
                    </a:cubicBezTo>
                    <a:cubicBezTo>
                      <a:pt x="413" y="516"/>
                      <a:pt x="528" y="449"/>
                      <a:pt x="560" y="300"/>
                    </a:cubicBezTo>
                    <a:cubicBezTo>
                      <a:pt x="581" y="110"/>
                      <a:pt x="433" y="0"/>
                      <a:pt x="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"/>
              <p:cNvSpPr/>
              <p:nvPr/>
            </p:nvSpPr>
            <p:spPr>
              <a:xfrm>
                <a:off x="1102940" y="1291093"/>
                <a:ext cx="29953" cy="2688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517" extrusionOk="0">
                    <a:moveTo>
                      <a:pt x="281" y="1"/>
                    </a:moveTo>
                    <a:cubicBezTo>
                      <a:pt x="167" y="1"/>
                      <a:pt x="55" y="68"/>
                      <a:pt x="28" y="217"/>
                    </a:cubicBezTo>
                    <a:cubicBezTo>
                      <a:pt x="1" y="407"/>
                      <a:pt x="149" y="517"/>
                      <a:pt x="295" y="517"/>
                    </a:cubicBezTo>
                    <a:cubicBezTo>
                      <a:pt x="409" y="517"/>
                      <a:pt x="522" y="450"/>
                      <a:pt x="548" y="301"/>
                    </a:cubicBezTo>
                    <a:cubicBezTo>
                      <a:pt x="575" y="111"/>
                      <a:pt x="427" y="1"/>
                      <a:pt x="2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"/>
              <p:cNvSpPr/>
              <p:nvPr/>
            </p:nvSpPr>
            <p:spPr>
              <a:xfrm>
                <a:off x="966747" y="1202430"/>
                <a:ext cx="29641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08" extrusionOk="0">
                    <a:moveTo>
                      <a:pt x="282" y="0"/>
                    </a:moveTo>
                    <a:cubicBezTo>
                      <a:pt x="171" y="0"/>
                      <a:pt x="61" y="67"/>
                      <a:pt x="34" y="216"/>
                    </a:cubicBezTo>
                    <a:cubicBezTo>
                      <a:pt x="0" y="400"/>
                      <a:pt x="147" y="507"/>
                      <a:pt x="292" y="507"/>
                    </a:cubicBezTo>
                    <a:cubicBezTo>
                      <a:pt x="404" y="507"/>
                      <a:pt x="516" y="443"/>
                      <a:pt x="542" y="301"/>
                    </a:cubicBezTo>
                    <a:cubicBezTo>
                      <a:pt x="569" y="110"/>
                      <a:pt x="425" y="0"/>
                      <a:pt x="2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"/>
              <p:cNvSpPr/>
              <p:nvPr/>
            </p:nvSpPr>
            <p:spPr>
              <a:xfrm>
                <a:off x="947247" y="1120736"/>
                <a:ext cx="3375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62" extrusionOk="0">
                    <a:moveTo>
                      <a:pt x="317" y="0"/>
                    </a:moveTo>
                    <a:cubicBezTo>
                      <a:pt x="188" y="0"/>
                      <a:pt x="61" y="74"/>
                      <a:pt x="34" y="239"/>
                    </a:cubicBezTo>
                    <a:cubicBezTo>
                      <a:pt x="0" y="442"/>
                      <a:pt x="168" y="562"/>
                      <a:pt x="332" y="562"/>
                    </a:cubicBezTo>
                    <a:cubicBezTo>
                      <a:pt x="461" y="562"/>
                      <a:pt x="588" y="488"/>
                      <a:pt x="615" y="323"/>
                    </a:cubicBezTo>
                    <a:cubicBezTo>
                      <a:pt x="649" y="120"/>
                      <a:pt x="481" y="0"/>
                      <a:pt x="3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"/>
              <p:cNvSpPr/>
              <p:nvPr/>
            </p:nvSpPr>
            <p:spPr>
              <a:xfrm>
                <a:off x="1894460" y="274460"/>
                <a:ext cx="98181" cy="97557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876" extrusionOk="0">
                    <a:moveTo>
                      <a:pt x="1101" y="0"/>
                    </a:moveTo>
                    <a:lnTo>
                      <a:pt x="1101" y="0"/>
                    </a:lnTo>
                    <a:cubicBezTo>
                      <a:pt x="977" y="649"/>
                      <a:pt x="931" y="834"/>
                      <a:pt x="556" y="834"/>
                    </a:cubicBezTo>
                    <a:cubicBezTo>
                      <a:pt x="420" y="834"/>
                      <a:pt x="242" y="810"/>
                      <a:pt x="1" y="775"/>
                    </a:cubicBezTo>
                    <a:lnTo>
                      <a:pt x="1" y="775"/>
                    </a:lnTo>
                    <a:cubicBezTo>
                      <a:pt x="896" y="956"/>
                      <a:pt x="908" y="980"/>
                      <a:pt x="787" y="1875"/>
                    </a:cubicBezTo>
                    <a:cubicBezTo>
                      <a:pt x="912" y="1215"/>
                      <a:pt x="958" y="1035"/>
                      <a:pt x="1339" y="1035"/>
                    </a:cubicBezTo>
                    <a:cubicBezTo>
                      <a:pt x="1473" y="1035"/>
                      <a:pt x="1650" y="1058"/>
                      <a:pt x="1888" y="1089"/>
                    </a:cubicBezTo>
                    <a:cubicBezTo>
                      <a:pt x="993" y="920"/>
                      <a:pt x="981" y="908"/>
                      <a:pt x="11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"/>
              <p:cNvSpPr/>
              <p:nvPr/>
            </p:nvSpPr>
            <p:spPr>
              <a:xfrm>
                <a:off x="2130340" y="973311"/>
                <a:ext cx="98233" cy="9755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876" extrusionOk="0">
                    <a:moveTo>
                      <a:pt x="1102" y="1"/>
                    </a:moveTo>
                    <a:cubicBezTo>
                      <a:pt x="977" y="649"/>
                      <a:pt x="931" y="835"/>
                      <a:pt x="556" y="835"/>
                    </a:cubicBezTo>
                    <a:cubicBezTo>
                      <a:pt x="421" y="835"/>
                      <a:pt x="242" y="810"/>
                      <a:pt x="1" y="775"/>
                    </a:cubicBezTo>
                    <a:lnTo>
                      <a:pt x="1" y="775"/>
                    </a:lnTo>
                    <a:cubicBezTo>
                      <a:pt x="896" y="957"/>
                      <a:pt x="920" y="981"/>
                      <a:pt x="787" y="1876"/>
                    </a:cubicBezTo>
                    <a:cubicBezTo>
                      <a:pt x="922" y="1219"/>
                      <a:pt x="970" y="1037"/>
                      <a:pt x="1355" y="1037"/>
                    </a:cubicBezTo>
                    <a:cubicBezTo>
                      <a:pt x="1487" y="1037"/>
                      <a:pt x="1659" y="1059"/>
                      <a:pt x="1888" y="1090"/>
                    </a:cubicBezTo>
                    <a:cubicBezTo>
                      <a:pt x="993" y="920"/>
                      <a:pt x="981" y="896"/>
                      <a:pt x="11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"/>
              <p:cNvSpPr/>
              <p:nvPr/>
            </p:nvSpPr>
            <p:spPr>
              <a:xfrm>
                <a:off x="1703873" y="1513713"/>
                <a:ext cx="98181" cy="98181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888" extrusionOk="0">
                    <a:moveTo>
                      <a:pt x="1101" y="0"/>
                    </a:moveTo>
                    <a:cubicBezTo>
                      <a:pt x="967" y="661"/>
                      <a:pt x="926" y="841"/>
                      <a:pt x="548" y="841"/>
                    </a:cubicBezTo>
                    <a:cubicBezTo>
                      <a:pt x="414" y="841"/>
                      <a:pt x="238" y="818"/>
                      <a:pt x="0" y="786"/>
                    </a:cubicBezTo>
                    <a:lnTo>
                      <a:pt x="0" y="786"/>
                    </a:lnTo>
                    <a:cubicBezTo>
                      <a:pt x="896" y="956"/>
                      <a:pt x="908" y="980"/>
                      <a:pt x="787" y="1887"/>
                    </a:cubicBezTo>
                    <a:cubicBezTo>
                      <a:pt x="912" y="1226"/>
                      <a:pt x="958" y="1047"/>
                      <a:pt x="1338" y="1047"/>
                    </a:cubicBezTo>
                    <a:cubicBezTo>
                      <a:pt x="1473" y="1047"/>
                      <a:pt x="1650" y="1069"/>
                      <a:pt x="1887" y="1101"/>
                    </a:cubicBezTo>
                    <a:cubicBezTo>
                      <a:pt x="992" y="931"/>
                      <a:pt x="968" y="907"/>
                      <a:pt x="1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"/>
              <p:cNvSpPr/>
              <p:nvPr/>
            </p:nvSpPr>
            <p:spPr>
              <a:xfrm>
                <a:off x="1545996" y="1719379"/>
                <a:ext cx="98181" cy="98181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888" extrusionOk="0">
                    <a:moveTo>
                      <a:pt x="1101" y="1"/>
                    </a:moveTo>
                    <a:lnTo>
                      <a:pt x="1101" y="1"/>
                    </a:lnTo>
                    <a:cubicBezTo>
                      <a:pt x="976" y="662"/>
                      <a:pt x="930" y="841"/>
                      <a:pt x="549" y="841"/>
                    </a:cubicBezTo>
                    <a:cubicBezTo>
                      <a:pt x="414" y="841"/>
                      <a:pt x="237" y="819"/>
                      <a:pt x="0" y="787"/>
                    </a:cubicBezTo>
                    <a:lnTo>
                      <a:pt x="0" y="787"/>
                    </a:lnTo>
                    <a:cubicBezTo>
                      <a:pt x="895" y="956"/>
                      <a:pt x="919" y="980"/>
                      <a:pt x="786" y="1888"/>
                    </a:cubicBezTo>
                    <a:cubicBezTo>
                      <a:pt x="911" y="1227"/>
                      <a:pt x="957" y="1047"/>
                      <a:pt x="1338" y="1047"/>
                    </a:cubicBezTo>
                    <a:cubicBezTo>
                      <a:pt x="1473" y="1047"/>
                      <a:pt x="1650" y="1070"/>
                      <a:pt x="1887" y="1101"/>
                    </a:cubicBezTo>
                    <a:cubicBezTo>
                      <a:pt x="992" y="920"/>
                      <a:pt x="980" y="908"/>
                      <a:pt x="11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"/>
              <p:cNvSpPr/>
              <p:nvPr/>
            </p:nvSpPr>
            <p:spPr>
              <a:xfrm>
                <a:off x="1212560" y="1663425"/>
                <a:ext cx="97557" cy="98181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888" extrusionOk="0">
                    <a:moveTo>
                      <a:pt x="1102" y="0"/>
                    </a:moveTo>
                    <a:lnTo>
                      <a:pt x="1102" y="0"/>
                    </a:lnTo>
                    <a:cubicBezTo>
                      <a:pt x="968" y="661"/>
                      <a:pt x="926" y="841"/>
                      <a:pt x="548" y="841"/>
                    </a:cubicBezTo>
                    <a:cubicBezTo>
                      <a:pt x="414" y="841"/>
                      <a:pt x="238" y="818"/>
                      <a:pt x="1" y="786"/>
                    </a:cubicBezTo>
                    <a:lnTo>
                      <a:pt x="1" y="786"/>
                    </a:lnTo>
                    <a:cubicBezTo>
                      <a:pt x="896" y="956"/>
                      <a:pt x="908" y="980"/>
                      <a:pt x="775" y="1887"/>
                    </a:cubicBezTo>
                    <a:cubicBezTo>
                      <a:pt x="909" y="1226"/>
                      <a:pt x="957" y="1047"/>
                      <a:pt x="1334" y="1047"/>
                    </a:cubicBezTo>
                    <a:cubicBezTo>
                      <a:pt x="1467" y="1047"/>
                      <a:pt x="1642" y="1069"/>
                      <a:pt x="1876" y="1101"/>
                    </a:cubicBezTo>
                    <a:cubicBezTo>
                      <a:pt x="981" y="932"/>
                      <a:pt x="969" y="907"/>
                      <a:pt x="11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"/>
              <p:cNvSpPr/>
              <p:nvPr/>
            </p:nvSpPr>
            <p:spPr>
              <a:xfrm>
                <a:off x="626292" y="1053237"/>
                <a:ext cx="97557" cy="97557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876" extrusionOk="0">
                    <a:moveTo>
                      <a:pt x="1101" y="0"/>
                    </a:moveTo>
                    <a:lnTo>
                      <a:pt x="1101" y="0"/>
                    </a:lnTo>
                    <a:cubicBezTo>
                      <a:pt x="968" y="649"/>
                      <a:pt x="926" y="834"/>
                      <a:pt x="554" y="834"/>
                    </a:cubicBezTo>
                    <a:cubicBezTo>
                      <a:pt x="419" y="834"/>
                      <a:pt x="242" y="810"/>
                      <a:pt x="1" y="774"/>
                    </a:cubicBezTo>
                    <a:lnTo>
                      <a:pt x="1" y="774"/>
                    </a:lnTo>
                    <a:cubicBezTo>
                      <a:pt x="896" y="956"/>
                      <a:pt x="908" y="968"/>
                      <a:pt x="787" y="1875"/>
                    </a:cubicBezTo>
                    <a:cubicBezTo>
                      <a:pt x="912" y="1214"/>
                      <a:pt x="958" y="1035"/>
                      <a:pt x="1334" y="1035"/>
                    </a:cubicBezTo>
                    <a:cubicBezTo>
                      <a:pt x="1467" y="1035"/>
                      <a:pt x="1641" y="1057"/>
                      <a:pt x="1876" y="1089"/>
                    </a:cubicBezTo>
                    <a:cubicBezTo>
                      <a:pt x="993" y="920"/>
                      <a:pt x="968" y="895"/>
                      <a:pt x="1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"/>
              <p:cNvSpPr/>
              <p:nvPr/>
            </p:nvSpPr>
            <p:spPr>
              <a:xfrm>
                <a:off x="748964" y="1565246"/>
                <a:ext cx="60427" cy="60479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163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599" y="397"/>
                      <a:pt x="571" y="512"/>
                      <a:pt x="346" y="512"/>
                    </a:cubicBezTo>
                    <a:cubicBezTo>
                      <a:pt x="263" y="512"/>
                      <a:pt x="152" y="496"/>
                      <a:pt x="0" y="473"/>
                    </a:cubicBezTo>
                    <a:lnTo>
                      <a:pt x="0" y="473"/>
                    </a:lnTo>
                    <a:cubicBezTo>
                      <a:pt x="557" y="582"/>
                      <a:pt x="569" y="606"/>
                      <a:pt x="484" y="1162"/>
                    </a:cubicBezTo>
                    <a:cubicBezTo>
                      <a:pt x="564" y="756"/>
                      <a:pt x="592" y="640"/>
                      <a:pt x="818" y="640"/>
                    </a:cubicBezTo>
                    <a:cubicBezTo>
                      <a:pt x="901" y="640"/>
                      <a:pt x="1012" y="656"/>
                      <a:pt x="1162" y="678"/>
                    </a:cubicBezTo>
                    <a:cubicBezTo>
                      <a:pt x="617" y="570"/>
                      <a:pt x="605" y="557"/>
                      <a:pt x="6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"/>
              <p:cNvSpPr/>
              <p:nvPr/>
            </p:nvSpPr>
            <p:spPr>
              <a:xfrm>
                <a:off x="1332736" y="987195"/>
                <a:ext cx="60427" cy="60427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162" extrusionOk="0">
                    <a:moveTo>
                      <a:pt x="678" y="0"/>
                    </a:moveTo>
                    <a:cubicBezTo>
                      <a:pt x="598" y="397"/>
                      <a:pt x="570" y="511"/>
                      <a:pt x="346" y="511"/>
                    </a:cubicBezTo>
                    <a:cubicBezTo>
                      <a:pt x="262" y="511"/>
                      <a:pt x="151" y="495"/>
                      <a:pt x="0" y="472"/>
                    </a:cubicBezTo>
                    <a:lnTo>
                      <a:pt x="0" y="472"/>
                    </a:lnTo>
                    <a:cubicBezTo>
                      <a:pt x="557" y="581"/>
                      <a:pt x="569" y="605"/>
                      <a:pt x="484" y="1161"/>
                    </a:cubicBezTo>
                    <a:cubicBezTo>
                      <a:pt x="564" y="755"/>
                      <a:pt x="592" y="639"/>
                      <a:pt x="818" y="639"/>
                    </a:cubicBezTo>
                    <a:cubicBezTo>
                      <a:pt x="901" y="639"/>
                      <a:pt x="1012" y="655"/>
                      <a:pt x="1162" y="677"/>
                    </a:cubicBezTo>
                    <a:cubicBezTo>
                      <a:pt x="617" y="569"/>
                      <a:pt x="605" y="557"/>
                      <a:pt x="6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"/>
              <p:cNvSpPr/>
              <p:nvPr/>
            </p:nvSpPr>
            <p:spPr>
              <a:xfrm>
                <a:off x="702422" y="946894"/>
                <a:ext cx="37806" cy="37806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424" y="1"/>
                    </a:moveTo>
                    <a:lnTo>
                      <a:pt x="424" y="1"/>
                    </a:lnTo>
                    <a:cubicBezTo>
                      <a:pt x="370" y="253"/>
                      <a:pt x="349" y="324"/>
                      <a:pt x="203" y="324"/>
                    </a:cubicBezTo>
                    <a:cubicBezTo>
                      <a:pt x="152" y="324"/>
                      <a:pt x="87" y="316"/>
                      <a:pt x="0" y="303"/>
                    </a:cubicBezTo>
                    <a:lnTo>
                      <a:pt x="0" y="303"/>
                    </a:lnTo>
                    <a:cubicBezTo>
                      <a:pt x="339" y="376"/>
                      <a:pt x="351" y="376"/>
                      <a:pt x="303" y="727"/>
                    </a:cubicBezTo>
                    <a:cubicBezTo>
                      <a:pt x="357" y="475"/>
                      <a:pt x="371" y="403"/>
                      <a:pt x="519" y="403"/>
                    </a:cubicBezTo>
                    <a:cubicBezTo>
                      <a:pt x="570" y="403"/>
                      <a:pt x="636" y="412"/>
                      <a:pt x="726" y="424"/>
                    </a:cubicBezTo>
                    <a:cubicBezTo>
                      <a:pt x="375" y="352"/>
                      <a:pt x="375" y="340"/>
                      <a:pt x="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"/>
              <p:cNvSpPr/>
              <p:nvPr/>
            </p:nvSpPr>
            <p:spPr>
              <a:xfrm>
                <a:off x="752476" y="2371795"/>
                <a:ext cx="32030" cy="26647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96" extrusionOk="0">
                    <a:moveTo>
                      <a:pt x="250" y="0"/>
                    </a:moveTo>
                    <a:cubicBezTo>
                      <a:pt x="127" y="0"/>
                      <a:pt x="1" y="107"/>
                      <a:pt x="38" y="265"/>
                    </a:cubicBezTo>
                    <a:cubicBezTo>
                      <a:pt x="75" y="356"/>
                      <a:pt x="150" y="396"/>
                      <a:pt x="225" y="396"/>
                    </a:cubicBezTo>
                    <a:cubicBezTo>
                      <a:pt x="349" y="396"/>
                      <a:pt x="475" y="289"/>
                      <a:pt x="438" y="131"/>
                    </a:cubicBezTo>
                    <a:cubicBezTo>
                      <a:pt x="401" y="40"/>
                      <a:pt x="326" y="0"/>
                      <a:pt x="2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"/>
              <p:cNvSpPr/>
              <p:nvPr/>
            </p:nvSpPr>
            <p:spPr>
              <a:xfrm>
                <a:off x="563323" y="2348849"/>
                <a:ext cx="54168" cy="42056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25" extrusionOk="0">
                    <a:moveTo>
                      <a:pt x="503" y="1"/>
                    </a:moveTo>
                    <a:lnTo>
                      <a:pt x="503" y="13"/>
                    </a:lnTo>
                    <a:cubicBezTo>
                      <a:pt x="482" y="9"/>
                      <a:pt x="461" y="7"/>
                      <a:pt x="442" y="7"/>
                    </a:cubicBezTo>
                    <a:cubicBezTo>
                      <a:pt x="133" y="7"/>
                      <a:pt x="0" y="434"/>
                      <a:pt x="285" y="593"/>
                    </a:cubicBezTo>
                    <a:cubicBezTo>
                      <a:pt x="330" y="614"/>
                      <a:pt x="378" y="624"/>
                      <a:pt x="426" y="624"/>
                    </a:cubicBezTo>
                    <a:cubicBezTo>
                      <a:pt x="543" y="624"/>
                      <a:pt x="657" y="564"/>
                      <a:pt x="708" y="460"/>
                    </a:cubicBezTo>
                    <a:cubicBezTo>
                      <a:pt x="805" y="267"/>
                      <a:pt x="696" y="49"/>
                      <a:pt x="5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"/>
              <p:cNvSpPr/>
              <p:nvPr/>
            </p:nvSpPr>
            <p:spPr>
              <a:xfrm>
                <a:off x="638720" y="1908302"/>
                <a:ext cx="35830" cy="29173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61" extrusionOk="0">
                    <a:moveTo>
                      <a:pt x="360" y="1"/>
                    </a:moveTo>
                    <a:cubicBezTo>
                      <a:pt x="183" y="1"/>
                      <a:pt x="1" y="154"/>
                      <a:pt x="76" y="372"/>
                    </a:cubicBezTo>
                    <a:cubicBezTo>
                      <a:pt x="117" y="504"/>
                      <a:pt x="221" y="561"/>
                      <a:pt x="328" y="561"/>
                    </a:cubicBezTo>
                    <a:cubicBezTo>
                      <a:pt x="503" y="561"/>
                      <a:pt x="688" y="408"/>
                      <a:pt x="620" y="190"/>
                    </a:cubicBezTo>
                    <a:cubicBezTo>
                      <a:pt x="575" y="58"/>
                      <a:pt x="468" y="1"/>
                      <a:pt x="3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"/>
              <p:cNvSpPr/>
              <p:nvPr/>
            </p:nvSpPr>
            <p:spPr>
              <a:xfrm>
                <a:off x="399408" y="1788594"/>
                <a:ext cx="2293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70" extrusionOk="0">
                    <a:moveTo>
                      <a:pt x="228" y="1"/>
                    </a:moveTo>
                    <a:cubicBezTo>
                      <a:pt x="116" y="1"/>
                      <a:pt x="0" y="101"/>
                      <a:pt x="45" y="242"/>
                    </a:cubicBezTo>
                    <a:cubicBezTo>
                      <a:pt x="73" y="331"/>
                      <a:pt x="143" y="370"/>
                      <a:pt x="214" y="370"/>
                    </a:cubicBezTo>
                    <a:cubicBezTo>
                      <a:pt x="326" y="370"/>
                      <a:pt x="440" y="274"/>
                      <a:pt x="396" y="133"/>
                    </a:cubicBezTo>
                    <a:cubicBezTo>
                      <a:pt x="368" y="40"/>
                      <a:pt x="299" y="1"/>
                      <a:pt x="2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"/>
              <p:cNvSpPr/>
              <p:nvPr/>
            </p:nvSpPr>
            <p:spPr>
              <a:xfrm>
                <a:off x="406116" y="1590831"/>
                <a:ext cx="14509" cy="11181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15" extrusionOk="0">
                    <a:moveTo>
                      <a:pt x="156" y="1"/>
                    </a:moveTo>
                    <a:cubicBezTo>
                      <a:pt x="78" y="1"/>
                      <a:pt x="1" y="59"/>
                      <a:pt x="1" y="150"/>
                    </a:cubicBezTo>
                    <a:cubicBezTo>
                      <a:pt x="32" y="195"/>
                      <a:pt x="78" y="215"/>
                      <a:pt x="124" y="215"/>
                    </a:cubicBezTo>
                    <a:cubicBezTo>
                      <a:pt x="202" y="215"/>
                      <a:pt x="279" y="157"/>
                      <a:pt x="279" y="65"/>
                    </a:cubicBezTo>
                    <a:cubicBezTo>
                      <a:pt x="248" y="21"/>
                      <a:pt x="201" y="1"/>
                      <a:pt x="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"/>
              <p:cNvSpPr/>
              <p:nvPr/>
            </p:nvSpPr>
            <p:spPr>
              <a:xfrm>
                <a:off x="174656" y="1316678"/>
                <a:ext cx="36714" cy="3203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616" extrusionOk="0">
                    <a:moveTo>
                      <a:pt x="287" y="1"/>
                    </a:moveTo>
                    <a:cubicBezTo>
                      <a:pt x="195" y="1"/>
                      <a:pt x="103" y="50"/>
                      <a:pt x="61" y="136"/>
                    </a:cubicBezTo>
                    <a:cubicBezTo>
                      <a:pt x="12" y="233"/>
                      <a:pt x="0" y="341"/>
                      <a:pt x="36" y="438"/>
                    </a:cubicBezTo>
                    <a:cubicBezTo>
                      <a:pt x="54" y="564"/>
                      <a:pt x="152" y="615"/>
                      <a:pt x="263" y="615"/>
                    </a:cubicBezTo>
                    <a:cubicBezTo>
                      <a:pt x="463" y="615"/>
                      <a:pt x="706" y="451"/>
                      <a:pt x="605" y="257"/>
                    </a:cubicBezTo>
                    <a:cubicBezTo>
                      <a:pt x="557" y="160"/>
                      <a:pt x="496" y="75"/>
                      <a:pt x="399" y="27"/>
                    </a:cubicBezTo>
                    <a:cubicBezTo>
                      <a:pt x="364" y="9"/>
                      <a:pt x="326" y="1"/>
                      <a:pt x="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"/>
              <p:cNvSpPr/>
              <p:nvPr/>
            </p:nvSpPr>
            <p:spPr>
              <a:xfrm>
                <a:off x="262123" y="1174349"/>
                <a:ext cx="56631" cy="54395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046" extrusionOk="0">
                    <a:moveTo>
                      <a:pt x="565" y="1"/>
                    </a:moveTo>
                    <a:cubicBezTo>
                      <a:pt x="258" y="1"/>
                      <a:pt x="1" y="302"/>
                      <a:pt x="108" y="635"/>
                    </a:cubicBezTo>
                    <a:cubicBezTo>
                      <a:pt x="157" y="804"/>
                      <a:pt x="266" y="937"/>
                      <a:pt x="423" y="998"/>
                    </a:cubicBezTo>
                    <a:cubicBezTo>
                      <a:pt x="484" y="1030"/>
                      <a:pt x="550" y="1046"/>
                      <a:pt x="614" y="1046"/>
                    </a:cubicBezTo>
                    <a:cubicBezTo>
                      <a:pt x="767" y="1046"/>
                      <a:pt x="915" y="961"/>
                      <a:pt x="991" y="816"/>
                    </a:cubicBezTo>
                    <a:cubicBezTo>
                      <a:pt x="1076" y="671"/>
                      <a:pt x="1088" y="502"/>
                      <a:pt x="1028" y="333"/>
                    </a:cubicBezTo>
                    <a:cubicBezTo>
                      <a:pt x="991" y="224"/>
                      <a:pt x="907" y="115"/>
                      <a:pt x="786" y="54"/>
                    </a:cubicBezTo>
                    <a:cubicBezTo>
                      <a:pt x="712" y="17"/>
                      <a:pt x="637" y="1"/>
                      <a:pt x="5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"/>
              <p:cNvSpPr/>
              <p:nvPr/>
            </p:nvSpPr>
            <p:spPr>
              <a:xfrm>
                <a:off x="145275" y="1074818"/>
                <a:ext cx="53771" cy="41394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796" extrusionOk="0">
                    <a:moveTo>
                      <a:pt x="580" y="1"/>
                    </a:moveTo>
                    <a:cubicBezTo>
                      <a:pt x="491" y="1"/>
                      <a:pt x="400" y="28"/>
                      <a:pt x="323" y="81"/>
                    </a:cubicBezTo>
                    <a:cubicBezTo>
                      <a:pt x="0" y="296"/>
                      <a:pt x="162" y="795"/>
                      <a:pt x="539" y="795"/>
                    </a:cubicBezTo>
                    <a:cubicBezTo>
                      <a:pt x="544" y="795"/>
                      <a:pt x="548" y="795"/>
                      <a:pt x="553" y="795"/>
                    </a:cubicBezTo>
                    <a:cubicBezTo>
                      <a:pt x="511" y="789"/>
                      <a:pt x="496" y="786"/>
                      <a:pt x="505" y="786"/>
                    </a:cubicBezTo>
                    <a:cubicBezTo>
                      <a:pt x="514" y="786"/>
                      <a:pt x="547" y="789"/>
                      <a:pt x="601" y="795"/>
                    </a:cubicBezTo>
                    <a:cubicBezTo>
                      <a:pt x="644" y="795"/>
                      <a:pt x="686" y="786"/>
                      <a:pt x="720" y="767"/>
                    </a:cubicBezTo>
                    <a:lnTo>
                      <a:pt x="720" y="767"/>
                    </a:lnTo>
                    <a:cubicBezTo>
                      <a:pt x="896" y="734"/>
                      <a:pt x="1034" y="612"/>
                      <a:pt x="1025" y="396"/>
                    </a:cubicBezTo>
                    <a:cubicBezTo>
                      <a:pt x="1025" y="323"/>
                      <a:pt x="1001" y="251"/>
                      <a:pt x="952" y="190"/>
                    </a:cubicBezTo>
                    <a:cubicBezTo>
                      <a:pt x="918" y="145"/>
                      <a:pt x="873" y="99"/>
                      <a:pt x="818" y="74"/>
                    </a:cubicBezTo>
                    <a:lnTo>
                      <a:pt x="818" y="74"/>
                    </a:lnTo>
                    <a:cubicBezTo>
                      <a:pt x="748" y="25"/>
                      <a:pt x="665" y="1"/>
                      <a:pt x="5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"/>
              <p:cNvSpPr/>
              <p:nvPr/>
            </p:nvSpPr>
            <p:spPr>
              <a:xfrm>
                <a:off x="271379" y="991719"/>
                <a:ext cx="53043" cy="45138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868" extrusionOk="0">
                    <a:moveTo>
                      <a:pt x="538" y="1"/>
                    </a:moveTo>
                    <a:cubicBezTo>
                      <a:pt x="386" y="1"/>
                      <a:pt x="232" y="78"/>
                      <a:pt x="148" y="240"/>
                    </a:cubicBezTo>
                    <a:cubicBezTo>
                      <a:pt x="0" y="535"/>
                      <a:pt x="230" y="867"/>
                      <a:pt x="540" y="867"/>
                    </a:cubicBezTo>
                    <a:cubicBezTo>
                      <a:pt x="585" y="867"/>
                      <a:pt x="632" y="860"/>
                      <a:pt x="680" y="845"/>
                    </a:cubicBezTo>
                    <a:cubicBezTo>
                      <a:pt x="898" y="772"/>
                      <a:pt x="1019" y="530"/>
                      <a:pt x="959" y="300"/>
                    </a:cubicBezTo>
                    <a:cubicBezTo>
                      <a:pt x="894" y="105"/>
                      <a:pt x="716" y="1"/>
                      <a:pt x="5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"/>
              <p:cNvSpPr/>
              <p:nvPr/>
            </p:nvSpPr>
            <p:spPr>
              <a:xfrm>
                <a:off x="178868" y="860987"/>
                <a:ext cx="46750" cy="39886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67" extrusionOk="0">
                    <a:moveTo>
                      <a:pt x="476" y="1"/>
                    </a:moveTo>
                    <a:cubicBezTo>
                      <a:pt x="341" y="1"/>
                      <a:pt x="205" y="71"/>
                      <a:pt x="137" y="213"/>
                    </a:cubicBezTo>
                    <a:cubicBezTo>
                      <a:pt x="0" y="476"/>
                      <a:pt x="202" y="766"/>
                      <a:pt x="471" y="766"/>
                    </a:cubicBezTo>
                    <a:cubicBezTo>
                      <a:pt x="512" y="766"/>
                      <a:pt x="554" y="760"/>
                      <a:pt x="597" y="746"/>
                    </a:cubicBezTo>
                    <a:cubicBezTo>
                      <a:pt x="790" y="673"/>
                      <a:pt x="899" y="467"/>
                      <a:pt x="838" y="262"/>
                    </a:cubicBezTo>
                    <a:cubicBezTo>
                      <a:pt x="781" y="89"/>
                      <a:pt x="629" y="1"/>
                      <a:pt x="4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"/>
              <p:cNvSpPr/>
              <p:nvPr/>
            </p:nvSpPr>
            <p:spPr>
              <a:xfrm>
                <a:off x="327801" y="853031"/>
                <a:ext cx="19553" cy="16069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09" extrusionOk="0">
                    <a:moveTo>
                      <a:pt x="199" y="1"/>
                    </a:moveTo>
                    <a:cubicBezTo>
                      <a:pt x="101" y="1"/>
                      <a:pt x="1" y="82"/>
                      <a:pt x="31" y="209"/>
                    </a:cubicBezTo>
                    <a:cubicBezTo>
                      <a:pt x="63" y="278"/>
                      <a:pt x="123" y="309"/>
                      <a:pt x="183" y="309"/>
                    </a:cubicBezTo>
                    <a:cubicBezTo>
                      <a:pt x="280" y="309"/>
                      <a:pt x="375" y="228"/>
                      <a:pt x="345" y="100"/>
                    </a:cubicBezTo>
                    <a:cubicBezTo>
                      <a:pt x="318" y="31"/>
                      <a:pt x="259" y="1"/>
                      <a:pt x="1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"/>
              <p:cNvSpPr/>
              <p:nvPr/>
            </p:nvSpPr>
            <p:spPr>
              <a:xfrm>
                <a:off x="304972" y="719958"/>
                <a:ext cx="40718" cy="3312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637" extrusionOk="0">
                    <a:moveTo>
                      <a:pt x="407" y="0"/>
                    </a:moveTo>
                    <a:cubicBezTo>
                      <a:pt x="207" y="0"/>
                      <a:pt x="0" y="173"/>
                      <a:pt x="83" y="421"/>
                    </a:cubicBezTo>
                    <a:cubicBezTo>
                      <a:pt x="133" y="573"/>
                      <a:pt x="253" y="637"/>
                      <a:pt x="375" y="637"/>
                    </a:cubicBezTo>
                    <a:cubicBezTo>
                      <a:pt x="576" y="637"/>
                      <a:pt x="782" y="464"/>
                      <a:pt x="700" y="216"/>
                    </a:cubicBezTo>
                    <a:cubicBezTo>
                      <a:pt x="649" y="65"/>
                      <a:pt x="530" y="0"/>
                      <a:pt x="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"/>
              <p:cNvSpPr/>
              <p:nvPr/>
            </p:nvSpPr>
            <p:spPr>
              <a:xfrm>
                <a:off x="340802" y="632128"/>
                <a:ext cx="39730" cy="32658"/>
              </a:xfrm>
              <a:custGeom>
                <a:avLst/>
                <a:gdLst/>
                <a:ahLst/>
                <a:cxnLst/>
                <a:rect l="l" t="t" r="r" b="b"/>
                <a:pathLst>
                  <a:path w="764" h="628" extrusionOk="0">
                    <a:moveTo>
                      <a:pt x="399" y="1"/>
                    </a:moveTo>
                    <a:cubicBezTo>
                      <a:pt x="202" y="1"/>
                      <a:pt x="1" y="169"/>
                      <a:pt x="83" y="417"/>
                    </a:cubicBezTo>
                    <a:cubicBezTo>
                      <a:pt x="129" y="564"/>
                      <a:pt x="245" y="627"/>
                      <a:pt x="364" y="627"/>
                    </a:cubicBezTo>
                    <a:cubicBezTo>
                      <a:pt x="559" y="627"/>
                      <a:pt x="763" y="459"/>
                      <a:pt x="688" y="211"/>
                    </a:cubicBezTo>
                    <a:cubicBezTo>
                      <a:pt x="638" y="64"/>
                      <a:pt x="519" y="1"/>
                      <a:pt x="3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"/>
              <p:cNvSpPr/>
              <p:nvPr/>
            </p:nvSpPr>
            <p:spPr>
              <a:xfrm>
                <a:off x="1395450" y="538160"/>
                <a:ext cx="29953" cy="24701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75" extrusionOk="0">
                    <a:moveTo>
                      <a:pt x="297" y="1"/>
                    </a:moveTo>
                    <a:cubicBezTo>
                      <a:pt x="149" y="1"/>
                      <a:pt x="0" y="127"/>
                      <a:pt x="52" y="313"/>
                    </a:cubicBezTo>
                    <a:cubicBezTo>
                      <a:pt x="95" y="425"/>
                      <a:pt x="188" y="474"/>
                      <a:pt x="281" y="474"/>
                    </a:cubicBezTo>
                    <a:cubicBezTo>
                      <a:pt x="428" y="474"/>
                      <a:pt x="576" y="352"/>
                      <a:pt x="524" y="167"/>
                    </a:cubicBezTo>
                    <a:cubicBezTo>
                      <a:pt x="482" y="51"/>
                      <a:pt x="389" y="1"/>
                      <a:pt x="2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"/>
              <p:cNvSpPr/>
              <p:nvPr/>
            </p:nvSpPr>
            <p:spPr>
              <a:xfrm>
                <a:off x="1460817" y="514188"/>
                <a:ext cx="27509" cy="23037"/>
              </a:xfrm>
              <a:custGeom>
                <a:avLst/>
                <a:gdLst/>
                <a:ahLst/>
                <a:cxnLst/>
                <a:rect l="l" t="t" r="r" b="b"/>
                <a:pathLst>
                  <a:path w="529" h="443" extrusionOk="0">
                    <a:moveTo>
                      <a:pt x="275" y="0"/>
                    </a:moveTo>
                    <a:cubicBezTo>
                      <a:pt x="139" y="0"/>
                      <a:pt x="1" y="117"/>
                      <a:pt x="53" y="290"/>
                    </a:cubicBezTo>
                    <a:cubicBezTo>
                      <a:pt x="91" y="396"/>
                      <a:pt x="174" y="443"/>
                      <a:pt x="258" y="443"/>
                    </a:cubicBezTo>
                    <a:cubicBezTo>
                      <a:pt x="393" y="443"/>
                      <a:pt x="529" y="323"/>
                      <a:pt x="477" y="145"/>
                    </a:cubicBezTo>
                    <a:cubicBezTo>
                      <a:pt x="440" y="44"/>
                      <a:pt x="358" y="0"/>
                      <a:pt x="2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"/>
              <p:cNvSpPr/>
              <p:nvPr/>
            </p:nvSpPr>
            <p:spPr>
              <a:xfrm>
                <a:off x="1348961" y="443413"/>
                <a:ext cx="39314" cy="32658"/>
              </a:xfrm>
              <a:custGeom>
                <a:avLst/>
                <a:gdLst/>
                <a:ahLst/>
                <a:cxnLst/>
                <a:rect l="l" t="t" r="r" b="b"/>
                <a:pathLst>
                  <a:path w="756" h="628" extrusionOk="0">
                    <a:moveTo>
                      <a:pt x="394" y="1"/>
                    </a:moveTo>
                    <a:cubicBezTo>
                      <a:pt x="200" y="1"/>
                      <a:pt x="0" y="169"/>
                      <a:pt x="75" y="417"/>
                    </a:cubicBezTo>
                    <a:cubicBezTo>
                      <a:pt x="121" y="564"/>
                      <a:pt x="237" y="627"/>
                      <a:pt x="356" y="627"/>
                    </a:cubicBezTo>
                    <a:cubicBezTo>
                      <a:pt x="551" y="627"/>
                      <a:pt x="755" y="459"/>
                      <a:pt x="680" y="211"/>
                    </a:cubicBezTo>
                    <a:cubicBezTo>
                      <a:pt x="630" y="64"/>
                      <a:pt x="513" y="1"/>
                      <a:pt x="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"/>
              <p:cNvSpPr/>
              <p:nvPr/>
            </p:nvSpPr>
            <p:spPr>
              <a:xfrm>
                <a:off x="1466433" y="733427"/>
                <a:ext cx="21425" cy="17317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33" extrusionOk="0">
                    <a:moveTo>
                      <a:pt x="210" y="1"/>
                    </a:moveTo>
                    <a:cubicBezTo>
                      <a:pt x="103" y="1"/>
                      <a:pt x="0" y="89"/>
                      <a:pt x="30" y="223"/>
                    </a:cubicBezTo>
                    <a:cubicBezTo>
                      <a:pt x="62" y="300"/>
                      <a:pt x="126" y="333"/>
                      <a:pt x="191" y="333"/>
                    </a:cubicBezTo>
                    <a:cubicBezTo>
                      <a:pt x="300" y="333"/>
                      <a:pt x="411" y="242"/>
                      <a:pt x="381" y="114"/>
                    </a:cubicBezTo>
                    <a:cubicBezTo>
                      <a:pt x="344" y="35"/>
                      <a:pt x="276" y="1"/>
                      <a:pt x="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"/>
              <p:cNvSpPr/>
              <p:nvPr/>
            </p:nvSpPr>
            <p:spPr>
              <a:xfrm>
                <a:off x="1561180" y="723703"/>
                <a:ext cx="40094" cy="3291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33" extrusionOk="0">
                    <a:moveTo>
                      <a:pt x="399" y="1"/>
                    </a:moveTo>
                    <a:cubicBezTo>
                      <a:pt x="203" y="1"/>
                      <a:pt x="0" y="174"/>
                      <a:pt x="83" y="422"/>
                    </a:cubicBezTo>
                    <a:cubicBezTo>
                      <a:pt x="134" y="569"/>
                      <a:pt x="252" y="632"/>
                      <a:pt x="373" y="632"/>
                    </a:cubicBezTo>
                    <a:cubicBezTo>
                      <a:pt x="569" y="632"/>
                      <a:pt x="770" y="464"/>
                      <a:pt x="688" y="216"/>
                    </a:cubicBezTo>
                    <a:cubicBezTo>
                      <a:pt x="638" y="65"/>
                      <a:pt x="519" y="1"/>
                      <a:pt x="3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"/>
              <p:cNvSpPr/>
              <p:nvPr/>
            </p:nvSpPr>
            <p:spPr>
              <a:xfrm>
                <a:off x="1549844" y="916421"/>
                <a:ext cx="11805" cy="9776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88" extrusionOk="0">
                    <a:moveTo>
                      <a:pt x="114" y="1"/>
                    </a:moveTo>
                    <a:cubicBezTo>
                      <a:pt x="57" y="1"/>
                      <a:pt x="0" y="52"/>
                      <a:pt x="23" y="127"/>
                    </a:cubicBezTo>
                    <a:cubicBezTo>
                      <a:pt x="37" y="169"/>
                      <a:pt x="73" y="188"/>
                      <a:pt x="109" y="188"/>
                    </a:cubicBezTo>
                    <a:cubicBezTo>
                      <a:pt x="167" y="188"/>
                      <a:pt x="227" y="141"/>
                      <a:pt x="204" y="67"/>
                    </a:cubicBezTo>
                    <a:cubicBezTo>
                      <a:pt x="186" y="21"/>
                      <a:pt x="150" y="1"/>
                      <a:pt x="1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"/>
              <p:cNvSpPr/>
              <p:nvPr/>
            </p:nvSpPr>
            <p:spPr>
              <a:xfrm>
                <a:off x="1502626" y="913977"/>
                <a:ext cx="28913" cy="24233"/>
              </a:xfrm>
              <a:custGeom>
                <a:avLst/>
                <a:gdLst/>
                <a:ahLst/>
                <a:cxnLst/>
                <a:rect l="l" t="t" r="r" b="b"/>
                <a:pathLst>
                  <a:path w="556" h="466" extrusionOk="0">
                    <a:moveTo>
                      <a:pt x="281" y="1"/>
                    </a:moveTo>
                    <a:cubicBezTo>
                      <a:pt x="141" y="1"/>
                      <a:pt x="1" y="122"/>
                      <a:pt x="60" y="307"/>
                    </a:cubicBezTo>
                    <a:cubicBezTo>
                      <a:pt x="92" y="418"/>
                      <a:pt x="178" y="466"/>
                      <a:pt x="265" y="466"/>
                    </a:cubicBezTo>
                    <a:cubicBezTo>
                      <a:pt x="407" y="466"/>
                      <a:pt x="555" y="342"/>
                      <a:pt x="495" y="162"/>
                    </a:cubicBezTo>
                    <a:cubicBezTo>
                      <a:pt x="458" y="49"/>
                      <a:pt x="369" y="1"/>
                      <a:pt x="2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"/>
              <p:cNvSpPr/>
              <p:nvPr/>
            </p:nvSpPr>
            <p:spPr>
              <a:xfrm>
                <a:off x="1501430" y="787509"/>
                <a:ext cx="40094" cy="3265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28" extrusionOk="0">
                    <a:moveTo>
                      <a:pt x="398" y="1"/>
                    </a:moveTo>
                    <a:cubicBezTo>
                      <a:pt x="202" y="1"/>
                      <a:pt x="0" y="169"/>
                      <a:pt x="83" y="417"/>
                    </a:cubicBezTo>
                    <a:cubicBezTo>
                      <a:pt x="133" y="564"/>
                      <a:pt x="252" y="627"/>
                      <a:pt x="373" y="627"/>
                    </a:cubicBezTo>
                    <a:cubicBezTo>
                      <a:pt x="569" y="627"/>
                      <a:pt x="770" y="459"/>
                      <a:pt x="688" y="211"/>
                    </a:cubicBezTo>
                    <a:cubicBezTo>
                      <a:pt x="637" y="64"/>
                      <a:pt x="518" y="1"/>
                      <a:pt x="3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"/>
              <p:cNvSpPr/>
              <p:nvPr/>
            </p:nvSpPr>
            <p:spPr>
              <a:xfrm>
                <a:off x="1600754" y="826146"/>
                <a:ext cx="34166" cy="28497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48" extrusionOk="0">
                    <a:moveTo>
                      <a:pt x="339" y="1"/>
                    </a:moveTo>
                    <a:cubicBezTo>
                      <a:pt x="169" y="1"/>
                      <a:pt x="1" y="148"/>
                      <a:pt x="60" y="363"/>
                    </a:cubicBezTo>
                    <a:cubicBezTo>
                      <a:pt x="106" y="493"/>
                      <a:pt x="209" y="548"/>
                      <a:pt x="313" y="548"/>
                    </a:cubicBezTo>
                    <a:cubicBezTo>
                      <a:pt x="483" y="548"/>
                      <a:pt x="657" y="403"/>
                      <a:pt x="604" y="194"/>
                    </a:cubicBezTo>
                    <a:cubicBezTo>
                      <a:pt x="553" y="59"/>
                      <a:pt x="446" y="1"/>
                      <a:pt x="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"/>
              <p:cNvSpPr/>
              <p:nvPr/>
            </p:nvSpPr>
            <p:spPr>
              <a:xfrm>
                <a:off x="1520047" y="1039821"/>
                <a:ext cx="38066" cy="3088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383" y="1"/>
                    </a:moveTo>
                    <a:cubicBezTo>
                      <a:pt x="195" y="1"/>
                      <a:pt x="1" y="159"/>
                      <a:pt x="76" y="391"/>
                    </a:cubicBezTo>
                    <a:cubicBezTo>
                      <a:pt x="121" y="533"/>
                      <a:pt x="233" y="594"/>
                      <a:pt x="348" y="594"/>
                    </a:cubicBezTo>
                    <a:cubicBezTo>
                      <a:pt x="536" y="594"/>
                      <a:pt x="731" y="431"/>
                      <a:pt x="656" y="198"/>
                    </a:cubicBezTo>
                    <a:cubicBezTo>
                      <a:pt x="610" y="60"/>
                      <a:pt x="498" y="1"/>
                      <a:pt x="3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"/>
              <p:cNvSpPr/>
              <p:nvPr/>
            </p:nvSpPr>
            <p:spPr>
              <a:xfrm>
                <a:off x="1447816" y="1079238"/>
                <a:ext cx="38274" cy="31722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10" extrusionOk="0">
                    <a:moveTo>
                      <a:pt x="396" y="1"/>
                    </a:moveTo>
                    <a:cubicBezTo>
                      <a:pt x="361" y="1"/>
                      <a:pt x="326" y="7"/>
                      <a:pt x="291" y="20"/>
                    </a:cubicBezTo>
                    <a:cubicBezTo>
                      <a:pt x="25" y="93"/>
                      <a:pt x="1" y="444"/>
                      <a:pt x="243" y="577"/>
                    </a:cubicBezTo>
                    <a:cubicBezTo>
                      <a:pt x="288" y="600"/>
                      <a:pt x="335" y="610"/>
                      <a:pt x="380" y="610"/>
                    </a:cubicBezTo>
                    <a:cubicBezTo>
                      <a:pt x="573" y="610"/>
                      <a:pt x="735" y="418"/>
                      <a:pt x="666" y="202"/>
                    </a:cubicBezTo>
                    <a:cubicBezTo>
                      <a:pt x="629" y="79"/>
                      <a:pt x="517" y="1"/>
                      <a:pt x="3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"/>
              <p:cNvSpPr/>
              <p:nvPr/>
            </p:nvSpPr>
            <p:spPr>
              <a:xfrm>
                <a:off x="1516199" y="1127028"/>
                <a:ext cx="28133" cy="2350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52" extrusionOk="0">
                    <a:moveTo>
                      <a:pt x="280" y="1"/>
                    </a:moveTo>
                    <a:cubicBezTo>
                      <a:pt x="142" y="1"/>
                      <a:pt x="1" y="120"/>
                      <a:pt x="53" y="299"/>
                    </a:cubicBezTo>
                    <a:cubicBezTo>
                      <a:pt x="90" y="406"/>
                      <a:pt x="175" y="452"/>
                      <a:pt x="261" y="452"/>
                    </a:cubicBezTo>
                    <a:cubicBezTo>
                      <a:pt x="400" y="452"/>
                      <a:pt x="541" y="333"/>
                      <a:pt x="488" y="154"/>
                    </a:cubicBezTo>
                    <a:cubicBezTo>
                      <a:pt x="451" y="47"/>
                      <a:pt x="366" y="1"/>
                      <a:pt x="2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"/>
              <p:cNvSpPr/>
              <p:nvPr/>
            </p:nvSpPr>
            <p:spPr>
              <a:xfrm>
                <a:off x="1424728" y="1180694"/>
                <a:ext cx="28913" cy="2376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457" extrusionOk="0">
                    <a:moveTo>
                      <a:pt x="296" y="1"/>
                    </a:moveTo>
                    <a:cubicBezTo>
                      <a:pt x="149" y="1"/>
                      <a:pt x="0" y="126"/>
                      <a:pt x="46" y="307"/>
                    </a:cubicBezTo>
                    <a:cubicBezTo>
                      <a:pt x="91" y="412"/>
                      <a:pt x="177" y="456"/>
                      <a:pt x="264" y="456"/>
                    </a:cubicBezTo>
                    <a:cubicBezTo>
                      <a:pt x="409" y="456"/>
                      <a:pt x="555" y="332"/>
                      <a:pt x="518" y="150"/>
                    </a:cubicBezTo>
                    <a:cubicBezTo>
                      <a:pt x="472" y="46"/>
                      <a:pt x="384" y="1"/>
                      <a:pt x="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>
                <a:off x="1368202" y="1196502"/>
                <a:ext cx="33490" cy="2802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39" extrusionOk="0">
                    <a:moveTo>
                      <a:pt x="333" y="0"/>
                    </a:moveTo>
                    <a:cubicBezTo>
                      <a:pt x="169" y="0"/>
                      <a:pt x="1" y="145"/>
                      <a:pt x="68" y="354"/>
                    </a:cubicBezTo>
                    <a:cubicBezTo>
                      <a:pt x="110" y="483"/>
                      <a:pt x="210" y="539"/>
                      <a:pt x="311" y="539"/>
                    </a:cubicBezTo>
                    <a:cubicBezTo>
                      <a:pt x="475" y="539"/>
                      <a:pt x="644" y="394"/>
                      <a:pt x="576" y="185"/>
                    </a:cubicBezTo>
                    <a:cubicBezTo>
                      <a:pt x="535" y="55"/>
                      <a:pt x="435" y="0"/>
                      <a:pt x="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>
                <a:off x="1291083" y="1247724"/>
                <a:ext cx="37390" cy="30629"/>
              </a:xfrm>
              <a:custGeom>
                <a:avLst/>
                <a:gdLst/>
                <a:ahLst/>
                <a:cxnLst/>
                <a:rect l="l" t="t" r="r" b="b"/>
                <a:pathLst>
                  <a:path w="719" h="589" extrusionOk="0">
                    <a:moveTo>
                      <a:pt x="374" y="1"/>
                    </a:moveTo>
                    <a:cubicBezTo>
                      <a:pt x="190" y="1"/>
                      <a:pt x="1" y="160"/>
                      <a:pt x="75" y="385"/>
                    </a:cubicBezTo>
                    <a:cubicBezTo>
                      <a:pt x="122" y="528"/>
                      <a:pt x="232" y="588"/>
                      <a:pt x="345" y="588"/>
                    </a:cubicBezTo>
                    <a:cubicBezTo>
                      <a:pt x="529" y="588"/>
                      <a:pt x="719" y="429"/>
                      <a:pt x="644" y="204"/>
                    </a:cubicBezTo>
                    <a:cubicBezTo>
                      <a:pt x="598" y="61"/>
                      <a:pt x="487" y="1"/>
                      <a:pt x="3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>
                <a:off x="1232633" y="1311270"/>
                <a:ext cx="22829" cy="1861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8" extrusionOk="0">
                    <a:moveTo>
                      <a:pt x="226" y="1"/>
                    </a:moveTo>
                    <a:cubicBezTo>
                      <a:pt x="113" y="1"/>
                      <a:pt x="1" y="97"/>
                      <a:pt x="38" y="240"/>
                    </a:cubicBezTo>
                    <a:cubicBezTo>
                      <a:pt x="70" y="322"/>
                      <a:pt x="139" y="358"/>
                      <a:pt x="208" y="358"/>
                    </a:cubicBezTo>
                    <a:cubicBezTo>
                      <a:pt x="322" y="358"/>
                      <a:pt x="439" y="262"/>
                      <a:pt x="401" y="119"/>
                    </a:cubicBezTo>
                    <a:cubicBezTo>
                      <a:pt x="364" y="36"/>
                      <a:pt x="295" y="1"/>
                      <a:pt x="2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>
                <a:off x="1132737" y="1319382"/>
                <a:ext cx="16901" cy="13729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64" extrusionOk="0">
                    <a:moveTo>
                      <a:pt x="175" y="1"/>
                    </a:moveTo>
                    <a:cubicBezTo>
                      <a:pt x="89" y="1"/>
                      <a:pt x="1" y="74"/>
                      <a:pt x="24" y="181"/>
                    </a:cubicBezTo>
                    <a:cubicBezTo>
                      <a:pt x="50" y="239"/>
                      <a:pt x="100" y="264"/>
                      <a:pt x="151" y="264"/>
                    </a:cubicBezTo>
                    <a:cubicBezTo>
                      <a:pt x="237" y="264"/>
                      <a:pt x="325" y="191"/>
                      <a:pt x="302" y="84"/>
                    </a:cubicBezTo>
                    <a:cubicBezTo>
                      <a:pt x="275" y="26"/>
                      <a:pt x="225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>
                <a:off x="993840" y="1259632"/>
                <a:ext cx="24181" cy="20229"/>
              </a:xfrm>
              <a:custGeom>
                <a:avLst/>
                <a:gdLst/>
                <a:ahLst/>
                <a:cxnLst/>
                <a:rect l="l" t="t" r="r" b="b"/>
                <a:pathLst>
                  <a:path w="465" h="389" extrusionOk="0">
                    <a:moveTo>
                      <a:pt x="241" y="0"/>
                    </a:moveTo>
                    <a:cubicBezTo>
                      <a:pt x="122" y="0"/>
                      <a:pt x="1" y="103"/>
                      <a:pt x="45" y="253"/>
                    </a:cubicBezTo>
                    <a:cubicBezTo>
                      <a:pt x="78" y="347"/>
                      <a:pt x="154" y="388"/>
                      <a:pt x="229" y="388"/>
                    </a:cubicBezTo>
                    <a:cubicBezTo>
                      <a:pt x="347" y="388"/>
                      <a:pt x="465" y="287"/>
                      <a:pt x="420" y="132"/>
                    </a:cubicBezTo>
                    <a:cubicBezTo>
                      <a:pt x="388" y="40"/>
                      <a:pt x="315" y="0"/>
                      <a:pt x="2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>
                <a:off x="931802" y="1209191"/>
                <a:ext cx="28809" cy="25481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90" extrusionOk="0">
                    <a:moveTo>
                      <a:pt x="281" y="0"/>
                    </a:moveTo>
                    <a:cubicBezTo>
                      <a:pt x="142" y="0"/>
                      <a:pt x="1" y="124"/>
                      <a:pt x="53" y="304"/>
                    </a:cubicBezTo>
                    <a:lnTo>
                      <a:pt x="77" y="340"/>
                    </a:lnTo>
                    <a:cubicBezTo>
                      <a:pt x="109" y="445"/>
                      <a:pt x="189" y="490"/>
                      <a:pt x="272" y="490"/>
                    </a:cubicBezTo>
                    <a:cubicBezTo>
                      <a:pt x="409" y="490"/>
                      <a:pt x="553" y="368"/>
                      <a:pt x="501" y="195"/>
                    </a:cubicBezTo>
                    <a:lnTo>
                      <a:pt x="488" y="158"/>
                    </a:lnTo>
                    <a:cubicBezTo>
                      <a:pt x="452" y="48"/>
                      <a:pt x="367" y="0"/>
                      <a:pt x="2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906217" y="1173517"/>
                <a:ext cx="676" cy="832"/>
              </a:xfrm>
              <a:custGeom>
                <a:avLst/>
                <a:gdLst/>
                <a:ahLst/>
                <a:cxnLst/>
                <a:rect l="l" t="t" r="r" b="b"/>
                <a:pathLst>
                  <a:path w="13" h="16" extrusionOk="0">
                    <a:moveTo>
                      <a:pt x="7" y="1"/>
                    </a:moveTo>
                    <a:cubicBezTo>
                      <a:pt x="4" y="1"/>
                      <a:pt x="1" y="4"/>
                      <a:pt x="1" y="10"/>
                    </a:cubicBezTo>
                    <a:cubicBezTo>
                      <a:pt x="1" y="14"/>
                      <a:pt x="2" y="15"/>
                      <a:pt x="4" y="15"/>
                    </a:cubicBezTo>
                    <a:cubicBezTo>
                      <a:pt x="7" y="15"/>
                      <a:pt x="13" y="10"/>
                      <a:pt x="13" y="10"/>
                    </a:cubicBezTo>
                    <a:cubicBezTo>
                      <a:pt x="13" y="4"/>
                      <a:pt x="10" y="1"/>
                      <a:pt x="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851303" y="1084074"/>
                <a:ext cx="26261" cy="22049"/>
              </a:xfrm>
              <a:custGeom>
                <a:avLst/>
                <a:gdLst/>
                <a:ahLst/>
                <a:cxnLst/>
                <a:rect l="l" t="t" r="r" b="b"/>
                <a:pathLst>
                  <a:path w="505" h="424" extrusionOk="0">
                    <a:moveTo>
                      <a:pt x="262" y="0"/>
                    </a:moveTo>
                    <a:cubicBezTo>
                      <a:pt x="133" y="0"/>
                      <a:pt x="0" y="114"/>
                      <a:pt x="53" y="278"/>
                    </a:cubicBezTo>
                    <a:cubicBezTo>
                      <a:pt x="85" y="380"/>
                      <a:pt x="163" y="423"/>
                      <a:pt x="243" y="423"/>
                    </a:cubicBezTo>
                    <a:cubicBezTo>
                      <a:pt x="372" y="423"/>
                      <a:pt x="504" y="310"/>
                      <a:pt x="452" y="145"/>
                    </a:cubicBezTo>
                    <a:cubicBezTo>
                      <a:pt x="419" y="43"/>
                      <a:pt x="341" y="0"/>
                      <a:pt x="2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837679" y="1022088"/>
                <a:ext cx="30213" cy="24909"/>
              </a:xfrm>
              <a:custGeom>
                <a:avLst/>
                <a:gdLst/>
                <a:ahLst/>
                <a:cxnLst/>
                <a:rect l="l" t="t" r="r" b="b"/>
                <a:pathLst>
                  <a:path w="581" h="479" extrusionOk="0">
                    <a:moveTo>
                      <a:pt x="299" y="1"/>
                    </a:moveTo>
                    <a:cubicBezTo>
                      <a:pt x="151" y="1"/>
                      <a:pt x="0" y="133"/>
                      <a:pt x="61" y="321"/>
                    </a:cubicBezTo>
                    <a:cubicBezTo>
                      <a:pt x="97" y="431"/>
                      <a:pt x="186" y="479"/>
                      <a:pt x="277" y="479"/>
                    </a:cubicBezTo>
                    <a:cubicBezTo>
                      <a:pt x="426" y="479"/>
                      <a:pt x="580" y="351"/>
                      <a:pt x="520" y="164"/>
                    </a:cubicBezTo>
                    <a:cubicBezTo>
                      <a:pt x="479" y="50"/>
                      <a:pt x="390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855828" y="952666"/>
                <a:ext cx="28497" cy="23609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54" extrusionOk="0">
                    <a:moveTo>
                      <a:pt x="291" y="0"/>
                    </a:moveTo>
                    <a:cubicBezTo>
                      <a:pt x="146" y="0"/>
                      <a:pt x="0" y="120"/>
                      <a:pt x="38" y="301"/>
                    </a:cubicBezTo>
                    <a:cubicBezTo>
                      <a:pt x="84" y="407"/>
                      <a:pt x="172" y="453"/>
                      <a:pt x="261" y="453"/>
                    </a:cubicBezTo>
                    <a:cubicBezTo>
                      <a:pt x="404" y="453"/>
                      <a:pt x="547" y="331"/>
                      <a:pt x="510" y="144"/>
                    </a:cubicBezTo>
                    <a:cubicBezTo>
                      <a:pt x="464" y="44"/>
                      <a:pt x="378" y="0"/>
                      <a:pt x="2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300500" y="1591819"/>
                <a:ext cx="29901" cy="2496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480" extrusionOk="0">
                    <a:moveTo>
                      <a:pt x="290" y="1"/>
                    </a:moveTo>
                    <a:cubicBezTo>
                      <a:pt x="146" y="1"/>
                      <a:pt x="1" y="127"/>
                      <a:pt x="60" y="313"/>
                    </a:cubicBezTo>
                    <a:cubicBezTo>
                      <a:pt x="97" y="429"/>
                      <a:pt x="189" y="479"/>
                      <a:pt x="281" y="479"/>
                    </a:cubicBezTo>
                    <a:cubicBezTo>
                      <a:pt x="427" y="479"/>
                      <a:pt x="574" y="353"/>
                      <a:pt x="508" y="167"/>
                    </a:cubicBezTo>
                    <a:cubicBezTo>
                      <a:pt x="470" y="51"/>
                      <a:pt x="380" y="1"/>
                      <a:pt x="2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"/>
              <p:cNvSpPr/>
              <p:nvPr/>
            </p:nvSpPr>
            <p:spPr>
              <a:xfrm>
                <a:off x="303776" y="1385684"/>
                <a:ext cx="22933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64" extrusionOk="0">
                    <a:moveTo>
                      <a:pt x="227" y="0"/>
                    </a:moveTo>
                    <a:cubicBezTo>
                      <a:pt x="115" y="0"/>
                      <a:pt x="1" y="95"/>
                      <a:pt x="45" y="236"/>
                    </a:cubicBezTo>
                    <a:cubicBezTo>
                      <a:pt x="78" y="325"/>
                      <a:pt x="149" y="364"/>
                      <a:pt x="220" y="364"/>
                    </a:cubicBezTo>
                    <a:cubicBezTo>
                      <a:pt x="331" y="364"/>
                      <a:pt x="441" y="268"/>
                      <a:pt x="396" y="127"/>
                    </a:cubicBezTo>
                    <a:cubicBezTo>
                      <a:pt x="368" y="38"/>
                      <a:pt x="298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"/>
              <p:cNvSpPr/>
              <p:nvPr/>
            </p:nvSpPr>
            <p:spPr>
              <a:xfrm>
                <a:off x="186512" y="1199310"/>
                <a:ext cx="22829" cy="1861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58" extrusionOk="0">
                    <a:moveTo>
                      <a:pt x="231" y="1"/>
                    </a:moveTo>
                    <a:cubicBezTo>
                      <a:pt x="117" y="1"/>
                      <a:pt x="1" y="97"/>
                      <a:pt x="38" y="240"/>
                    </a:cubicBezTo>
                    <a:cubicBezTo>
                      <a:pt x="70" y="322"/>
                      <a:pt x="139" y="358"/>
                      <a:pt x="208" y="358"/>
                    </a:cubicBezTo>
                    <a:cubicBezTo>
                      <a:pt x="322" y="358"/>
                      <a:pt x="439" y="262"/>
                      <a:pt x="401" y="119"/>
                    </a:cubicBezTo>
                    <a:cubicBezTo>
                      <a:pt x="369" y="36"/>
                      <a:pt x="301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"/>
              <p:cNvSpPr/>
              <p:nvPr/>
            </p:nvSpPr>
            <p:spPr>
              <a:xfrm>
                <a:off x="231650" y="1039561"/>
                <a:ext cx="31097" cy="24649"/>
              </a:xfrm>
              <a:custGeom>
                <a:avLst/>
                <a:gdLst/>
                <a:ahLst/>
                <a:cxnLst/>
                <a:rect l="l" t="t" r="r" b="b"/>
                <a:pathLst>
                  <a:path w="598" h="474" extrusionOk="0">
                    <a:moveTo>
                      <a:pt x="359" y="1"/>
                    </a:moveTo>
                    <a:cubicBezTo>
                      <a:pt x="163" y="1"/>
                      <a:pt x="1" y="418"/>
                      <a:pt x="247" y="469"/>
                    </a:cubicBezTo>
                    <a:cubicBezTo>
                      <a:pt x="265" y="472"/>
                      <a:pt x="282" y="474"/>
                      <a:pt x="300" y="474"/>
                    </a:cubicBezTo>
                    <a:cubicBezTo>
                      <a:pt x="343" y="474"/>
                      <a:pt x="386" y="465"/>
                      <a:pt x="428" y="457"/>
                    </a:cubicBezTo>
                    <a:cubicBezTo>
                      <a:pt x="537" y="420"/>
                      <a:pt x="598" y="300"/>
                      <a:pt x="561" y="191"/>
                    </a:cubicBezTo>
                    <a:cubicBezTo>
                      <a:pt x="537" y="142"/>
                      <a:pt x="501" y="82"/>
                      <a:pt x="465" y="45"/>
                    </a:cubicBezTo>
                    <a:cubicBezTo>
                      <a:pt x="430" y="14"/>
                      <a:pt x="394" y="1"/>
                      <a:pt x="3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>
                <a:off x="252762" y="921829"/>
                <a:ext cx="36558" cy="27821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35" extrusionOk="0">
                    <a:moveTo>
                      <a:pt x="330" y="0"/>
                    </a:moveTo>
                    <a:cubicBezTo>
                      <a:pt x="234" y="0"/>
                      <a:pt x="139" y="49"/>
                      <a:pt x="95" y="144"/>
                    </a:cubicBezTo>
                    <a:cubicBezTo>
                      <a:pt x="1" y="321"/>
                      <a:pt x="136" y="532"/>
                      <a:pt x="333" y="532"/>
                    </a:cubicBezTo>
                    <a:cubicBezTo>
                      <a:pt x="335" y="532"/>
                      <a:pt x="337" y="532"/>
                      <a:pt x="339" y="532"/>
                    </a:cubicBezTo>
                    <a:lnTo>
                      <a:pt x="339" y="532"/>
                    </a:lnTo>
                    <a:cubicBezTo>
                      <a:pt x="352" y="534"/>
                      <a:pt x="365" y="534"/>
                      <a:pt x="377" y="534"/>
                    </a:cubicBezTo>
                    <a:cubicBezTo>
                      <a:pt x="583" y="534"/>
                      <a:pt x="702" y="279"/>
                      <a:pt x="555" y="120"/>
                    </a:cubicBezTo>
                    <a:cubicBezTo>
                      <a:pt x="503" y="40"/>
                      <a:pt x="416" y="0"/>
                      <a:pt x="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>
                <a:off x="246314" y="685793"/>
                <a:ext cx="46646" cy="33074"/>
              </a:xfrm>
              <a:custGeom>
                <a:avLst/>
                <a:gdLst/>
                <a:ahLst/>
                <a:cxnLst/>
                <a:rect l="l" t="t" r="r" b="b"/>
                <a:pathLst>
                  <a:path w="897" h="636" extrusionOk="0">
                    <a:moveTo>
                      <a:pt x="517" y="1"/>
                    </a:moveTo>
                    <a:cubicBezTo>
                      <a:pt x="461" y="1"/>
                      <a:pt x="404" y="11"/>
                      <a:pt x="352" y="26"/>
                    </a:cubicBezTo>
                    <a:cubicBezTo>
                      <a:pt x="1" y="147"/>
                      <a:pt x="127" y="635"/>
                      <a:pt x="442" y="635"/>
                    </a:cubicBezTo>
                    <a:cubicBezTo>
                      <a:pt x="475" y="635"/>
                      <a:pt x="509" y="630"/>
                      <a:pt x="545" y="619"/>
                    </a:cubicBezTo>
                    <a:cubicBezTo>
                      <a:pt x="630" y="594"/>
                      <a:pt x="703" y="534"/>
                      <a:pt x="763" y="474"/>
                    </a:cubicBezTo>
                    <a:cubicBezTo>
                      <a:pt x="896" y="304"/>
                      <a:pt x="812" y="62"/>
                      <a:pt x="618" y="14"/>
                    </a:cubicBezTo>
                    <a:cubicBezTo>
                      <a:pt x="586" y="5"/>
                      <a:pt x="552" y="1"/>
                      <a:pt x="5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>
                <a:off x="397432" y="665097"/>
                <a:ext cx="32658" cy="27821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35" extrusionOk="0">
                    <a:moveTo>
                      <a:pt x="340" y="0"/>
                    </a:moveTo>
                    <a:cubicBezTo>
                      <a:pt x="244" y="0"/>
                      <a:pt x="147" y="49"/>
                      <a:pt x="95" y="146"/>
                    </a:cubicBezTo>
                    <a:cubicBezTo>
                      <a:pt x="0" y="335"/>
                      <a:pt x="144" y="534"/>
                      <a:pt x="335" y="534"/>
                    </a:cubicBezTo>
                    <a:cubicBezTo>
                      <a:pt x="363" y="534"/>
                      <a:pt x="392" y="530"/>
                      <a:pt x="422" y="521"/>
                    </a:cubicBezTo>
                    <a:cubicBezTo>
                      <a:pt x="555" y="472"/>
                      <a:pt x="627" y="327"/>
                      <a:pt x="591" y="182"/>
                    </a:cubicBezTo>
                    <a:cubicBezTo>
                      <a:pt x="553" y="61"/>
                      <a:pt x="447" y="0"/>
                      <a:pt x="3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>
                <a:off x="1311832" y="376747"/>
                <a:ext cx="36766" cy="30109"/>
              </a:xfrm>
              <a:custGeom>
                <a:avLst/>
                <a:gdLst/>
                <a:ahLst/>
                <a:cxnLst/>
                <a:rect l="l" t="t" r="r" b="b"/>
                <a:pathLst>
                  <a:path w="707" h="579" extrusionOk="0">
                    <a:moveTo>
                      <a:pt x="365" y="1"/>
                    </a:moveTo>
                    <a:cubicBezTo>
                      <a:pt x="185" y="1"/>
                      <a:pt x="1" y="156"/>
                      <a:pt x="76" y="380"/>
                    </a:cubicBezTo>
                    <a:cubicBezTo>
                      <a:pt x="122" y="519"/>
                      <a:pt x="232" y="578"/>
                      <a:pt x="343" y="578"/>
                    </a:cubicBezTo>
                    <a:cubicBezTo>
                      <a:pt x="523" y="578"/>
                      <a:pt x="707" y="423"/>
                      <a:pt x="632" y="199"/>
                    </a:cubicBezTo>
                    <a:cubicBezTo>
                      <a:pt x="586" y="60"/>
                      <a:pt x="476" y="1"/>
                      <a:pt x="3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>
                <a:off x="1297999" y="509248"/>
                <a:ext cx="38690" cy="3120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600" extrusionOk="0">
                    <a:moveTo>
                      <a:pt x="392" y="1"/>
                    </a:moveTo>
                    <a:cubicBezTo>
                      <a:pt x="201" y="1"/>
                      <a:pt x="0" y="164"/>
                      <a:pt x="76" y="397"/>
                    </a:cubicBezTo>
                    <a:cubicBezTo>
                      <a:pt x="126" y="539"/>
                      <a:pt x="240" y="599"/>
                      <a:pt x="357" y="599"/>
                    </a:cubicBezTo>
                    <a:cubicBezTo>
                      <a:pt x="548" y="599"/>
                      <a:pt x="743" y="436"/>
                      <a:pt x="668" y="203"/>
                    </a:cubicBezTo>
                    <a:cubicBezTo>
                      <a:pt x="622" y="61"/>
                      <a:pt x="509" y="1"/>
                      <a:pt x="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>
                <a:off x="1512247" y="584754"/>
                <a:ext cx="35050" cy="296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571" extrusionOk="0">
                    <a:moveTo>
                      <a:pt x="355" y="0"/>
                    </a:moveTo>
                    <a:cubicBezTo>
                      <a:pt x="258" y="0"/>
                      <a:pt x="160" y="50"/>
                      <a:pt x="105" y="154"/>
                    </a:cubicBezTo>
                    <a:cubicBezTo>
                      <a:pt x="0" y="353"/>
                      <a:pt x="149" y="570"/>
                      <a:pt x="348" y="570"/>
                    </a:cubicBezTo>
                    <a:cubicBezTo>
                      <a:pt x="379" y="570"/>
                      <a:pt x="411" y="565"/>
                      <a:pt x="443" y="554"/>
                    </a:cubicBezTo>
                    <a:cubicBezTo>
                      <a:pt x="601" y="505"/>
                      <a:pt x="673" y="348"/>
                      <a:pt x="625" y="203"/>
                    </a:cubicBezTo>
                    <a:cubicBezTo>
                      <a:pt x="585" y="71"/>
                      <a:pt x="470" y="0"/>
                      <a:pt x="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1435440" y="619803"/>
                <a:ext cx="26105" cy="2178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19" extrusionOk="0">
                    <a:moveTo>
                      <a:pt x="261" y="1"/>
                    </a:moveTo>
                    <a:cubicBezTo>
                      <a:pt x="131" y="1"/>
                      <a:pt x="1" y="114"/>
                      <a:pt x="45" y="279"/>
                    </a:cubicBezTo>
                    <a:cubicBezTo>
                      <a:pt x="83" y="376"/>
                      <a:pt x="162" y="419"/>
                      <a:pt x="243" y="419"/>
                    </a:cubicBezTo>
                    <a:cubicBezTo>
                      <a:pt x="372" y="419"/>
                      <a:pt x="501" y="310"/>
                      <a:pt x="457" y="146"/>
                    </a:cubicBezTo>
                    <a:cubicBezTo>
                      <a:pt x="420" y="44"/>
                      <a:pt x="340" y="1"/>
                      <a:pt x="2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1481097" y="650328"/>
                <a:ext cx="38378" cy="31045"/>
              </a:xfrm>
              <a:custGeom>
                <a:avLst/>
                <a:gdLst/>
                <a:ahLst/>
                <a:cxnLst/>
                <a:rect l="l" t="t" r="r" b="b"/>
                <a:pathLst>
                  <a:path w="738" h="597" extrusionOk="0">
                    <a:moveTo>
                      <a:pt x="378" y="0"/>
                    </a:moveTo>
                    <a:cubicBezTo>
                      <a:pt x="192" y="0"/>
                      <a:pt x="0" y="162"/>
                      <a:pt x="75" y="393"/>
                    </a:cubicBezTo>
                    <a:cubicBezTo>
                      <a:pt x="121" y="536"/>
                      <a:pt x="235" y="597"/>
                      <a:pt x="352" y="597"/>
                    </a:cubicBezTo>
                    <a:cubicBezTo>
                      <a:pt x="542" y="597"/>
                      <a:pt x="738" y="437"/>
                      <a:pt x="655" y="212"/>
                    </a:cubicBezTo>
                    <a:cubicBezTo>
                      <a:pt x="609" y="63"/>
                      <a:pt x="495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1637103" y="913457"/>
                <a:ext cx="23245" cy="191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369" extrusionOk="0">
                    <a:moveTo>
                      <a:pt x="233" y="0"/>
                    </a:moveTo>
                    <a:cubicBezTo>
                      <a:pt x="118" y="0"/>
                      <a:pt x="1" y="101"/>
                      <a:pt x="38" y="245"/>
                    </a:cubicBezTo>
                    <a:cubicBezTo>
                      <a:pt x="75" y="331"/>
                      <a:pt x="146" y="368"/>
                      <a:pt x="216" y="368"/>
                    </a:cubicBezTo>
                    <a:cubicBezTo>
                      <a:pt x="332" y="368"/>
                      <a:pt x="447" y="267"/>
                      <a:pt x="401" y="124"/>
                    </a:cubicBezTo>
                    <a:cubicBezTo>
                      <a:pt x="369" y="37"/>
                      <a:pt x="302" y="0"/>
                      <a:pt x="2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1601170" y="1002484"/>
                <a:ext cx="34998" cy="2865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51" extrusionOk="0">
                    <a:moveTo>
                      <a:pt x="366" y="1"/>
                    </a:moveTo>
                    <a:cubicBezTo>
                      <a:pt x="188" y="1"/>
                      <a:pt x="1" y="153"/>
                      <a:pt x="76" y="371"/>
                    </a:cubicBezTo>
                    <a:cubicBezTo>
                      <a:pt x="127" y="496"/>
                      <a:pt x="230" y="550"/>
                      <a:pt x="334" y="550"/>
                    </a:cubicBezTo>
                    <a:cubicBezTo>
                      <a:pt x="503" y="550"/>
                      <a:pt x="673" y="407"/>
                      <a:pt x="621" y="190"/>
                    </a:cubicBezTo>
                    <a:cubicBezTo>
                      <a:pt x="579" y="57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1455617" y="788081"/>
                <a:ext cx="22881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40" h="364" extrusionOk="0">
                    <a:moveTo>
                      <a:pt x="221" y="0"/>
                    </a:moveTo>
                    <a:cubicBezTo>
                      <a:pt x="110" y="0"/>
                      <a:pt x="0" y="96"/>
                      <a:pt x="45" y="236"/>
                    </a:cubicBezTo>
                    <a:cubicBezTo>
                      <a:pt x="73" y="325"/>
                      <a:pt x="143" y="364"/>
                      <a:pt x="213" y="364"/>
                    </a:cubicBezTo>
                    <a:cubicBezTo>
                      <a:pt x="325" y="364"/>
                      <a:pt x="440" y="268"/>
                      <a:pt x="395" y="127"/>
                    </a:cubicBezTo>
                    <a:cubicBezTo>
                      <a:pt x="363" y="38"/>
                      <a:pt x="292" y="0"/>
                      <a:pt x="2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1498674" y="971491"/>
                <a:ext cx="35778" cy="29797"/>
              </a:xfrm>
              <a:custGeom>
                <a:avLst/>
                <a:gdLst/>
                <a:ahLst/>
                <a:cxnLst/>
                <a:rect l="l" t="t" r="r" b="b"/>
                <a:pathLst>
                  <a:path w="688" h="573" extrusionOk="0">
                    <a:moveTo>
                      <a:pt x="355" y="1"/>
                    </a:moveTo>
                    <a:cubicBezTo>
                      <a:pt x="179" y="1"/>
                      <a:pt x="1" y="151"/>
                      <a:pt x="75" y="375"/>
                    </a:cubicBezTo>
                    <a:cubicBezTo>
                      <a:pt x="122" y="513"/>
                      <a:pt x="228" y="572"/>
                      <a:pt x="335" y="572"/>
                    </a:cubicBezTo>
                    <a:cubicBezTo>
                      <a:pt x="509" y="572"/>
                      <a:pt x="687" y="417"/>
                      <a:pt x="620" y="193"/>
                    </a:cubicBezTo>
                    <a:cubicBezTo>
                      <a:pt x="573" y="59"/>
                      <a:pt x="465" y="1"/>
                      <a:pt x="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1437104" y="1179862"/>
                <a:ext cx="16485" cy="1352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60" extrusionOk="0">
                    <a:moveTo>
                      <a:pt x="161" y="0"/>
                    </a:moveTo>
                    <a:cubicBezTo>
                      <a:pt x="82" y="0"/>
                      <a:pt x="1" y="70"/>
                      <a:pt x="38" y="166"/>
                    </a:cubicBezTo>
                    <a:cubicBezTo>
                      <a:pt x="56" y="232"/>
                      <a:pt x="106" y="259"/>
                      <a:pt x="156" y="259"/>
                    </a:cubicBezTo>
                    <a:cubicBezTo>
                      <a:pt x="235" y="259"/>
                      <a:pt x="317" y="190"/>
                      <a:pt x="280" y="93"/>
                    </a:cubicBezTo>
                    <a:cubicBezTo>
                      <a:pt x="261" y="28"/>
                      <a:pt x="211" y="0"/>
                      <a:pt x="1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>
                <a:off x="1474545" y="1124792"/>
                <a:ext cx="33126" cy="2511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483" extrusionOk="0">
                    <a:moveTo>
                      <a:pt x="426" y="1"/>
                    </a:moveTo>
                    <a:cubicBezTo>
                      <a:pt x="235" y="1"/>
                      <a:pt x="0" y="156"/>
                      <a:pt x="116" y="342"/>
                    </a:cubicBezTo>
                    <a:lnTo>
                      <a:pt x="140" y="366"/>
                    </a:lnTo>
                    <a:cubicBezTo>
                      <a:pt x="198" y="446"/>
                      <a:pt x="281" y="482"/>
                      <a:pt x="362" y="482"/>
                    </a:cubicBezTo>
                    <a:cubicBezTo>
                      <a:pt x="501" y="482"/>
                      <a:pt x="636" y="377"/>
                      <a:pt x="636" y="209"/>
                    </a:cubicBezTo>
                    <a:lnTo>
                      <a:pt x="636" y="173"/>
                    </a:lnTo>
                    <a:cubicBezTo>
                      <a:pt x="627" y="50"/>
                      <a:pt x="534" y="1"/>
                      <a:pt x="4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>
                <a:off x="1485570" y="1178926"/>
                <a:ext cx="43838" cy="32346"/>
              </a:xfrm>
              <a:custGeom>
                <a:avLst/>
                <a:gdLst/>
                <a:ahLst/>
                <a:cxnLst/>
                <a:rect l="l" t="t" r="r" b="b"/>
                <a:pathLst>
                  <a:path w="843" h="622" extrusionOk="0">
                    <a:moveTo>
                      <a:pt x="334" y="0"/>
                    </a:moveTo>
                    <a:cubicBezTo>
                      <a:pt x="307" y="0"/>
                      <a:pt x="280" y="6"/>
                      <a:pt x="254" y="19"/>
                    </a:cubicBezTo>
                    <a:lnTo>
                      <a:pt x="254" y="19"/>
                    </a:lnTo>
                    <a:cubicBezTo>
                      <a:pt x="215" y="26"/>
                      <a:pt x="173" y="45"/>
                      <a:pt x="146" y="63"/>
                    </a:cubicBezTo>
                    <a:cubicBezTo>
                      <a:pt x="110" y="87"/>
                      <a:pt x="73" y="124"/>
                      <a:pt x="49" y="172"/>
                    </a:cubicBezTo>
                    <a:cubicBezTo>
                      <a:pt x="1" y="281"/>
                      <a:pt x="25" y="426"/>
                      <a:pt x="110" y="511"/>
                    </a:cubicBezTo>
                    <a:cubicBezTo>
                      <a:pt x="200" y="583"/>
                      <a:pt x="310" y="621"/>
                      <a:pt x="420" y="621"/>
                    </a:cubicBezTo>
                    <a:cubicBezTo>
                      <a:pt x="458" y="621"/>
                      <a:pt x="496" y="617"/>
                      <a:pt x="533" y="607"/>
                    </a:cubicBezTo>
                    <a:cubicBezTo>
                      <a:pt x="843" y="498"/>
                      <a:pt x="583" y="0"/>
                      <a:pt x="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1410999" y="1130408"/>
                <a:ext cx="32814" cy="27509"/>
              </a:xfrm>
              <a:custGeom>
                <a:avLst/>
                <a:gdLst/>
                <a:ahLst/>
                <a:cxnLst/>
                <a:rect l="l" t="t" r="r" b="b"/>
                <a:pathLst>
                  <a:path w="631" h="529" extrusionOk="0">
                    <a:moveTo>
                      <a:pt x="323" y="0"/>
                    </a:moveTo>
                    <a:cubicBezTo>
                      <a:pt x="163" y="0"/>
                      <a:pt x="1" y="142"/>
                      <a:pt x="68" y="343"/>
                    </a:cubicBezTo>
                    <a:cubicBezTo>
                      <a:pt x="110" y="473"/>
                      <a:pt x="209" y="528"/>
                      <a:pt x="309" y="528"/>
                    </a:cubicBezTo>
                    <a:cubicBezTo>
                      <a:pt x="469" y="528"/>
                      <a:pt x="631" y="387"/>
                      <a:pt x="564" y="186"/>
                    </a:cubicBezTo>
                    <a:cubicBezTo>
                      <a:pt x="522" y="55"/>
                      <a:pt x="423" y="0"/>
                      <a:pt x="3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1342149" y="1281161"/>
                <a:ext cx="29485" cy="22517"/>
              </a:xfrm>
              <a:custGeom>
                <a:avLst/>
                <a:gdLst/>
                <a:ahLst/>
                <a:cxnLst/>
                <a:rect l="l" t="t" r="r" b="b"/>
                <a:pathLst>
                  <a:path w="567" h="433" extrusionOk="0">
                    <a:moveTo>
                      <a:pt x="249" y="1"/>
                    </a:moveTo>
                    <a:cubicBezTo>
                      <a:pt x="180" y="1"/>
                      <a:pt x="112" y="36"/>
                      <a:pt x="73" y="93"/>
                    </a:cubicBezTo>
                    <a:cubicBezTo>
                      <a:pt x="1" y="202"/>
                      <a:pt x="37" y="347"/>
                      <a:pt x="158" y="408"/>
                    </a:cubicBezTo>
                    <a:cubicBezTo>
                      <a:pt x="194" y="425"/>
                      <a:pt x="227" y="432"/>
                      <a:pt x="259" y="432"/>
                    </a:cubicBezTo>
                    <a:cubicBezTo>
                      <a:pt x="472" y="432"/>
                      <a:pt x="567" y="82"/>
                      <a:pt x="303" y="8"/>
                    </a:cubicBezTo>
                    <a:cubicBezTo>
                      <a:pt x="285" y="3"/>
                      <a:pt x="267" y="1"/>
                      <a:pt x="2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1195920" y="1263064"/>
                <a:ext cx="28133" cy="25377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88" extrusionOk="0">
                    <a:moveTo>
                      <a:pt x="254" y="0"/>
                    </a:moveTo>
                    <a:cubicBezTo>
                      <a:pt x="127" y="0"/>
                      <a:pt x="1" y="83"/>
                      <a:pt x="6" y="260"/>
                    </a:cubicBezTo>
                    <a:cubicBezTo>
                      <a:pt x="13" y="408"/>
                      <a:pt x="132" y="487"/>
                      <a:pt x="254" y="487"/>
                    </a:cubicBezTo>
                    <a:cubicBezTo>
                      <a:pt x="360" y="487"/>
                      <a:pt x="468" y="426"/>
                      <a:pt x="502" y="296"/>
                    </a:cubicBezTo>
                    <a:cubicBezTo>
                      <a:pt x="541" y="104"/>
                      <a:pt x="396" y="0"/>
                      <a:pt x="2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1104968" y="1321410"/>
                <a:ext cx="29069" cy="2350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452" extrusionOk="0">
                    <a:moveTo>
                      <a:pt x="293" y="1"/>
                    </a:moveTo>
                    <a:cubicBezTo>
                      <a:pt x="147" y="1"/>
                      <a:pt x="0" y="120"/>
                      <a:pt x="38" y="299"/>
                    </a:cubicBezTo>
                    <a:cubicBezTo>
                      <a:pt x="84" y="406"/>
                      <a:pt x="175" y="452"/>
                      <a:pt x="266" y="452"/>
                    </a:cubicBezTo>
                    <a:cubicBezTo>
                      <a:pt x="412" y="452"/>
                      <a:pt x="559" y="333"/>
                      <a:pt x="521" y="154"/>
                    </a:cubicBezTo>
                    <a:cubicBezTo>
                      <a:pt x="475" y="47"/>
                      <a:pt x="384" y="1"/>
                      <a:pt x="2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1190147" y="1342523"/>
                <a:ext cx="32554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626" h="584" extrusionOk="0">
                    <a:moveTo>
                      <a:pt x="294" y="0"/>
                    </a:moveTo>
                    <a:cubicBezTo>
                      <a:pt x="209" y="0"/>
                      <a:pt x="124" y="40"/>
                      <a:pt x="69" y="111"/>
                    </a:cubicBezTo>
                    <a:cubicBezTo>
                      <a:pt x="1" y="188"/>
                      <a:pt x="11" y="290"/>
                      <a:pt x="74" y="358"/>
                    </a:cubicBezTo>
                    <a:lnTo>
                      <a:pt x="74" y="358"/>
                    </a:lnTo>
                    <a:cubicBezTo>
                      <a:pt x="83" y="373"/>
                      <a:pt x="92" y="387"/>
                      <a:pt x="102" y="397"/>
                    </a:cubicBezTo>
                    <a:lnTo>
                      <a:pt x="102" y="397"/>
                    </a:lnTo>
                    <a:cubicBezTo>
                      <a:pt x="130" y="497"/>
                      <a:pt x="217" y="572"/>
                      <a:pt x="323" y="582"/>
                    </a:cubicBezTo>
                    <a:cubicBezTo>
                      <a:pt x="331" y="583"/>
                      <a:pt x="338" y="584"/>
                      <a:pt x="346" y="584"/>
                    </a:cubicBezTo>
                    <a:cubicBezTo>
                      <a:pt x="459" y="584"/>
                      <a:pt x="566" y="502"/>
                      <a:pt x="589" y="389"/>
                    </a:cubicBezTo>
                    <a:lnTo>
                      <a:pt x="601" y="401"/>
                    </a:lnTo>
                    <a:cubicBezTo>
                      <a:pt x="625" y="256"/>
                      <a:pt x="565" y="111"/>
                      <a:pt x="432" y="38"/>
                    </a:cubicBezTo>
                    <a:cubicBezTo>
                      <a:pt x="389" y="12"/>
                      <a:pt x="342" y="0"/>
                      <a:pt x="2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1080787" y="1274245"/>
                <a:ext cx="20177" cy="16589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19" extrusionOk="0">
                    <a:moveTo>
                      <a:pt x="203" y="0"/>
                    </a:moveTo>
                    <a:cubicBezTo>
                      <a:pt x="102" y="0"/>
                      <a:pt x="1" y="86"/>
                      <a:pt x="31" y="214"/>
                    </a:cubicBezTo>
                    <a:cubicBezTo>
                      <a:pt x="63" y="287"/>
                      <a:pt x="124" y="319"/>
                      <a:pt x="186" y="319"/>
                    </a:cubicBezTo>
                    <a:cubicBezTo>
                      <a:pt x="287" y="319"/>
                      <a:pt x="387" y="233"/>
                      <a:pt x="357" y="105"/>
                    </a:cubicBezTo>
                    <a:cubicBezTo>
                      <a:pt x="325" y="32"/>
                      <a:pt x="264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1015109" y="1269773"/>
                <a:ext cx="30109" cy="24909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79" extrusionOk="0">
                    <a:moveTo>
                      <a:pt x="298" y="0"/>
                    </a:moveTo>
                    <a:cubicBezTo>
                      <a:pt x="151" y="0"/>
                      <a:pt x="0" y="126"/>
                      <a:pt x="60" y="312"/>
                    </a:cubicBezTo>
                    <a:cubicBezTo>
                      <a:pt x="102" y="429"/>
                      <a:pt x="194" y="479"/>
                      <a:pt x="287" y="479"/>
                    </a:cubicBezTo>
                    <a:cubicBezTo>
                      <a:pt x="433" y="479"/>
                      <a:pt x="579" y="352"/>
                      <a:pt x="520" y="167"/>
                    </a:cubicBezTo>
                    <a:cubicBezTo>
                      <a:pt x="482" y="50"/>
                      <a:pt x="391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1132841" y="1232539"/>
                <a:ext cx="27405" cy="22621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35" extrusionOk="0">
                    <a:moveTo>
                      <a:pt x="274" y="1"/>
                    </a:moveTo>
                    <a:cubicBezTo>
                      <a:pt x="138" y="1"/>
                      <a:pt x="1" y="117"/>
                      <a:pt x="46" y="290"/>
                    </a:cubicBezTo>
                    <a:cubicBezTo>
                      <a:pt x="87" y="391"/>
                      <a:pt x="170" y="435"/>
                      <a:pt x="253" y="435"/>
                    </a:cubicBezTo>
                    <a:cubicBezTo>
                      <a:pt x="390" y="435"/>
                      <a:pt x="526" y="318"/>
                      <a:pt x="481" y="145"/>
                    </a:cubicBezTo>
                    <a:cubicBezTo>
                      <a:pt x="440" y="44"/>
                      <a:pt x="357" y="1"/>
                      <a:pt x="2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1160558" y="1233891"/>
                <a:ext cx="29849" cy="24961"/>
              </a:xfrm>
              <a:custGeom>
                <a:avLst/>
                <a:gdLst/>
                <a:ahLst/>
                <a:cxnLst/>
                <a:rect l="l" t="t" r="r" b="b"/>
                <a:pathLst>
                  <a:path w="574" h="480" extrusionOk="0">
                    <a:moveTo>
                      <a:pt x="295" y="1"/>
                    </a:moveTo>
                    <a:cubicBezTo>
                      <a:pt x="147" y="1"/>
                      <a:pt x="1" y="127"/>
                      <a:pt x="45" y="313"/>
                    </a:cubicBezTo>
                    <a:cubicBezTo>
                      <a:pt x="92" y="429"/>
                      <a:pt x="185" y="479"/>
                      <a:pt x="279" y="479"/>
                    </a:cubicBezTo>
                    <a:cubicBezTo>
                      <a:pt x="427" y="479"/>
                      <a:pt x="574" y="353"/>
                      <a:pt x="529" y="167"/>
                    </a:cubicBezTo>
                    <a:cubicBezTo>
                      <a:pt x="482" y="51"/>
                      <a:pt x="389" y="1"/>
                      <a:pt x="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1007153" y="1164781"/>
                <a:ext cx="34998" cy="28913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56" extrusionOk="0">
                    <a:moveTo>
                      <a:pt x="355" y="1"/>
                    </a:moveTo>
                    <a:cubicBezTo>
                      <a:pt x="180" y="1"/>
                      <a:pt x="0" y="153"/>
                      <a:pt x="68" y="371"/>
                    </a:cubicBezTo>
                    <a:cubicBezTo>
                      <a:pt x="118" y="500"/>
                      <a:pt x="223" y="555"/>
                      <a:pt x="328" y="555"/>
                    </a:cubicBezTo>
                    <a:cubicBezTo>
                      <a:pt x="499" y="555"/>
                      <a:pt x="672" y="408"/>
                      <a:pt x="612" y="190"/>
                    </a:cubicBezTo>
                    <a:cubicBezTo>
                      <a:pt x="566" y="57"/>
                      <a:pt x="462" y="1"/>
                      <a:pt x="3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961859" y="1175025"/>
                <a:ext cx="36402" cy="29641"/>
              </a:xfrm>
              <a:custGeom>
                <a:avLst/>
                <a:gdLst/>
                <a:ahLst/>
                <a:cxnLst/>
                <a:rect l="l" t="t" r="r" b="b"/>
                <a:pathLst>
                  <a:path w="700" h="570" extrusionOk="0">
                    <a:moveTo>
                      <a:pt x="366" y="1"/>
                    </a:moveTo>
                    <a:cubicBezTo>
                      <a:pt x="187" y="1"/>
                      <a:pt x="0" y="156"/>
                      <a:pt x="68" y="380"/>
                    </a:cubicBezTo>
                    <a:cubicBezTo>
                      <a:pt x="114" y="513"/>
                      <a:pt x="222" y="569"/>
                      <a:pt x="332" y="569"/>
                    </a:cubicBezTo>
                    <a:cubicBezTo>
                      <a:pt x="513" y="569"/>
                      <a:pt x="699" y="417"/>
                      <a:pt x="624" y="199"/>
                    </a:cubicBezTo>
                    <a:cubicBezTo>
                      <a:pt x="583" y="60"/>
                      <a:pt x="476" y="1"/>
                      <a:pt x="3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892957" y="1145228"/>
                <a:ext cx="22205" cy="18617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8" extrusionOk="0">
                    <a:moveTo>
                      <a:pt x="223" y="0"/>
                    </a:moveTo>
                    <a:cubicBezTo>
                      <a:pt x="112" y="0"/>
                      <a:pt x="0" y="96"/>
                      <a:pt x="38" y="239"/>
                    </a:cubicBezTo>
                    <a:cubicBezTo>
                      <a:pt x="70" y="322"/>
                      <a:pt x="137" y="357"/>
                      <a:pt x="204" y="357"/>
                    </a:cubicBezTo>
                    <a:cubicBezTo>
                      <a:pt x="314" y="357"/>
                      <a:pt x="426" y="261"/>
                      <a:pt x="389" y="118"/>
                    </a:cubicBezTo>
                    <a:cubicBezTo>
                      <a:pt x="357" y="36"/>
                      <a:pt x="290" y="0"/>
                      <a:pt x="2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>
                <a:off x="856348" y="1189222"/>
                <a:ext cx="29953" cy="24701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75" extrusionOk="0">
                    <a:moveTo>
                      <a:pt x="297" y="1"/>
                    </a:moveTo>
                    <a:cubicBezTo>
                      <a:pt x="149" y="1"/>
                      <a:pt x="0" y="127"/>
                      <a:pt x="52" y="313"/>
                    </a:cubicBezTo>
                    <a:cubicBezTo>
                      <a:pt x="95" y="425"/>
                      <a:pt x="188" y="474"/>
                      <a:pt x="281" y="474"/>
                    </a:cubicBezTo>
                    <a:cubicBezTo>
                      <a:pt x="428" y="474"/>
                      <a:pt x="576" y="353"/>
                      <a:pt x="524" y="167"/>
                    </a:cubicBezTo>
                    <a:cubicBezTo>
                      <a:pt x="482" y="51"/>
                      <a:pt x="390" y="1"/>
                      <a:pt x="2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>
                <a:off x="855568" y="1106071"/>
                <a:ext cx="34686" cy="2896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557" extrusionOk="0">
                    <a:moveTo>
                      <a:pt x="341" y="1"/>
                    </a:moveTo>
                    <a:cubicBezTo>
                      <a:pt x="171" y="1"/>
                      <a:pt x="1" y="148"/>
                      <a:pt x="67" y="363"/>
                    </a:cubicBezTo>
                    <a:cubicBezTo>
                      <a:pt x="114" y="499"/>
                      <a:pt x="220" y="556"/>
                      <a:pt x="326" y="556"/>
                    </a:cubicBezTo>
                    <a:cubicBezTo>
                      <a:pt x="496" y="556"/>
                      <a:pt x="667" y="409"/>
                      <a:pt x="600" y="194"/>
                    </a:cubicBezTo>
                    <a:cubicBezTo>
                      <a:pt x="553" y="59"/>
                      <a:pt x="447" y="1"/>
                      <a:pt x="3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912978" y="1017512"/>
                <a:ext cx="29953" cy="24961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80" extrusionOk="0">
                    <a:moveTo>
                      <a:pt x="296" y="0"/>
                    </a:moveTo>
                    <a:cubicBezTo>
                      <a:pt x="149" y="0"/>
                      <a:pt x="0" y="127"/>
                      <a:pt x="52" y="312"/>
                    </a:cubicBezTo>
                    <a:cubicBezTo>
                      <a:pt x="94" y="429"/>
                      <a:pt x="187" y="479"/>
                      <a:pt x="280" y="479"/>
                    </a:cubicBezTo>
                    <a:cubicBezTo>
                      <a:pt x="427" y="479"/>
                      <a:pt x="576" y="353"/>
                      <a:pt x="524" y="167"/>
                    </a:cubicBezTo>
                    <a:cubicBezTo>
                      <a:pt x="482" y="50"/>
                      <a:pt x="389" y="0"/>
                      <a:pt x="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>
                <a:off x="900393" y="959166"/>
                <a:ext cx="33750" cy="28237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43" extrusionOk="0">
                    <a:moveTo>
                      <a:pt x="334" y="0"/>
                    </a:moveTo>
                    <a:cubicBezTo>
                      <a:pt x="166" y="0"/>
                      <a:pt x="0" y="143"/>
                      <a:pt x="52" y="358"/>
                    </a:cubicBezTo>
                    <a:cubicBezTo>
                      <a:pt x="103" y="487"/>
                      <a:pt x="207" y="542"/>
                      <a:pt x="311" y="542"/>
                    </a:cubicBezTo>
                    <a:cubicBezTo>
                      <a:pt x="479" y="542"/>
                      <a:pt x="649" y="398"/>
                      <a:pt x="597" y="188"/>
                    </a:cubicBezTo>
                    <a:cubicBezTo>
                      <a:pt x="545" y="57"/>
                      <a:pt x="439" y="0"/>
                      <a:pt x="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>
                <a:off x="569447" y="2229207"/>
                <a:ext cx="122131" cy="121324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03" extrusionOk="0">
                    <a:moveTo>
                      <a:pt x="605" y="0"/>
                    </a:moveTo>
                    <a:lnTo>
                      <a:pt x="605" y="0"/>
                    </a:lnTo>
                    <a:cubicBezTo>
                      <a:pt x="859" y="871"/>
                      <a:pt x="859" y="896"/>
                      <a:pt x="0" y="1198"/>
                    </a:cubicBezTo>
                    <a:cubicBezTo>
                      <a:pt x="307" y="1104"/>
                      <a:pt x="510" y="1045"/>
                      <a:pt x="658" y="1045"/>
                    </a:cubicBezTo>
                    <a:cubicBezTo>
                      <a:pt x="930" y="1045"/>
                      <a:pt x="1014" y="1246"/>
                      <a:pt x="1210" y="1803"/>
                    </a:cubicBezTo>
                    <a:cubicBezTo>
                      <a:pt x="944" y="932"/>
                      <a:pt x="956" y="908"/>
                      <a:pt x="1815" y="605"/>
                    </a:cubicBezTo>
                    <a:lnTo>
                      <a:pt x="1815" y="605"/>
                    </a:lnTo>
                    <a:cubicBezTo>
                      <a:pt x="1508" y="699"/>
                      <a:pt x="1305" y="758"/>
                      <a:pt x="1158" y="758"/>
                    </a:cubicBezTo>
                    <a:cubicBezTo>
                      <a:pt x="885" y="758"/>
                      <a:pt x="801" y="557"/>
                      <a:pt x="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>
                <a:off x="175904" y="1442002"/>
                <a:ext cx="93761" cy="9438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15" extrusionOk="0">
                    <a:moveTo>
                      <a:pt x="593" y="0"/>
                    </a:moveTo>
                    <a:lnTo>
                      <a:pt x="593" y="0"/>
                    </a:lnTo>
                    <a:cubicBezTo>
                      <a:pt x="859" y="871"/>
                      <a:pt x="847" y="895"/>
                      <a:pt x="0" y="1210"/>
                    </a:cubicBezTo>
                    <a:cubicBezTo>
                      <a:pt x="307" y="1116"/>
                      <a:pt x="508" y="1057"/>
                      <a:pt x="654" y="1057"/>
                    </a:cubicBezTo>
                    <a:cubicBezTo>
                      <a:pt x="923" y="1057"/>
                      <a:pt x="1002" y="1258"/>
                      <a:pt x="1198" y="1815"/>
                    </a:cubicBezTo>
                    <a:cubicBezTo>
                      <a:pt x="944" y="931"/>
                      <a:pt x="956" y="907"/>
                      <a:pt x="1803" y="605"/>
                    </a:cubicBezTo>
                    <a:lnTo>
                      <a:pt x="1803" y="605"/>
                    </a:lnTo>
                    <a:cubicBezTo>
                      <a:pt x="1496" y="698"/>
                      <a:pt x="1293" y="758"/>
                      <a:pt x="1145" y="758"/>
                    </a:cubicBezTo>
                    <a:cubicBezTo>
                      <a:pt x="873" y="758"/>
                      <a:pt x="789" y="557"/>
                      <a:pt x="5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303568" y="765096"/>
                <a:ext cx="93813" cy="94437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16" extrusionOk="0">
                    <a:moveTo>
                      <a:pt x="594" y="1"/>
                    </a:moveTo>
                    <a:cubicBezTo>
                      <a:pt x="860" y="872"/>
                      <a:pt x="836" y="896"/>
                      <a:pt x="1" y="1211"/>
                    </a:cubicBezTo>
                    <a:cubicBezTo>
                      <a:pt x="307" y="1117"/>
                      <a:pt x="509" y="1058"/>
                      <a:pt x="655" y="1058"/>
                    </a:cubicBezTo>
                    <a:cubicBezTo>
                      <a:pt x="923" y="1058"/>
                      <a:pt x="1002" y="1259"/>
                      <a:pt x="1199" y="1815"/>
                    </a:cubicBezTo>
                    <a:cubicBezTo>
                      <a:pt x="932" y="932"/>
                      <a:pt x="944" y="908"/>
                      <a:pt x="1803" y="606"/>
                    </a:cubicBezTo>
                    <a:lnTo>
                      <a:pt x="1803" y="606"/>
                    </a:lnTo>
                    <a:cubicBezTo>
                      <a:pt x="1497" y="699"/>
                      <a:pt x="1294" y="759"/>
                      <a:pt x="1146" y="759"/>
                    </a:cubicBezTo>
                    <a:cubicBezTo>
                      <a:pt x="874" y="759"/>
                      <a:pt x="790" y="558"/>
                      <a:pt x="5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>
                <a:off x="1471113" y="673885"/>
                <a:ext cx="94437" cy="94437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81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872" y="872"/>
                      <a:pt x="859" y="896"/>
                      <a:pt x="1" y="1211"/>
                    </a:cubicBezTo>
                    <a:cubicBezTo>
                      <a:pt x="311" y="1117"/>
                      <a:pt x="516" y="1058"/>
                      <a:pt x="663" y="1058"/>
                    </a:cubicBezTo>
                    <a:cubicBezTo>
                      <a:pt x="935" y="1058"/>
                      <a:pt x="1014" y="1259"/>
                      <a:pt x="1210" y="1815"/>
                    </a:cubicBezTo>
                    <a:cubicBezTo>
                      <a:pt x="944" y="932"/>
                      <a:pt x="956" y="908"/>
                      <a:pt x="1815" y="606"/>
                    </a:cubicBezTo>
                    <a:lnTo>
                      <a:pt x="1815" y="606"/>
                    </a:lnTo>
                    <a:cubicBezTo>
                      <a:pt x="1509" y="699"/>
                      <a:pt x="1307" y="759"/>
                      <a:pt x="1161" y="759"/>
                    </a:cubicBezTo>
                    <a:cubicBezTo>
                      <a:pt x="893" y="759"/>
                      <a:pt x="814" y="558"/>
                      <a:pt x="6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1221400" y="1182826"/>
                <a:ext cx="94385" cy="93761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803" extrusionOk="0">
                    <a:moveTo>
                      <a:pt x="605" y="0"/>
                    </a:moveTo>
                    <a:cubicBezTo>
                      <a:pt x="859" y="871"/>
                      <a:pt x="847" y="895"/>
                      <a:pt x="0" y="1198"/>
                    </a:cubicBezTo>
                    <a:cubicBezTo>
                      <a:pt x="307" y="1104"/>
                      <a:pt x="510" y="1045"/>
                      <a:pt x="657" y="1045"/>
                    </a:cubicBezTo>
                    <a:cubicBezTo>
                      <a:pt x="930" y="1045"/>
                      <a:pt x="1014" y="1246"/>
                      <a:pt x="1210" y="1803"/>
                    </a:cubicBezTo>
                    <a:cubicBezTo>
                      <a:pt x="944" y="932"/>
                      <a:pt x="956" y="907"/>
                      <a:pt x="1815" y="605"/>
                    </a:cubicBezTo>
                    <a:lnTo>
                      <a:pt x="1815" y="605"/>
                    </a:lnTo>
                    <a:cubicBezTo>
                      <a:pt x="1507" y="693"/>
                      <a:pt x="1304" y="750"/>
                      <a:pt x="1157" y="750"/>
                    </a:cubicBezTo>
                    <a:cubicBezTo>
                      <a:pt x="881" y="750"/>
                      <a:pt x="802" y="552"/>
                      <a:pt x="6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1437156" y="985895"/>
                <a:ext cx="93761" cy="94437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16" extrusionOk="0">
                    <a:moveTo>
                      <a:pt x="593" y="1"/>
                    </a:moveTo>
                    <a:cubicBezTo>
                      <a:pt x="847" y="872"/>
                      <a:pt x="835" y="896"/>
                      <a:pt x="0" y="1211"/>
                    </a:cubicBezTo>
                    <a:cubicBezTo>
                      <a:pt x="307" y="1117"/>
                      <a:pt x="508" y="1058"/>
                      <a:pt x="654" y="1058"/>
                    </a:cubicBezTo>
                    <a:cubicBezTo>
                      <a:pt x="923" y="1058"/>
                      <a:pt x="1002" y="1259"/>
                      <a:pt x="1198" y="1815"/>
                    </a:cubicBezTo>
                    <a:cubicBezTo>
                      <a:pt x="932" y="932"/>
                      <a:pt x="944" y="908"/>
                      <a:pt x="1803" y="606"/>
                    </a:cubicBezTo>
                    <a:lnTo>
                      <a:pt x="1803" y="606"/>
                    </a:lnTo>
                    <a:cubicBezTo>
                      <a:pt x="1492" y="699"/>
                      <a:pt x="1288" y="759"/>
                      <a:pt x="1140" y="759"/>
                    </a:cubicBezTo>
                    <a:cubicBezTo>
                      <a:pt x="868" y="759"/>
                      <a:pt x="789" y="558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"/>
              <p:cNvSpPr/>
              <p:nvPr/>
            </p:nvSpPr>
            <p:spPr>
              <a:xfrm>
                <a:off x="918802" y="1085946"/>
                <a:ext cx="58555" cy="57931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114" extrusionOk="0">
                    <a:moveTo>
                      <a:pt x="376" y="0"/>
                    </a:moveTo>
                    <a:cubicBezTo>
                      <a:pt x="545" y="533"/>
                      <a:pt x="533" y="557"/>
                      <a:pt x="1" y="738"/>
                    </a:cubicBezTo>
                    <a:cubicBezTo>
                      <a:pt x="188" y="684"/>
                      <a:pt x="313" y="650"/>
                      <a:pt x="403" y="650"/>
                    </a:cubicBezTo>
                    <a:cubicBezTo>
                      <a:pt x="575" y="650"/>
                      <a:pt x="624" y="773"/>
                      <a:pt x="751" y="1113"/>
                    </a:cubicBezTo>
                    <a:cubicBezTo>
                      <a:pt x="581" y="581"/>
                      <a:pt x="593" y="569"/>
                      <a:pt x="1126" y="375"/>
                    </a:cubicBezTo>
                    <a:lnTo>
                      <a:pt x="1126" y="375"/>
                    </a:lnTo>
                    <a:cubicBezTo>
                      <a:pt x="934" y="431"/>
                      <a:pt x="808" y="467"/>
                      <a:pt x="717" y="467"/>
                    </a:cubicBezTo>
                    <a:cubicBezTo>
                      <a:pt x="550" y="467"/>
                      <a:pt x="501" y="345"/>
                      <a:pt x="3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"/>
              <p:cNvSpPr/>
              <p:nvPr/>
            </p:nvSpPr>
            <p:spPr>
              <a:xfrm>
                <a:off x="1522699" y="845023"/>
                <a:ext cx="35882" cy="3588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690" extrusionOk="0">
                    <a:moveTo>
                      <a:pt x="230" y="0"/>
                    </a:moveTo>
                    <a:cubicBezTo>
                      <a:pt x="327" y="327"/>
                      <a:pt x="327" y="339"/>
                      <a:pt x="0" y="448"/>
                    </a:cubicBezTo>
                    <a:cubicBezTo>
                      <a:pt x="111" y="415"/>
                      <a:pt x="185" y="395"/>
                      <a:pt x="239" y="395"/>
                    </a:cubicBezTo>
                    <a:cubicBezTo>
                      <a:pt x="346" y="395"/>
                      <a:pt x="376" y="473"/>
                      <a:pt x="448" y="690"/>
                    </a:cubicBezTo>
                    <a:cubicBezTo>
                      <a:pt x="351" y="363"/>
                      <a:pt x="363" y="351"/>
                      <a:pt x="690" y="230"/>
                    </a:cubicBezTo>
                    <a:lnTo>
                      <a:pt x="690" y="230"/>
                    </a:lnTo>
                    <a:cubicBezTo>
                      <a:pt x="575" y="264"/>
                      <a:pt x="499" y="286"/>
                      <a:pt x="443" y="286"/>
                    </a:cubicBezTo>
                    <a:cubicBezTo>
                      <a:pt x="341" y="286"/>
                      <a:pt x="309" y="212"/>
                      <a:pt x="2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"/>
              <p:cNvSpPr/>
              <p:nvPr/>
            </p:nvSpPr>
            <p:spPr>
              <a:xfrm>
                <a:off x="1401899" y="1230615"/>
                <a:ext cx="35934" cy="35258"/>
              </a:xfrm>
              <a:custGeom>
                <a:avLst/>
                <a:gdLst/>
                <a:ahLst/>
                <a:cxnLst/>
                <a:rect l="l" t="t" r="r" b="b"/>
                <a:pathLst>
                  <a:path w="691" h="678" extrusionOk="0">
                    <a:moveTo>
                      <a:pt x="231" y="1"/>
                    </a:moveTo>
                    <a:lnTo>
                      <a:pt x="231" y="1"/>
                    </a:lnTo>
                    <a:cubicBezTo>
                      <a:pt x="328" y="327"/>
                      <a:pt x="328" y="339"/>
                      <a:pt x="1" y="448"/>
                    </a:cubicBezTo>
                    <a:cubicBezTo>
                      <a:pt x="116" y="414"/>
                      <a:pt x="192" y="392"/>
                      <a:pt x="247" y="392"/>
                    </a:cubicBezTo>
                    <a:cubicBezTo>
                      <a:pt x="348" y="392"/>
                      <a:pt x="378" y="466"/>
                      <a:pt x="448" y="678"/>
                    </a:cubicBezTo>
                    <a:cubicBezTo>
                      <a:pt x="352" y="351"/>
                      <a:pt x="352" y="351"/>
                      <a:pt x="690" y="230"/>
                    </a:cubicBezTo>
                    <a:lnTo>
                      <a:pt x="690" y="230"/>
                    </a:lnTo>
                    <a:cubicBezTo>
                      <a:pt x="575" y="264"/>
                      <a:pt x="499" y="287"/>
                      <a:pt x="444" y="287"/>
                    </a:cubicBezTo>
                    <a:cubicBezTo>
                      <a:pt x="342" y="287"/>
                      <a:pt x="309" y="212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"/>
              <p:cNvSpPr/>
              <p:nvPr/>
            </p:nvSpPr>
            <p:spPr>
              <a:xfrm>
                <a:off x="1062847" y="966499"/>
                <a:ext cx="10192" cy="1060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204" extrusionOk="0">
                    <a:moveTo>
                      <a:pt x="118" y="0"/>
                    </a:moveTo>
                    <a:cubicBezTo>
                      <a:pt x="109" y="0"/>
                      <a:pt x="98" y="4"/>
                      <a:pt x="85" y="11"/>
                    </a:cubicBezTo>
                    <a:lnTo>
                      <a:pt x="61" y="23"/>
                    </a:lnTo>
                    <a:cubicBezTo>
                      <a:pt x="1" y="59"/>
                      <a:pt x="1" y="144"/>
                      <a:pt x="61" y="180"/>
                    </a:cubicBezTo>
                    <a:lnTo>
                      <a:pt x="85" y="192"/>
                    </a:lnTo>
                    <a:cubicBezTo>
                      <a:pt x="98" y="200"/>
                      <a:pt x="109" y="203"/>
                      <a:pt x="118" y="203"/>
                    </a:cubicBezTo>
                    <a:cubicBezTo>
                      <a:pt x="195" y="203"/>
                      <a:pt x="195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"/>
              <p:cNvSpPr/>
              <p:nvPr/>
            </p:nvSpPr>
            <p:spPr>
              <a:xfrm>
                <a:off x="1008141" y="969567"/>
                <a:ext cx="11389" cy="9464"/>
              </a:xfrm>
              <a:custGeom>
                <a:avLst/>
                <a:gdLst/>
                <a:ahLst/>
                <a:cxnLst/>
                <a:rect l="l" t="t" r="r" b="b"/>
                <a:pathLst>
                  <a:path w="219" h="182" extrusionOk="0">
                    <a:moveTo>
                      <a:pt x="109" y="0"/>
                    </a:moveTo>
                    <a:cubicBezTo>
                      <a:pt x="0" y="12"/>
                      <a:pt x="0" y="170"/>
                      <a:pt x="109" y="182"/>
                    </a:cubicBezTo>
                    <a:cubicBezTo>
                      <a:pt x="218" y="170"/>
                      <a:pt x="218" y="12"/>
                      <a:pt x="1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"/>
              <p:cNvSpPr/>
              <p:nvPr/>
            </p:nvSpPr>
            <p:spPr>
              <a:xfrm>
                <a:off x="1038874" y="1028381"/>
                <a:ext cx="17109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329" h="244" extrusionOk="0">
                    <a:moveTo>
                      <a:pt x="168" y="0"/>
                    </a:moveTo>
                    <a:cubicBezTo>
                      <a:pt x="144" y="0"/>
                      <a:pt x="120" y="9"/>
                      <a:pt x="99" y="31"/>
                    </a:cubicBezTo>
                    <a:lnTo>
                      <a:pt x="75" y="55"/>
                    </a:lnTo>
                    <a:cubicBezTo>
                      <a:pt x="0" y="139"/>
                      <a:pt x="69" y="244"/>
                      <a:pt x="154" y="244"/>
                    </a:cubicBezTo>
                    <a:cubicBezTo>
                      <a:pt x="180" y="244"/>
                      <a:pt x="207" y="234"/>
                      <a:pt x="232" y="212"/>
                    </a:cubicBezTo>
                    <a:lnTo>
                      <a:pt x="220" y="212"/>
                    </a:lnTo>
                    <a:lnTo>
                      <a:pt x="244" y="188"/>
                    </a:lnTo>
                    <a:cubicBezTo>
                      <a:pt x="329" y="112"/>
                      <a:pt x="252" y="0"/>
                      <a:pt x="1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"/>
              <p:cNvSpPr/>
              <p:nvPr/>
            </p:nvSpPr>
            <p:spPr>
              <a:xfrm>
                <a:off x="1073559" y="1045697"/>
                <a:ext cx="12637" cy="10713"/>
              </a:xfrm>
              <a:custGeom>
                <a:avLst/>
                <a:gdLst/>
                <a:ahLst/>
                <a:cxnLst/>
                <a:rect l="l" t="t" r="r" b="b"/>
                <a:pathLst>
                  <a:path w="243" h="206" extrusionOk="0">
                    <a:moveTo>
                      <a:pt x="121" y="0"/>
                    </a:moveTo>
                    <a:cubicBezTo>
                      <a:pt x="0" y="12"/>
                      <a:pt x="0" y="182"/>
                      <a:pt x="121" y="206"/>
                    </a:cubicBezTo>
                    <a:cubicBezTo>
                      <a:pt x="242" y="182"/>
                      <a:pt x="242" y="12"/>
                      <a:pt x="1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"/>
              <p:cNvSpPr/>
              <p:nvPr/>
            </p:nvSpPr>
            <p:spPr>
              <a:xfrm>
                <a:off x="1033310" y="1104979"/>
                <a:ext cx="15029" cy="1154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222" extrusionOk="0">
                    <a:moveTo>
                      <a:pt x="98" y="1"/>
                    </a:moveTo>
                    <a:cubicBezTo>
                      <a:pt x="61" y="1"/>
                      <a:pt x="27" y="20"/>
                      <a:pt x="12" y="70"/>
                    </a:cubicBezTo>
                    <a:cubicBezTo>
                      <a:pt x="0" y="94"/>
                      <a:pt x="12" y="118"/>
                      <a:pt x="24" y="130"/>
                    </a:cubicBezTo>
                    <a:cubicBezTo>
                      <a:pt x="24" y="130"/>
                      <a:pt x="73" y="154"/>
                      <a:pt x="73" y="154"/>
                    </a:cubicBezTo>
                    <a:cubicBezTo>
                      <a:pt x="86" y="202"/>
                      <a:pt x="121" y="222"/>
                      <a:pt x="157" y="222"/>
                    </a:cubicBezTo>
                    <a:cubicBezTo>
                      <a:pt x="221" y="222"/>
                      <a:pt x="289" y="159"/>
                      <a:pt x="242" y="82"/>
                    </a:cubicBezTo>
                    <a:cubicBezTo>
                      <a:pt x="214" y="39"/>
                      <a:pt x="152" y="1"/>
                      <a:pt x="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"/>
              <p:cNvSpPr/>
              <p:nvPr/>
            </p:nvSpPr>
            <p:spPr>
              <a:xfrm>
                <a:off x="1175483" y="967071"/>
                <a:ext cx="16381" cy="14509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79" extrusionOk="0">
                    <a:moveTo>
                      <a:pt x="185" y="0"/>
                    </a:moveTo>
                    <a:cubicBezTo>
                      <a:pt x="150" y="0"/>
                      <a:pt x="114" y="15"/>
                      <a:pt x="85" y="48"/>
                    </a:cubicBezTo>
                    <a:cubicBezTo>
                      <a:pt x="0" y="133"/>
                      <a:pt x="61" y="278"/>
                      <a:pt x="182" y="278"/>
                    </a:cubicBezTo>
                    <a:lnTo>
                      <a:pt x="230" y="278"/>
                    </a:lnTo>
                    <a:cubicBezTo>
                      <a:pt x="278" y="278"/>
                      <a:pt x="315" y="230"/>
                      <a:pt x="315" y="181"/>
                    </a:cubicBezTo>
                    <a:lnTo>
                      <a:pt x="315" y="133"/>
                    </a:lnTo>
                    <a:cubicBezTo>
                      <a:pt x="315" y="54"/>
                      <a:pt x="252" y="0"/>
                      <a:pt x="1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"/>
              <p:cNvSpPr/>
              <p:nvPr/>
            </p:nvSpPr>
            <p:spPr>
              <a:xfrm>
                <a:off x="1175899" y="1026977"/>
                <a:ext cx="24805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44" extrusionOk="0">
                    <a:moveTo>
                      <a:pt x="274" y="0"/>
                    </a:moveTo>
                    <a:cubicBezTo>
                      <a:pt x="245" y="0"/>
                      <a:pt x="214" y="10"/>
                      <a:pt x="186" y="33"/>
                    </a:cubicBezTo>
                    <a:lnTo>
                      <a:pt x="161" y="46"/>
                    </a:lnTo>
                    <a:cubicBezTo>
                      <a:pt x="1" y="162"/>
                      <a:pt x="110" y="343"/>
                      <a:pt x="242" y="343"/>
                    </a:cubicBezTo>
                    <a:cubicBezTo>
                      <a:pt x="288" y="343"/>
                      <a:pt x="338" y="320"/>
                      <a:pt x="379" y="263"/>
                    </a:cubicBezTo>
                    <a:lnTo>
                      <a:pt x="391" y="239"/>
                    </a:lnTo>
                    <a:cubicBezTo>
                      <a:pt x="477" y="135"/>
                      <a:pt x="383" y="0"/>
                      <a:pt x="2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"/>
              <p:cNvSpPr/>
              <p:nvPr/>
            </p:nvSpPr>
            <p:spPr>
              <a:xfrm>
                <a:off x="1178291" y="1066446"/>
                <a:ext cx="12325" cy="1310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252" extrusionOk="0">
                    <a:moveTo>
                      <a:pt x="117" y="0"/>
                    </a:moveTo>
                    <a:cubicBezTo>
                      <a:pt x="58" y="0"/>
                      <a:pt x="1" y="37"/>
                      <a:pt x="7" y="109"/>
                    </a:cubicBezTo>
                    <a:lnTo>
                      <a:pt x="7" y="133"/>
                    </a:lnTo>
                    <a:cubicBezTo>
                      <a:pt x="7" y="212"/>
                      <a:pt x="64" y="251"/>
                      <a:pt x="121" y="251"/>
                    </a:cubicBezTo>
                    <a:cubicBezTo>
                      <a:pt x="179" y="251"/>
                      <a:pt x="236" y="212"/>
                      <a:pt x="236" y="133"/>
                    </a:cubicBezTo>
                    <a:lnTo>
                      <a:pt x="236" y="109"/>
                    </a:lnTo>
                    <a:cubicBezTo>
                      <a:pt x="236" y="37"/>
                      <a:pt x="176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"/>
              <p:cNvSpPr/>
              <p:nvPr/>
            </p:nvSpPr>
            <p:spPr>
              <a:xfrm>
                <a:off x="1140226" y="1091927"/>
                <a:ext cx="32138" cy="3307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636" extrusionOk="0">
                    <a:moveTo>
                      <a:pt x="309" y="0"/>
                    </a:moveTo>
                    <a:cubicBezTo>
                      <a:pt x="155" y="0"/>
                      <a:pt x="1" y="103"/>
                      <a:pt x="1" y="309"/>
                    </a:cubicBezTo>
                    <a:lnTo>
                      <a:pt x="1" y="333"/>
                    </a:lnTo>
                    <a:cubicBezTo>
                      <a:pt x="1" y="502"/>
                      <a:pt x="134" y="635"/>
                      <a:pt x="303" y="635"/>
                    </a:cubicBezTo>
                    <a:cubicBezTo>
                      <a:pt x="472" y="635"/>
                      <a:pt x="593" y="502"/>
                      <a:pt x="605" y="333"/>
                    </a:cubicBezTo>
                    <a:lnTo>
                      <a:pt x="618" y="333"/>
                    </a:lnTo>
                    <a:lnTo>
                      <a:pt x="618" y="309"/>
                    </a:lnTo>
                    <a:cubicBezTo>
                      <a:pt x="618" y="103"/>
                      <a:pt x="463" y="0"/>
                      <a:pt x="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"/>
              <p:cNvSpPr/>
              <p:nvPr/>
            </p:nvSpPr>
            <p:spPr>
              <a:xfrm>
                <a:off x="1001225" y="1054485"/>
                <a:ext cx="24597" cy="1830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52" extrusionOk="0">
                    <a:moveTo>
                      <a:pt x="242" y="0"/>
                    </a:moveTo>
                    <a:cubicBezTo>
                      <a:pt x="0" y="0"/>
                      <a:pt x="0" y="351"/>
                      <a:pt x="242" y="351"/>
                    </a:cubicBezTo>
                    <a:cubicBezTo>
                      <a:pt x="472" y="351"/>
                      <a:pt x="472" y="0"/>
                      <a:pt x="2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"/>
              <p:cNvSpPr/>
              <p:nvPr/>
            </p:nvSpPr>
            <p:spPr>
              <a:xfrm>
                <a:off x="1118229" y="1043773"/>
                <a:ext cx="25221" cy="18929"/>
              </a:xfrm>
              <a:custGeom>
                <a:avLst/>
                <a:gdLst/>
                <a:ahLst/>
                <a:cxnLst/>
                <a:rect l="l" t="t" r="r" b="b"/>
                <a:pathLst>
                  <a:path w="485" h="364" extrusionOk="0">
                    <a:moveTo>
                      <a:pt x="242" y="1"/>
                    </a:moveTo>
                    <a:cubicBezTo>
                      <a:pt x="0" y="1"/>
                      <a:pt x="0" y="364"/>
                      <a:pt x="242" y="364"/>
                    </a:cubicBezTo>
                    <a:cubicBezTo>
                      <a:pt x="484" y="364"/>
                      <a:pt x="484" y="1"/>
                      <a:pt x="2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"/>
              <p:cNvSpPr/>
              <p:nvPr/>
            </p:nvSpPr>
            <p:spPr>
              <a:xfrm>
                <a:off x="1063471" y="1115379"/>
                <a:ext cx="32762" cy="28497"/>
              </a:xfrm>
              <a:custGeom>
                <a:avLst/>
                <a:gdLst/>
                <a:ahLst/>
                <a:cxnLst/>
                <a:rect l="l" t="t" r="r" b="b"/>
                <a:pathLst>
                  <a:path w="630" h="548" extrusionOk="0">
                    <a:moveTo>
                      <a:pt x="268" y="1"/>
                    </a:moveTo>
                    <a:cubicBezTo>
                      <a:pt x="131" y="1"/>
                      <a:pt x="1" y="111"/>
                      <a:pt x="1" y="281"/>
                    </a:cubicBezTo>
                    <a:cubicBezTo>
                      <a:pt x="1" y="426"/>
                      <a:pt x="122" y="547"/>
                      <a:pt x="267" y="547"/>
                    </a:cubicBezTo>
                    <a:cubicBezTo>
                      <a:pt x="509" y="547"/>
                      <a:pt x="630" y="257"/>
                      <a:pt x="461" y="87"/>
                    </a:cubicBezTo>
                    <a:cubicBezTo>
                      <a:pt x="405" y="27"/>
                      <a:pt x="335" y="1"/>
                      <a:pt x="2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"/>
              <p:cNvSpPr/>
              <p:nvPr/>
            </p:nvSpPr>
            <p:spPr>
              <a:xfrm>
                <a:off x="1115681" y="1183190"/>
                <a:ext cx="28393" cy="2537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88" extrusionOk="0">
                    <a:moveTo>
                      <a:pt x="249" y="0"/>
                    </a:moveTo>
                    <a:cubicBezTo>
                      <a:pt x="121" y="0"/>
                      <a:pt x="1" y="99"/>
                      <a:pt x="1" y="247"/>
                    </a:cubicBezTo>
                    <a:cubicBezTo>
                      <a:pt x="1" y="384"/>
                      <a:pt x="119" y="487"/>
                      <a:pt x="244" y="487"/>
                    </a:cubicBezTo>
                    <a:cubicBezTo>
                      <a:pt x="284" y="487"/>
                      <a:pt x="325" y="476"/>
                      <a:pt x="364" y="453"/>
                    </a:cubicBezTo>
                    <a:lnTo>
                      <a:pt x="412" y="417"/>
                    </a:lnTo>
                    <a:cubicBezTo>
                      <a:pt x="545" y="344"/>
                      <a:pt x="545" y="150"/>
                      <a:pt x="412" y="66"/>
                    </a:cubicBezTo>
                    <a:lnTo>
                      <a:pt x="364" y="29"/>
                    </a:lnTo>
                    <a:cubicBezTo>
                      <a:pt x="327" y="10"/>
                      <a:pt x="287" y="0"/>
                      <a:pt x="2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"/>
              <p:cNvSpPr/>
              <p:nvPr/>
            </p:nvSpPr>
            <p:spPr>
              <a:xfrm>
                <a:off x="1215108" y="1131864"/>
                <a:ext cx="25221" cy="20801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00" extrusionOk="0">
                    <a:moveTo>
                      <a:pt x="242" y="0"/>
                    </a:moveTo>
                    <a:cubicBezTo>
                      <a:pt x="0" y="25"/>
                      <a:pt x="0" y="387"/>
                      <a:pt x="242" y="400"/>
                    </a:cubicBezTo>
                    <a:cubicBezTo>
                      <a:pt x="484" y="387"/>
                      <a:pt x="484" y="25"/>
                      <a:pt x="2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"/>
              <p:cNvSpPr/>
              <p:nvPr/>
            </p:nvSpPr>
            <p:spPr>
              <a:xfrm>
                <a:off x="1255982" y="1034985"/>
                <a:ext cx="35258" cy="26469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09" extrusionOk="0">
                    <a:moveTo>
                      <a:pt x="339" y="0"/>
                    </a:moveTo>
                    <a:cubicBezTo>
                      <a:pt x="0" y="0"/>
                      <a:pt x="0" y="508"/>
                      <a:pt x="339" y="508"/>
                    </a:cubicBezTo>
                    <a:cubicBezTo>
                      <a:pt x="678" y="508"/>
                      <a:pt x="678" y="0"/>
                      <a:pt x="3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"/>
              <p:cNvSpPr/>
              <p:nvPr/>
            </p:nvSpPr>
            <p:spPr>
              <a:xfrm>
                <a:off x="1255982" y="959478"/>
                <a:ext cx="19553" cy="1456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80" extrusionOk="0">
                    <a:moveTo>
                      <a:pt x="194" y="1"/>
                    </a:moveTo>
                    <a:cubicBezTo>
                      <a:pt x="0" y="1"/>
                      <a:pt x="0" y="279"/>
                      <a:pt x="194" y="279"/>
                    </a:cubicBezTo>
                    <a:cubicBezTo>
                      <a:pt x="375" y="279"/>
                      <a:pt x="375" y="1"/>
                      <a:pt x="1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"/>
              <p:cNvSpPr/>
              <p:nvPr/>
            </p:nvSpPr>
            <p:spPr>
              <a:xfrm>
                <a:off x="1091812" y="959478"/>
                <a:ext cx="32138" cy="24597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73" extrusionOk="0">
                    <a:moveTo>
                      <a:pt x="315" y="1"/>
                    </a:moveTo>
                    <a:cubicBezTo>
                      <a:pt x="0" y="1"/>
                      <a:pt x="0" y="473"/>
                      <a:pt x="315" y="473"/>
                    </a:cubicBezTo>
                    <a:cubicBezTo>
                      <a:pt x="617" y="473"/>
                      <a:pt x="617" y="1"/>
                      <a:pt x="3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"/>
              <p:cNvSpPr/>
              <p:nvPr/>
            </p:nvSpPr>
            <p:spPr>
              <a:xfrm>
                <a:off x="1115681" y="965771"/>
                <a:ext cx="35310" cy="27093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21" extrusionOk="0">
                    <a:moveTo>
                      <a:pt x="340" y="1"/>
                    </a:moveTo>
                    <a:cubicBezTo>
                      <a:pt x="1" y="1"/>
                      <a:pt x="1" y="521"/>
                      <a:pt x="340" y="521"/>
                    </a:cubicBezTo>
                    <a:cubicBezTo>
                      <a:pt x="678" y="521"/>
                      <a:pt x="678" y="1"/>
                      <a:pt x="3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"/>
              <p:cNvSpPr/>
              <p:nvPr/>
            </p:nvSpPr>
            <p:spPr>
              <a:xfrm>
                <a:off x="961599" y="1026197"/>
                <a:ext cx="27717" cy="23297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48" extrusionOk="0">
                    <a:moveTo>
                      <a:pt x="266" y="0"/>
                    </a:moveTo>
                    <a:cubicBezTo>
                      <a:pt x="0" y="24"/>
                      <a:pt x="0" y="423"/>
                      <a:pt x="266" y="448"/>
                    </a:cubicBezTo>
                    <a:cubicBezTo>
                      <a:pt x="532" y="423"/>
                      <a:pt x="532" y="24"/>
                      <a:pt x="2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"/>
              <p:cNvSpPr/>
              <p:nvPr/>
            </p:nvSpPr>
            <p:spPr>
              <a:xfrm>
                <a:off x="1068515" y="1045021"/>
                <a:ext cx="33386" cy="27145"/>
              </a:xfrm>
              <a:custGeom>
                <a:avLst/>
                <a:gdLst/>
                <a:ahLst/>
                <a:cxnLst/>
                <a:rect l="l" t="t" r="r" b="b"/>
                <a:pathLst>
                  <a:path w="642" h="522" extrusionOk="0">
                    <a:moveTo>
                      <a:pt x="315" y="1"/>
                    </a:moveTo>
                    <a:cubicBezTo>
                      <a:pt x="1" y="25"/>
                      <a:pt x="1" y="485"/>
                      <a:pt x="315" y="521"/>
                    </a:cubicBezTo>
                    <a:cubicBezTo>
                      <a:pt x="642" y="485"/>
                      <a:pt x="642" y="25"/>
                      <a:pt x="3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"/>
              <p:cNvSpPr/>
              <p:nvPr/>
            </p:nvSpPr>
            <p:spPr>
              <a:xfrm>
                <a:off x="1079227" y="1163325"/>
                <a:ext cx="32138" cy="24545"/>
              </a:xfrm>
              <a:custGeom>
                <a:avLst/>
                <a:gdLst/>
                <a:ahLst/>
                <a:cxnLst/>
                <a:rect l="l" t="t" r="r" b="b"/>
                <a:pathLst>
                  <a:path w="618" h="472" extrusionOk="0">
                    <a:moveTo>
                      <a:pt x="303" y="0"/>
                    </a:moveTo>
                    <a:cubicBezTo>
                      <a:pt x="0" y="0"/>
                      <a:pt x="0" y="472"/>
                      <a:pt x="303" y="472"/>
                    </a:cubicBezTo>
                    <a:cubicBezTo>
                      <a:pt x="617" y="472"/>
                      <a:pt x="617" y="0"/>
                      <a:pt x="3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"/>
              <p:cNvSpPr/>
              <p:nvPr/>
            </p:nvSpPr>
            <p:spPr>
              <a:xfrm>
                <a:off x="999301" y="1102899"/>
                <a:ext cx="23349" cy="17681"/>
              </a:xfrm>
              <a:custGeom>
                <a:avLst/>
                <a:gdLst/>
                <a:ahLst/>
                <a:cxnLst/>
                <a:rect l="l" t="t" r="r" b="b"/>
                <a:pathLst>
                  <a:path w="449" h="340" extrusionOk="0">
                    <a:moveTo>
                      <a:pt x="231" y="1"/>
                    </a:moveTo>
                    <a:cubicBezTo>
                      <a:pt x="1" y="1"/>
                      <a:pt x="1" y="340"/>
                      <a:pt x="231" y="340"/>
                    </a:cubicBezTo>
                    <a:cubicBezTo>
                      <a:pt x="449" y="340"/>
                      <a:pt x="449" y="1"/>
                      <a:pt x="2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"/>
              <p:cNvSpPr/>
              <p:nvPr/>
            </p:nvSpPr>
            <p:spPr>
              <a:xfrm>
                <a:off x="1245269" y="1006020"/>
                <a:ext cx="31514" cy="23349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49" extrusionOk="0">
                    <a:moveTo>
                      <a:pt x="303" y="1"/>
                    </a:moveTo>
                    <a:cubicBezTo>
                      <a:pt x="1" y="1"/>
                      <a:pt x="1" y="449"/>
                      <a:pt x="303" y="449"/>
                    </a:cubicBezTo>
                    <a:cubicBezTo>
                      <a:pt x="606" y="449"/>
                      <a:pt x="606" y="1"/>
                      <a:pt x="3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"/>
              <p:cNvSpPr/>
              <p:nvPr/>
            </p:nvSpPr>
            <p:spPr>
              <a:xfrm>
                <a:off x="1196856" y="1070190"/>
                <a:ext cx="26469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25" extrusionOk="0">
                    <a:moveTo>
                      <a:pt x="254" y="1"/>
                    </a:moveTo>
                    <a:cubicBezTo>
                      <a:pt x="0" y="25"/>
                      <a:pt x="0" y="400"/>
                      <a:pt x="254" y="424"/>
                    </a:cubicBezTo>
                    <a:cubicBezTo>
                      <a:pt x="508" y="400"/>
                      <a:pt x="508" y="25"/>
                      <a:pt x="2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70" name="Google Shape;970;p3"/>
              <p:cNvGrpSpPr/>
              <p:nvPr/>
            </p:nvGrpSpPr>
            <p:grpSpPr>
              <a:xfrm>
                <a:off x="-152337" y="-193233"/>
                <a:ext cx="2586475" cy="2532185"/>
                <a:chOff x="-152337" y="-193233"/>
                <a:chExt cx="2586475" cy="2532185"/>
              </a:xfrm>
            </p:grpSpPr>
            <p:sp>
              <p:nvSpPr>
                <p:cNvPr id="971" name="Google Shape;971;p3"/>
                <p:cNvSpPr/>
                <p:nvPr/>
              </p:nvSpPr>
              <p:spPr>
                <a:xfrm>
                  <a:off x="540749" y="99578"/>
                  <a:ext cx="23297" cy="19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376" extrusionOk="0">
                      <a:moveTo>
                        <a:pt x="230" y="1"/>
                      </a:moveTo>
                      <a:cubicBezTo>
                        <a:pt x="0" y="25"/>
                        <a:pt x="0" y="351"/>
                        <a:pt x="230" y="376"/>
                      </a:cubicBezTo>
                      <a:cubicBezTo>
                        <a:pt x="448" y="351"/>
                        <a:pt x="448" y="25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"/>
                <p:cNvSpPr/>
                <p:nvPr/>
              </p:nvSpPr>
              <p:spPr>
                <a:xfrm>
                  <a:off x="736379" y="166868"/>
                  <a:ext cx="14509" cy="15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92" extrusionOk="0">
                      <a:moveTo>
                        <a:pt x="134" y="1"/>
                      </a:moveTo>
                      <a:cubicBezTo>
                        <a:pt x="1" y="49"/>
                        <a:pt x="1" y="243"/>
                        <a:pt x="134" y="291"/>
                      </a:cubicBezTo>
                      <a:cubicBezTo>
                        <a:pt x="279" y="243"/>
                        <a:pt x="279" y="49"/>
                        <a:pt x="13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"/>
                <p:cNvSpPr/>
                <p:nvPr/>
              </p:nvSpPr>
              <p:spPr>
                <a:xfrm>
                  <a:off x="1127017" y="156780"/>
                  <a:ext cx="64847" cy="50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71" extrusionOk="0">
                      <a:moveTo>
                        <a:pt x="569" y="0"/>
                      </a:moveTo>
                      <a:cubicBezTo>
                        <a:pt x="412" y="0"/>
                        <a:pt x="259" y="71"/>
                        <a:pt x="158" y="183"/>
                      </a:cubicBezTo>
                      <a:cubicBezTo>
                        <a:pt x="1" y="352"/>
                        <a:pt x="1" y="618"/>
                        <a:pt x="158" y="776"/>
                      </a:cubicBezTo>
                      <a:cubicBezTo>
                        <a:pt x="259" y="899"/>
                        <a:pt x="412" y="970"/>
                        <a:pt x="569" y="970"/>
                      </a:cubicBezTo>
                      <a:cubicBezTo>
                        <a:pt x="581" y="970"/>
                        <a:pt x="593" y="970"/>
                        <a:pt x="605" y="969"/>
                      </a:cubicBezTo>
                      <a:cubicBezTo>
                        <a:pt x="726" y="969"/>
                        <a:pt x="847" y="909"/>
                        <a:pt x="944" y="824"/>
                      </a:cubicBezTo>
                      <a:cubicBezTo>
                        <a:pt x="1247" y="522"/>
                        <a:pt x="1029" y="1"/>
                        <a:pt x="605" y="1"/>
                      </a:cubicBezTo>
                      <a:cubicBezTo>
                        <a:pt x="593" y="1"/>
                        <a:pt x="581" y="0"/>
                        <a:pt x="56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"/>
                <p:cNvSpPr/>
                <p:nvPr/>
              </p:nvSpPr>
              <p:spPr>
                <a:xfrm>
                  <a:off x="1271114" y="81949"/>
                  <a:ext cx="45294" cy="44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" h="857" extrusionOk="0">
                      <a:moveTo>
                        <a:pt x="435" y="1"/>
                      </a:moveTo>
                      <a:cubicBezTo>
                        <a:pt x="266" y="1"/>
                        <a:pt x="109" y="110"/>
                        <a:pt x="60" y="279"/>
                      </a:cubicBezTo>
                      <a:cubicBezTo>
                        <a:pt x="80" y="245"/>
                        <a:pt x="90" y="228"/>
                        <a:pt x="91" y="228"/>
                      </a:cubicBezTo>
                      <a:lnTo>
                        <a:pt x="91" y="228"/>
                      </a:lnTo>
                      <a:cubicBezTo>
                        <a:pt x="93" y="228"/>
                        <a:pt x="77" y="263"/>
                        <a:pt x="48" y="328"/>
                      </a:cubicBezTo>
                      <a:cubicBezTo>
                        <a:pt x="41" y="349"/>
                        <a:pt x="38" y="375"/>
                        <a:pt x="37" y="400"/>
                      </a:cubicBezTo>
                      <a:lnTo>
                        <a:pt x="37" y="400"/>
                      </a:lnTo>
                      <a:cubicBezTo>
                        <a:pt x="0" y="594"/>
                        <a:pt x="68" y="790"/>
                        <a:pt x="290" y="848"/>
                      </a:cubicBezTo>
                      <a:cubicBezTo>
                        <a:pt x="326" y="854"/>
                        <a:pt x="363" y="857"/>
                        <a:pt x="399" y="857"/>
                      </a:cubicBezTo>
                      <a:cubicBezTo>
                        <a:pt x="435" y="857"/>
                        <a:pt x="472" y="854"/>
                        <a:pt x="508" y="848"/>
                      </a:cubicBezTo>
                      <a:cubicBezTo>
                        <a:pt x="568" y="823"/>
                        <a:pt x="629" y="799"/>
                        <a:pt x="677" y="751"/>
                      </a:cubicBezTo>
                      <a:lnTo>
                        <a:pt x="677" y="751"/>
                      </a:lnTo>
                      <a:lnTo>
                        <a:pt x="629" y="775"/>
                      </a:lnTo>
                      <a:cubicBezTo>
                        <a:pt x="798" y="666"/>
                        <a:pt x="871" y="461"/>
                        <a:pt x="810" y="279"/>
                      </a:cubicBezTo>
                      <a:cubicBezTo>
                        <a:pt x="762" y="110"/>
                        <a:pt x="605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"/>
                <p:cNvSpPr/>
                <p:nvPr/>
              </p:nvSpPr>
              <p:spPr>
                <a:xfrm>
                  <a:off x="855880" y="828642"/>
                  <a:ext cx="27769" cy="20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400" extrusionOk="0">
                      <a:moveTo>
                        <a:pt x="267" y="1"/>
                      </a:moveTo>
                      <a:cubicBezTo>
                        <a:pt x="1" y="1"/>
                        <a:pt x="1" y="400"/>
                        <a:pt x="267" y="400"/>
                      </a:cubicBezTo>
                      <a:cubicBezTo>
                        <a:pt x="533" y="400"/>
                        <a:pt x="533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"/>
                <p:cNvSpPr/>
                <p:nvPr/>
              </p:nvSpPr>
              <p:spPr>
                <a:xfrm>
                  <a:off x="918178" y="785273"/>
                  <a:ext cx="32138" cy="23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448" extrusionOk="0">
                      <a:moveTo>
                        <a:pt x="279" y="0"/>
                      </a:moveTo>
                      <a:cubicBezTo>
                        <a:pt x="0" y="24"/>
                        <a:pt x="0" y="423"/>
                        <a:pt x="279" y="448"/>
                      </a:cubicBezTo>
                      <a:lnTo>
                        <a:pt x="315" y="448"/>
                      </a:lnTo>
                      <a:cubicBezTo>
                        <a:pt x="617" y="448"/>
                        <a:pt x="617" y="0"/>
                        <a:pt x="3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"/>
                <p:cNvSpPr/>
                <p:nvPr/>
              </p:nvSpPr>
              <p:spPr>
                <a:xfrm>
                  <a:off x="991136" y="773936"/>
                  <a:ext cx="1300" cy="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3" extrusionOk="0">
                      <a:moveTo>
                        <a:pt x="13" y="0"/>
                      </a:moveTo>
                      <a:cubicBezTo>
                        <a:pt x="1" y="0"/>
                        <a:pt x="1" y="12"/>
                        <a:pt x="13" y="12"/>
                      </a:cubicBezTo>
                      <a:cubicBezTo>
                        <a:pt x="25" y="12"/>
                        <a:pt x="25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"/>
                <p:cNvSpPr/>
                <p:nvPr/>
              </p:nvSpPr>
              <p:spPr>
                <a:xfrm>
                  <a:off x="1066643" y="748143"/>
                  <a:ext cx="26469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24" extrusionOk="0">
                      <a:moveTo>
                        <a:pt x="254" y="0"/>
                      </a:moveTo>
                      <a:cubicBezTo>
                        <a:pt x="0" y="25"/>
                        <a:pt x="0" y="400"/>
                        <a:pt x="254" y="424"/>
                      </a:cubicBezTo>
                      <a:cubicBezTo>
                        <a:pt x="508" y="400"/>
                        <a:pt x="508" y="25"/>
                        <a:pt x="2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"/>
                <p:cNvSpPr/>
                <p:nvPr/>
              </p:nvSpPr>
              <p:spPr>
                <a:xfrm>
                  <a:off x="1124521" y="754436"/>
                  <a:ext cx="32762" cy="24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" h="473" extrusionOk="0">
                      <a:moveTo>
                        <a:pt x="315" y="0"/>
                      </a:moveTo>
                      <a:cubicBezTo>
                        <a:pt x="0" y="0"/>
                        <a:pt x="0" y="472"/>
                        <a:pt x="315" y="472"/>
                      </a:cubicBezTo>
                      <a:cubicBezTo>
                        <a:pt x="629" y="472"/>
                        <a:pt x="629" y="0"/>
                        <a:pt x="3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"/>
                <p:cNvSpPr/>
                <p:nvPr/>
              </p:nvSpPr>
              <p:spPr>
                <a:xfrm>
                  <a:off x="1186143" y="792189"/>
                  <a:ext cx="32138" cy="2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" h="484" extrusionOk="0">
                      <a:moveTo>
                        <a:pt x="315" y="0"/>
                      </a:moveTo>
                      <a:cubicBezTo>
                        <a:pt x="1" y="24"/>
                        <a:pt x="1" y="460"/>
                        <a:pt x="315" y="484"/>
                      </a:cubicBezTo>
                      <a:cubicBezTo>
                        <a:pt x="618" y="460"/>
                        <a:pt x="618" y="24"/>
                        <a:pt x="3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"/>
                <p:cNvSpPr/>
                <p:nvPr/>
              </p:nvSpPr>
              <p:spPr>
                <a:xfrm>
                  <a:off x="952759" y="134159"/>
                  <a:ext cx="25221" cy="18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364" extrusionOk="0">
                      <a:moveTo>
                        <a:pt x="243" y="1"/>
                      </a:moveTo>
                      <a:cubicBezTo>
                        <a:pt x="1" y="1"/>
                        <a:pt x="1" y="364"/>
                        <a:pt x="243" y="364"/>
                      </a:cubicBezTo>
                      <a:cubicBezTo>
                        <a:pt x="485" y="364"/>
                        <a:pt x="485" y="1"/>
                        <a:pt x="2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"/>
                <p:cNvSpPr/>
                <p:nvPr/>
              </p:nvSpPr>
              <p:spPr>
                <a:xfrm>
                  <a:off x="1162003" y="-193233"/>
                  <a:ext cx="32636" cy="26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" h="388" extrusionOk="0">
                      <a:moveTo>
                        <a:pt x="243" y="1"/>
                      </a:moveTo>
                      <a:cubicBezTo>
                        <a:pt x="1" y="13"/>
                        <a:pt x="1" y="364"/>
                        <a:pt x="243" y="388"/>
                      </a:cubicBezTo>
                      <a:cubicBezTo>
                        <a:pt x="485" y="364"/>
                        <a:pt x="485" y="13"/>
                        <a:pt x="2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"/>
                <p:cNvSpPr/>
                <p:nvPr/>
              </p:nvSpPr>
              <p:spPr>
                <a:xfrm>
                  <a:off x="756504" y="914185"/>
                  <a:ext cx="35310" cy="25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497" extrusionOk="0">
                      <a:moveTo>
                        <a:pt x="339" y="1"/>
                      </a:moveTo>
                      <a:cubicBezTo>
                        <a:pt x="1" y="1"/>
                        <a:pt x="1" y="497"/>
                        <a:pt x="339" y="497"/>
                      </a:cubicBezTo>
                      <a:cubicBezTo>
                        <a:pt x="678" y="497"/>
                        <a:pt x="678" y="1"/>
                        <a:pt x="3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"/>
                <p:cNvSpPr/>
                <p:nvPr/>
              </p:nvSpPr>
              <p:spPr>
                <a:xfrm>
                  <a:off x="819426" y="906645"/>
                  <a:ext cx="23921" cy="17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340" extrusionOk="0">
                      <a:moveTo>
                        <a:pt x="230" y="1"/>
                      </a:moveTo>
                      <a:cubicBezTo>
                        <a:pt x="4" y="1"/>
                        <a:pt x="0" y="340"/>
                        <a:pt x="219" y="340"/>
                      </a:cubicBezTo>
                      <a:cubicBezTo>
                        <a:pt x="222" y="340"/>
                        <a:pt x="226" y="340"/>
                        <a:pt x="230" y="339"/>
                      </a:cubicBezTo>
                      <a:cubicBezTo>
                        <a:pt x="460" y="339"/>
                        <a:pt x="460" y="1"/>
                        <a:pt x="23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"/>
                <p:cNvSpPr/>
                <p:nvPr/>
              </p:nvSpPr>
              <p:spPr>
                <a:xfrm>
                  <a:off x="833883" y="845647"/>
                  <a:ext cx="33386" cy="25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" h="485" extrusionOk="0">
                      <a:moveTo>
                        <a:pt x="327" y="0"/>
                      </a:moveTo>
                      <a:cubicBezTo>
                        <a:pt x="1" y="0"/>
                        <a:pt x="1" y="484"/>
                        <a:pt x="327" y="484"/>
                      </a:cubicBezTo>
                      <a:cubicBezTo>
                        <a:pt x="642" y="484"/>
                        <a:pt x="642" y="0"/>
                        <a:pt x="3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"/>
                <p:cNvSpPr/>
                <p:nvPr/>
              </p:nvSpPr>
              <p:spPr>
                <a:xfrm>
                  <a:off x="931386" y="870191"/>
                  <a:ext cx="37182" cy="29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569" extrusionOk="0">
                      <a:moveTo>
                        <a:pt x="363" y="0"/>
                      </a:moveTo>
                      <a:cubicBezTo>
                        <a:pt x="1" y="24"/>
                        <a:pt x="1" y="544"/>
                        <a:pt x="363" y="569"/>
                      </a:cubicBezTo>
                      <a:cubicBezTo>
                        <a:pt x="714" y="544"/>
                        <a:pt x="714" y="24"/>
                        <a:pt x="3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"/>
                <p:cNvSpPr/>
                <p:nvPr/>
              </p:nvSpPr>
              <p:spPr>
                <a:xfrm>
                  <a:off x="934558" y="824274"/>
                  <a:ext cx="39678" cy="30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581" extrusionOk="0">
                      <a:moveTo>
                        <a:pt x="375" y="0"/>
                      </a:moveTo>
                      <a:cubicBezTo>
                        <a:pt x="0" y="0"/>
                        <a:pt x="0" y="581"/>
                        <a:pt x="375" y="581"/>
                      </a:cubicBezTo>
                      <a:cubicBezTo>
                        <a:pt x="762" y="581"/>
                        <a:pt x="762" y="0"/>
                        <a:pt x="3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"/>
                <p:cNvSpPr/>
                <p:nvPr/>
              </p:nvSpPr>
              <p:spPr>
                <a:xfrm>
                  <a:off x="999301" y="768892"/>
                  <a:ext cx="23349" cy="18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" h="364" extrusionOk="0">
                      <a:moveTo>
                        <a:pt x="231" y="1"/>
                      </a:moveTo>
                      <a:cubicBezTo>
                        <a:pt x="1" y="13"/>
                        <a:pt x="1" y="339"/>
                        <a:pt x="231" y="363"/>
                      </a:cubicBezTo>
                      <a:cubicBezTo>
                        <a:pt x="449" y="339"/>
                        <a:pt x="449" y="13"/>
                        <a:pt x="23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"/>
                <p:cNvSpPr/>
                <p:nvPr/>
              </p:nvSpPr>
              <p:spPr>
                <a:xfrm>
                  <a:off x="960975" y="719178"/>
                  <a:ext cx="31462" cy="25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497" extrusionOk="0">
                      <a:moveTo>
                        <a:pt x="302" y="1"/>
                      </a:moveTo>
                      <a:cubicBezTo>
                        <a:pt x="0" y="25"/>
                        <a:pt x="0" y="473"/>
                        <a:pt x="302" y="497"/>
                      </a:cubicBezTo>
                      <a:cubicBezTo>
                        <a:pt x="605" y="473"/>
                        <a:pt x="605" y="25"/>
                        <a:pt x="3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"/>
                <p:cNvSpPr/>
                <p:nvPr/>
              </p:nvSpPr>
              <p:spPr>
                <a:xfrm>
                  <a:off x="1035182" y="744347"/>
                  <a:ext cx="35882" cy="2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0" h="558" extrusionOk="0">
                      <a:moveTo>
                        <a:pt x="351" y="1"/>
                      </a:moveTo>
                      <a:cubicBezTo>
                        <a:pt x="0" y="25"/>
                        <a:pt x="0" y="521"/>
                        <a:pt x="351" y="557"/>
                      </a:cubicBezTo>
                      <a:cubicBezTo>
                        <a:pt x="690" y="521"/>
                        <a:pt x="690" y="25"/>
                        <a:pt x="35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"/>
                <p:cNvSpPr/>
                <p:nvPr/>
              </p:nvSpPr>
              <p:spPr>
                <a:xfrm>
                  <a:off x="1105020" y="826146"/>
                  <a:ext cx="34010" cy="258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497" extrusionOk="0">
                      <a:moveTo>
                        <a:pt x="327" y="0"/>
                      </a:moveTo>
                      <a:cubicBezTo>
                        <a:pt x="0" y="0"/>
                        <a:pt x="0" y="496"/>
                        <a:pt x="327" y="496"/>
                      </a:cubicBezTo>
                      <a:cubicBezTo>
                        <a:pt x="653" y="496"/>
                        <a:pt x="653" y="0"/>
                        <a:pt x="3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"/>
                <p:cNvSpPr/>
                <p:nvPr/>
              </p:nvSpPr>
              <p:spPr>
                <a:xfrm>
                  <a:off x="1160974" y="832438"/>
                  <a:ext cx="36558" cy="28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" h="557" extrusionOk="0">
                      <a:moveTo>
                        <a:pt x="352" y="0"/>
                      </a:moveTo>
                      <a:cubicBezTo>
                        <a:pt x="1" y="24"/>
                        <a:pt x="1" y="533"/>
                        <a:pt x="352" y="557"/>
                      </a:cubicBezTo>
                      <a:cubicBezTo>
                        <a:pt x="702" y="533"/>
                        <a:pt x="702" y="24"/>
                        <a:pt x="35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3"/>
                <p:cNvSpPr/>
                <p:nvPr/>
              </p:nvSpPr>
              <p:spPr>
                <a:xfrm>
                  <a:off x="1258478" y="892812"/>
                  <a:ext cx="9516" cy="7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" h="146" extrusionOk="0">
                      <a:moveTo>
                        <a:pt x="98" y="1"/>
                      </a:moveTo>
                      <a:cubicBezTo>
                        <a:pt x="1" y="1"/>
                        <a:pt x="1" y="146"/>
                        <a:pt x="98" y="146"/>
                      </a:cubicBezTo>
                      <a:cubicBezTo>
                        <a:pt x="182" y="146"/>
                        <a:pt x="182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3"/>
                <p:cNvSpPr/>
                <p:nvPr/>
              </p:nvSpPr>
              <p:spPr>
                <a:xfrm>
                  <a:off x="1234609" y="833062"/>
                  <a:ext cx="34010" cy="2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" h="533" extrusionOk="0">
                      <a:moveTo>
                        <a:pt x="327" y="0"/>
                      </a:moveTo>
                      <a:cubicBezTo>
                        <a:pt x="0" y="25"/>
                        <a:pt x="0" y="508"/>
                        <a:pt x="327" y="533"/>
                      </a:cubicBezTo>
                      <a:cubicBezTo>
                        <a:pt x="653" y="508"/>
                        <a:pt x="653" y="25"/>
                        <a:pt x="3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"/>
                <p:cNvSpPr/>
                <p:nvPr/>
              </p:nvSpPr>
              <p:spPr>
                <a:xfrm>
                  <a:off x="1004345" y="801601"/>
                  <a:ext cx="61103" cy="61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174" extrusionOk="0">
                      <a:moveTo>
                        <a:pt x="593" y="1"/>
                      </a:moveTo>
                      <a:cubicBezTo>
                        <a:pt x="569" y="557"/>
                        <a:pt x="557" y="569"/>
                        <a:pt x="1" y="593"/>
                      </a:cubicBezTo>
                      <a:cubicBezTo>
                        <a:pt x="557" y="605"/>
                        <a:pt x="569" y="617"/>
                        <a:pt x="593" y="1174"/>
                      </a:cubicBezTo>
                      <a:cubicBezTo>
                        <a:pt x="606" y="617"/>
                        <a:pt x="618" y="605"/>
                        <a:pt x="1174" y="593"/>
                      </a:cubicBezTo>
                      <a:cubicBezTo>
                        <a:pt x="618" y="569"/>
                        <a:pt x="606" y="557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"/>
                <p:cNvSpPr/>
                <p:nvPr/>
              </p:nvSpPr>
              <p:spPr>
                <a:xfrm>
                  <a:off x="729359" y="902588"/>
                  <a:ext cx="11181" cy="9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" h="190" extrusionOk="0">
                      <a:moveTo>
                        <a:pt x="108" y="0"/>
                      </a:moveTo>
                      <a:cubicBezTo>
                        <a:pt x="66" y="0"/>
                        <a:pt x="25" y="25"/>
                        <a:pt x="15" y="79"/>
                      </a:cubicBezTo>
                      <a:cubicBezTo>
                        <a:pt x="1" y="148"/>
                        <a:pt x="58" y="190"/>
                        <a:pt x="115" y="190"/>
                      </a:cubicBezTo>
                      <a:cubicBezTo>
                        <a:pt x="157" y="190"/>
                        <a:pt x="198" y="167"/>
                        <a:pt x="208" y="115"/>
                      </a:cubicBezTo>
                      <a:cubicBezTo>
                        <a:pt x="215" y="41"/>
                        <a:pt x="161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"/>
                <p:cNvSpPr/>
                <p:nvPr/>
              </p:nvSpPr>
              <p:spPr>
                <a:xfrm>
                  <a:off x="759312" y="910805"/>
                  <a:ext cx="24025" cy="20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394" extrusionOk="0">
                      <a:moveTo>
                        <a:pt x="228" y="1"/>
                      </a:moveTo>
                      <a:cubicBezTo>
                        <a:pt x="137" y="1"/>
                        <a:pt x="44" y="52"/>
                        <a:pt x="7" y="163"/>
                      </a:cubicBezTo>
                      <a:cubicBezTo>
                        <a:pt x="0" y="307"/>
                        <a:pt x="119" y="393"/>
                        <a:pt x="238" y="393"/>
                      </a:cubicBezTo>
                      <a:cubicBezTo>
                        <a:pt x="328" y="393"/>
                        <a:pt x="418" y="344"/>
                        <a:pt x="455" y="235"/>
                      </a:cubicBezTo>
                      <a:cubicBezTo>
                        <a:pt x="461" y="85"/>
                        <a:pt x="346" y="1"/>
                        <a:pt x="2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"/>
                <p:cNvSpPr/>
                <p:nvPr/>
              </p:nvSpPr>
              <p:spPr>
                <a:xfrm>
                  <a:off x="794361" y="780592"/>
                  <a:ext cx="35414" cy="30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" h="591" extrusionOk="0">
                      <a:moveTo>
                        <a:pt x="335" y="1"/>
                      </a:moveTo>
                      <a:cubicBezTo>
                        <a:pt x="201" y="1"/>
                        <a:pt x="67" y="78"/>
                        <a:pt x="35" y="247"/>
                      </a:cubicBezTo>
                      <a:cubicBezTo>
                        <a:pt x="1" y="465"/>
                        <a:pt x="173" y="590"/>
                        <a:pt x="343" y="590"/>
                      </a:cubicBezTo>
                      <a:cubicBezTo>
                        <a:pt x="476" y="590"/>
                        <a:pt x="608" y="514"/>
                        <a:pt x="640" y="344"/>
                      </a:cubicBezTo>
                      <a:cubicBezTo>
                        <a:pt x="680" y="127"/>
                        <a:pt x="5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"/>
                <p:cNvSpPr/>
                <p:nvPr/>
              </p:nvSpPr>
              <p:spPr>
                <a:xfrm>
                  <a:off x="876004" y="778616"/>
                  <a:ext cx="37806" cy="31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608" extrusionOk="0">
                      <a:moveTo>
                        <a:pt x="323" y="0"/>
                      </a:moveTo>
                      <a:cubicBezTo>
                        <a:pt x="180" y="0"/>
                        <a:pt x="58" y="102"/>
                        <a:pt x="37" y="249"/>
                      </a:cubicBezTo>
                      <a:cubicBezTo>
                        <a:pt x="1" y="449"/>
                        <a:pt x="163" y="608"/>
                        <a:pt x="338" y="608"/>
                      </a:cubicBezTo>
                      <a:cubicBezTo>
                        <a:pt x="396" y="608"/>
                        <a:pt x="455" y="591"/>
                        <a:pt x="509" y="551"/>
                      </a:cubicBezTo>
                      <a:cubicBezTo>
                        <a:pt x="727" y="394"/>
                        <a:pt x="654" y="43"/>
                        <a:pt x="388" y="7"/>
                      </a:cubicBezTo>
                      <a:cubicBezTo>
                        <a:pt x="366" y="2"/>
                        <a:pt x="344" y="0"/>
                        <a:pt x="3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"/>
                <p:cNvSpPr/>
                <p:nvPr/>
              </p:nvSpPr>
              <p:spPr>
                <a:xfrm>
                  <a:off x="846363" y="715330"/>
                  <a:ext cx="24129" cy="2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" h="421" extrusionOk="0">
                      <a:moveTo>
                        <a:pt x="226" y="1"/>
                      </a:moveTo>
                      <a:cubicBezTo>
                        <a:pt x="133" y="1"/>
                        <a:pt x="41" y="55"/>
                        <a:pt x="15" y="172"/>
                      </a:cubicBezTo>
                      <a:cubicBezTo>
                        <a:pt x="1" y="329"/>
                        <a:pt x="122" y="420"/>
                        <a:pt x="241" y="420"/>
                      </a:cubicBezTo>
                      <a:cubicBezTo>
                        <a:pt x="333" y="420"/>
                        <a:pt x="424" y="365"/>
                        <a:pt x="450" y="244"/>
                      </a:cubicBezTo>
                      <a:cubicBezTo>
                        <a:pt x="464" y="88"/>
                        <a:pt x="34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3"/>
                <p:cNvSpPr/>
                <p:nvPr/>
              </p:nvSpPr>
              <p:spPr>
                <a:xfrm>
                  <a:off x="949743" y="708102"/>
                  <a:ext cx="28133" cy="25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85" extrusionOk="0">
                      <a:moveTo>
                        <a:pt x="268" y="0"/>
                      </a:moveTo>
                      <a:cubicBezTo>
                        <a:pt x="161" y="0"/>
                        <a:pt x="56" y="64"/>
                        <a:pt x="35" y="202"/>
                      </a:cubicBezTo>
                      <a:cubicBezTo>
                        <a:pt x="0" y="380"/>
                        <a:pt x="141" y="484"/>
                        <a:pt x="278" y="484"/>
                      </a:cubicBezTo>
                      <a:cubicBezTo>
                        <a:pt x="382" y="484"/>
                        <a:pt x="485" y="423"/>
                        <a:pt x="506" y="286"/>
                      </a:cubicBezTo>
                      <a:cubicBezTo>
                        <a:pt x="540" y="103"/>
                        <a:pt x="403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"/>
                <p:cNvSpPr/>
                <p:nvPr/>
              </p:nvSpPr>
              <p:spPr>
                <a:xfrm>
                  <a:off x="1005801" y="717254"/>
                  <a:ext cx="29225" cy="2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494" extrusionOk="0">
                      <a:moveTo>
                        <a:pt x="274" y="1"/>
                      </a:moveTo>
                      <a:cubicBezTo>
                        <a:pt x="163" y="1"/>
                        <a:pt x="53" y="65"/>
                        <a:pt x="21" y="207"/>
                      </a:cubicBezTo>
                      <a:cubicBezTo>
                        <a:pt x="1" y="390"/>
                        <a:pt x="144" y="494"/>
                        <a:pt x="286" y="494"/>
                      </a:cubicBezTo>
                      <a:cubicBezTo>
                        <a:pt x="398" y="494"/>
                        <a:pt x="509" y="430"/>
                        <a:pt x="541" y="292"/>
                      </a:cubicBezTo>
                      <a:cubicBezTo>
                        <a:pt x="562" y="108"/>
                        <a:pt x="417" y="1"/>
                        <a:pt x="2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"/>
                <p:cNvSpPr/>
                <p:nvPr/>
              </p:nvSpPr>
              <p:spPr>
                <a:xfrm>
                  <a:off x="1094412" y="703110"/>
                  <a:ext cx="34426" cy="30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" h="583" extrusionOk="0">
                      <a:moveTo>
                        <a:pt x="317" y="1"/>
                      </a:moveTo>
                      <a:cubicBezTo>
                        <a:pt x="187" y="1"/>
                        <a:pt x="61" y="75"/>
                        <a:pt x="35" y="237"/>
                      </a:cubicBezTo>
                      <a:cubicBezTo>
                        <a:pt x="1" y="457"/>
                        <a:pt x="176" y="583"/>
                        <a:pt x="345" y="583"/>
                      </a:cubicBezTo>
                      <a:cubicBezTo>
                        <a:pt x="475" y="583"/>
                        <a:pt x="601" y="509"/>
                        <a:pt x="628" y="346"/>
                      </a:cubicBezTo>
                      <a:cubicBezTo>
                        <a:pt x="662" y="127"/>
                        <a:pt x="487" y="1"/>
                        <a:pt x="31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"/>
                <p:cNvSpPr/>
                <p:nvPr/>
              </p:nvSpPr>
              <p:spPr>
                <a:xfrm>
                  <a:off x="1186091" y="688185"/>
                  <a:ext cx="20957" cy="18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364" extrusionOk="0">
                      <a:moveTo>
                        <a:pt x="197" y="0"/>
                      </a:moveTo>
                      <a:cubicBezTo>
                        <a:pt x="116" y="0"/>
                        <a:pt x="35" y="47"/>
                        <a:pt x="14" y="149"/>
                      </a:cubicBezTo>
                      <a:cubicBezTo>
                        <a:pt x="0" y="285"/>
                        <a:pt x="101" y="364"/>
                        <a:pt x="203" y="364"/>
                      </a:cubicBezTo>
                      <a:cubicBezTo>
                        <a:pt x="282" y="364"/>
                        <a:pt x="362" y="316"/>
                        <a:pt x="389" y="210"/>
                      </a:cubicBezTo>
                      <a:cubicBezTo>
                        <a:pt x="402" y="75"/>
                        <a:pt x="299" y="0"/>
                        <a:pt x="1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"/>
                <p:cNvSpPr/>
                <p:nvPr/>
              </p:nvSpPr>
              <p:spPr>
                <a:xfrm>
                  <a:off x="642568" y="852979"/>
                  <a:ext cx="20957" cy="18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365" extrusionOk="0">
                      <a:moveTo>
                        <a:pt x="203" y="1"/>
                      </a:moveTo>
                      <a:cubicBezTo>
                        <a:pt x="122" y="1"/>
                        <a:pt x="41" y="48"/>
                        <a:pt x="14" y="150"/>
                      </a:cubicBezTo>
                      <a:cubicBezTo>
                        <a:pt x="1" y="285"/>
                        <a:pt x="105" y="364"/>
                        <a:pt x="208" y="364"/>
                      </a:cubicBezTo>
                      <a:cubicBezTo>
                        <a:pt x="289" y="364"/>
                        <a:pt x="368" y="316"/>
                        <a:pt x="389" y="210"/>
                      </a:cubicBezTo>
                      <a:cubicBezTo>
                        <a:pt x="403" y="75"/>
                        <a:pt x="304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"/>
                <p:cNvSpPr/>
                <p:nvPr/>
              </p:nvSpPr>
              <p:spPr>
                <a:xfrm>
                  <a:off x="706998" y="778668"/>
                  <a:ext cx="32398" cy="2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3" h="545" extrusionOk="0">
                      <a:moveTo>
                        <a:pt x="304" y="0"/>
                      </a:moveTo>
                      <a:cubicBezTo>
                        <a:pt x="181" y="0"/>
                        <a:pt x="58" y="70"/>
                        <a:pt x="21" y="224"/>
                      </a:cubicBezTo>
                      <a:cubicBezTo>
                        <a:pt x="1" y="428"/>
                        <a:pt x="160" y="544"/>
                        <a:pt x="319" y="544"/>
                      </a:cubicBezTo>
                      <a:cubicBezTo>
                        <a:pt x="442" y="544"/>
                        <a:pt x="565" y="474"/>
                        <a:pt x="602" y="321"/>
                      </a:cubicBezTo>
                      <a:cubicBezTo>
                        <a:pt x="622" y="116"/>
                        <a:pt x="463" y="0"/>
                        <a:pt x="3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"/>
                <p:cNvSpPr/>
                <p:nvPr/>
              </p:nvSpPr>
              <p:spPr>
                <a:xfrm>
                  <a:off x="784377" y="853239"/>
                  <a:ext cx="31826" cy="28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" h="541" extrusionOk="0">
                      <a:moveTo>
                        <a:pt x="290" y="1"/>
                      </a:moveTo>
                      <a:cubicBezTo>
                        <a:pt x="167" y="1"/>
                        <a:pt x="47" y="72"/>
                        <a:pt x="21" y="229"/>
                      </a:cubicBezTo>
                      <a:cubicBezTo>
                        <a:pt x="1" y="427"/>
                        <a:pt x="154" y="541"/>
                        <a:pt x="306" y="541"/>
                      </a:cubicBezTo>
                      <a:cubicBezTo>
                        <a:pt x="424" y="541"/>
                        <a:pt x="541" y="473"/>
                        <a:pt x="578" y="326"/>
                      </a:cubicBezTo>
                      <a:cubicBezTo>
                        <a:pt x="612" y="121"/>
                        <a:pt x="449" y="1"/>
                        <a:pt x="2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"/>
                <p:cNvSpPr/>
                <p:nvPr/>
              </p:nvSpPr>
              <p:spPr>
                <a:xfrm>
                  <a:off x="948287" y="716630"/>
                  <a:ext cx="14665" cy="13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" h="254" extrusionOk="0">
                      <a:moveTo>
                        <a:pt x="139" y="0"/>
                      </a:moveTo>
                      <a:cubicBezTo>
                        <a:pt x="82" y="0"/>
                        <a:pt x="25" y="35"/>
                        <a:pt x="14" y="110"/>
                      </a:cubicBezTo>
                      <a:cubicBezTo>
                        <a:pt x="1" y="199"/>
                        <a:pt x="75" y="253"/>
                        <a:pt x="147" y="253"/>
                      </a:cubicBezTo>
                      <a:cubicBezTo>
                        <a:pt x="203" y="253"/>
                        <a:pt x="258" y="221"/>
                        <a:pt x="268" y="147"/>
                      </a:cubicBezTo>
                      <a:cubicBezTo>
                        <a:pt x="282" y="53"/>
                        <a:pt x="210" y="0"/>
                        <a:pt x="13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"/>
                <p:cNvSpPr/>
                <p:nvPr/>
              </p:nvSpPr>
              <p:spPr>
                <a:xfrm>
                  <a:off x="872260" y="731399"/>
                  <a:ext cx="32918" cy="24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478" extrusionOk="0">
                      <a:moveTo>
                        <a:pt x="342" y="1"/>
                      </a:moveTo>
                      <a:cubicBezTo>
                        <a:pt x="246" y="1"/>
                        <a:pt x="149" y="49"/>
                        <a:pt x="97" y="153"/>
                      </a:cubicBezTo>
                      <a:lnTo>
                        <a:pt x="85" y="177"/>
                      </a:lnTo>
                      <a:cubicBezTo>
                        <a:pt x="1" y="360"/>
                        <a:pt x="206" y="477"/>
                        <a:pt x="386" y="477"/>
                      </a:cubicBezTo>
                      <a:cubicBezTo>
                        <a:pt x="516" y="477"/>
                        <a:pt x="633" y="416"/>
                        <a:pt x="617" y="274"/>
                      </a:cubicBezTo>
                      <a:lnTo>
                        <a:pt x="617" y="238"/>
                      </a:lnTo>
                      <a:cubicBezTo>
                        <a:pt x="597" y="86"/>
                        <a:pt x="470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"/>
                <p:cNvSpPr/>
                <p:nvPr/>
              </p:nvSpPr>
              <p:spPr>
                <a:xfrm>
                  <a:off x="888277" y="669985"/>
                  <a:ext cx="36870" cy="34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669" extrusionOk="0">
                      <a:moveTo>
                        <a:pt x="406" y="632"/>
                      </a:moveTo>
                      <a:lnTo>
                        <a:pt x="406" y="644"/>
                      </a:lnTo>
                      <a:lnTo>
                        <a:pt x="366" y="644"/>
                      </a:lnTo>
                      <a:cubicBezTo>
                        <a:pt x="379" y="642"/>
                        <a:pt x="392" y="638"/>
                        <a:pt x="406" y="632"/>
                      </a:cubicBezTo>
                      <a:close/>
                      <a:moveTo>
                        <a:pt x="307" y="0"/>
                      </a:moveTo>
                      <a:cubicBezTo>
                        <a:pt x="1" y="0"/>
                        <a:pt x="32" y="616"/>
                        <a:pt x="300" y="648"/>
                      </a:cubicBezTo>
                      <a:lnTo>
                        <a:pt x="300" y="648"/>
                      </a:lnTo>
                      <a:cubicBezTo>
                        <a:pt x="346" y="659"/>
                        <a:pt x="399" y="669"/>
                        <a:pt x="442" y="669"/>
                      </a:cubicBezTo>
                      <a:cubicBezTo>
                        <a:pt x="491" y="657"/>
                        <a:pt x="539" y="644"/>
                        <a:pt x="575" y="608"/>
                      </a:cubicBezTo>
                      <a:cubicBezTo>
                        <a:pt x="672" y="536"/>
                        <a:pt x="709" y="403"/>
                        <a:pt x="672" y="282"/>
                      </a:cubicBezTo>
                      <a:cubicBezTo>
                        <a:pt x="624" y="148"/>
                        <a:pt x="503" y="40"/>
                        <a:pt x="346" y="3"/>
                      </a:cubicBezTo>
                      <a:cubicBezTo>
                        <a:pt x="332" y="1"/>
                        <a:pt x="319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"/>
                <p:cNvSpPr/>
                <p:nvPr/>
              </p:nvSpPr>
              <p:spPr>
                <a:xfrm>
                  <a:off x="936534" y="755320"/>
                  <a:ext cx="30629" cy="27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526" extrusionOk="0">
                      <a:moveTo>
                        <a:pt x="293" y="1"/>
                      </a:moveTo>
                      <a:cubicBezTo>
                        <a:pt x="177" y="1"/>
                        <a:pt x="61" y="71"/>
                        <a:pt x="35" y="225"/>
                      </a:cubicBezTo>
                      <a:cubicBezTo>
                        <a:pt x="1" y="415"/>
                        <a:pt x="150" y="526"/>
                        <a:pt x="298" y="526"/>
                      </a:cubicBezTo>
                      <a:cubicBezTo>
                        <a:pt x="413" y="526"/>
                        <a:pt x="528" y="458"/>
                        <a:pt x="555" y="310"/>
                      </a:cubicBezTo>
                      <a:cubicBezTo>
                        <a:pt x="589" y="114"/>
                        <a:pt x="441" y="1"/>
                        <a:pt x="29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"/>
                <p:cNvSpPr/>
                <p:nvPr/>
              </p:nvSpPr>
              <p:spPr>
                <a:xfrm>
                  <a:off x="1071687" y="659740"/>
                  <a:ext cx="25845" cy="22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" h="436" extrusionOk="0">
                      <a:moveTo>
                        <a:pt x="247" y="1"/>
                      </a:moveTo>
                      <a:cubicBezTo>
                        <a:pt x="203" y="1"/>
                        <a:pt x="159" y="14"/>
                        <a:pt x="121" y="43"/>
                      </a:cubicBezTo>
                      <a:cubicBezTo>
                        <a:pt x="12" y="128"/>
                        <a:pt x="0" y="297"/>
                        <a:pt x="109" y="382"/>
                      </a:cubicBezTo>
                      <a:cubicBezTo>
                        <a:pt x="151" y="417"/>
                        <a:pt x="202" y="436"/>
                        <a:pt x="251" y="436"/>
                      </a:cubicBezTo>
                      <a:cubicBezTo>
                        <a:pt x="286" y="436"/>
                        <a:pt x="321" y="426"/>
                        <a:pt x="351" y="406"/>
                      </a:cubicBezTo>
                      <a:cubicBezTo>
                        <a:pt x="460" y="345"/>
                        <a:pt x="496" y="200"/>
                        <a:pt x="423" y="91"/>
                      </a:cubicBezTo>
                      <a:cubicBezTo>
                        <a:pt x="380" y="33"/>
                        <a:pt x="313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"/>
                <p:cNvSpPr/>
                <p:nvPr/>
              </p:nvSpPr>
              <p:spPr>
                <a:xfrm>
                  <a:off x="1191811" y="740447"/>
                  <a:ext cx="30525" cy="2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" h="502" extrusionOk="0">
                      <a:moveTo>
                        <a:pt x="269" y="1"/>
                      </a:moveTo>
                      <a:cubicBezTo>
                        <a:pt x="205" y="1"/>
                        <a:pt x="140" y="27"/>
                        <a:pt x="85" y="88"/>
                      </a:cubicBezTo>
                      <a:cubicBezTo>
                        <a:pt x="1" y="197"/>
                        <a:pt x="13" y="354"/>
                        <a:pt x="122" y="451"/>
                      </a:cubicBezTo>
                      <a:cubicBezTo>
                        <a:pt x="164" y="485"/>
                        <a:pt x="216" y="501"/>
                        <a:pt x="269" y="501"/>
                      </a:cubicBezTo>
                      <a:cubicBezTo>
                        <a:pt x="364" y="501"/>
                        <a:pt x="462" y="448"/>
                        <a:pt x="509" y="354"/>
                      </a:cubicBezTo>
                      <a:cubicBezTo>
                        <a:pt x="587" y="171"/>
                        <a:pt x="434" y="1"/>
                        <a:pt x="2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"/>
                <p:cNvSpPr/>
                <p:nvPr/>
              </p:nvSpPr>
              <p:spPr>
                <a:xfrm>
                  <a:off x="1230813" y="666657"/>
                  <a:ext cx="29797" cy="3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" h="602" extrusionOk="0">
                      <a:moveTo>
                        <a:pt x="521" y="285"/>
                      </a:moveTo>
                      <a:cubicBezTo>
                        <a:pt x="521" y="289"/>
                        <a:pt x="521" y="293"/>
                        <a:pt x="521" y="298"/>
                      </a:cubicBezTo>
                      <a:lnTo>
                        <a:pt x="521" y="298"/>
                      </a:lnTo>
                      <a:cubicBezTo>
                        <a:pt x="521" y="297"/>
                        <a:pt x="521" y="297"/>
                        <a:pt x="521" y="297"/>
                      </a:cubicBezTo>
                      <a:lnTo>
                        <a:pt x="521" y="285"/>
                      </a:lnTo>
                      <a:close/>
                      <a:moveTo>
                        <a:pt x="300" y="1"/>
                      </a:moveTo>
                      <a:cubicBezTo>
                        <a:pt x="230" y="1"/>
                        <a:pt x="161" y="33"/>
                        <a:pt x="109" y="92"/>
                      </a:cubicBezTo>
                      <a:lnTo>
                        <a:pt x="109" y="79"/>
                      </a:lnTo>
                      <a:cubicBezTo>
                        <a:pt x="13" y="188"/>
                        <a:pt x="1" y="358"/>
                        <a:pt x="85" y="479"/>
                      </a:cubicBezTo>
                      <a:cubicBezTo>
                        <a:pt x="136" y="555"/>
                        <a:pt x="229" y="602"/>
                        <a:pt x="322" y="602"/>
                      </a:cubicBezTo>
                      <a:cubicBezTo>
                        <a:pt x="361" y="602"/>
                        <a:pt x="400" y="593"/>
                        <a:pt x="436" y="575"/>
                      </a:cubicBezTo>
                      <a:cubicBezTo>
                        <a:pt x="529" y="547"/>
                        <a:pt x="572" y="455"/>
                        <a:pt x="554" y="370"/>
                      </a:cubicBezTo>
                      <a:lnTo>
                        <a:pt x="554" y="370"/>
                      </a:lnTo>
                      <a:cubicBezTo>
                        <a:pt x="554" y="350"/>
                        <a:pt x="552" y="331"/>
                        <a:pt x="548" y="309"/>
                      </a:cubicBezTo>
                      <a:lnTo>
                        <a:pt x="548" y="309"/>
                      </a:lnTo>
                      <a:cubicBezTo>
                        <a:pt x="570" y="203"/>
                        <a:pt x="530" y="96"/>
                        <a:pt x="436" y="43"/>
                      </a:cubicBezTo>
                      <a:cubicBezTo>
                        <a:pt x="393" y="15"/>
                        <a:pt x="346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"/>
                <p:cNvSpPr/>
                <p:nvPr/>
              </p:nvSpPr>
              <p:spPr>
                <a:xfrm>
                  <a:off x="1234869" y="799885"/>
                  <a:ext cx="24649" cy="21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418" extrusionOk="0">
                      <a:moveTo>
                        <a:pt x="223" y="1"/>
                      </a:moveTo>
                      <a:cubicBezTo>
                        <a:pt x="130" y="1"/>
                        <a:pt x="38" y="52"/>
                        <a:pt x="7" y="167"/>
                      </a:cubicBezTo>
                      <a:cubicBezTo>
                        <a:pt x="0" y="325"/>
                        <a:pt x="124" y="417"/>
                        <a:pt x="246" y="417"/>
                      </a:cubicBezTo>
                      <a:cubicBezTo>
                        <a:pt x="339" y="417"/>
                        <a:pt x="431" y="365"/>
                        <a:pt x="467" y="251"/>
                      </a:cubicBezTo>
                      <a:cubicBezTo>
                        <a:pt x="474" y="92"/>
                        <a:pt x="347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"/>
                <p:cNvSpPr/>
                <p:nvPr/>
              </p:nvSpPr>
              <p:spPr>
                <a:xfrm>
                  <a:off x="1208348" y="782308"/>
                  <a:ext cx="28341" cy="25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489" extrusionOk="0">
                      <a:moveTo>
                        <a:pt x="270" y="1"/>
                      </a:moveTo>
                      <a:cubicBezTo>
                        <a:pt x="162" y="1"/>
                        <a:pt x="53" y="64"/>
                        <a:pt x="21" y="202"/>
                      </a:cubicBezTo>
                      <a:cubicBezTo>
                        <a:pt x="1" y="385"/>
                        <a:pt x="140" y="489"/>
                        <a:pt x="277" y="489"/>
                      </a:cubicBezTo>
                      <a:cubicBezTo>
                        <a:pt x="385" y="489"/>
                        <a:pt x="491" y="425"/>
                        <a:pt x="517" y="287"/>
                      </a:cubicBezTo>
                      <a:cubicBezTo>
                        <a:pt x="544" y="104"/>
                        <a:pt x="408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"/>
                <p:cNvSpPr/>
                <p:nvPr/>
              </p:nvSpPr>
              <p:spPr>
                <a:xfrm>
                  <a:off x="1083596" y="717930"/>
                  <a:ext cx="98233" cy="98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" h="1888" extrusionOk="0">
                      <a:moveTo>
                        <a:pt x="1102" y="1"/>
                      </a:moveTo>
                      <a:cubicBezTo>
                        <a:pt x="977" y="659"/>
                        <a:pt x="931" y="846"/>
                        <a:pt x="554" y="846"/>
                      </a:cubicBezTo>
                      <a:cubicBezTo>
                        <a:pt x="419" y="846"/>
                        <a:pt x="241" y="822"/>
                        <a:pt x="1" y="787"/>
                      </a:cubicBezTo>
                      <a:lnTo>
                        <a:pt x="1" y="787"/>
                      </a:lnTo>
                      <a:cubicBezTo>
                        <a:pt x="896" y="968"/>
                        <a:pt x="920" y="981"/>
                        <a:pt x="787" y="1888"/>
                      </a:cubicBezTo>
                      <a:cubicBezTo>
                        <a:pt x="921" y="1227"/>
                        <a:pt x="969" y="1047"/>
                        <a:pt x="1346" y="1047"/>
                      </a:cubicBezTo>
                      <a:cubicBezTo>
                        <a:pt x="1479" y="1047"/>
                        <a:pt x="1654" y="1070"/>
                        <a:pt x="1888" y="1101"/>
                      </a:cubicBezTo>
                      <a:cubicBezTo>
                        <a:pt x="993" y="932"/>
                        <a:pt x="981" y="908"/>
                        <a:pt x="11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"/>
                <p:cNvSpPr/>
                <p:nvPr/>
              </p:nvSpPr>
              <p:spPr>
                <a:xfrm>
                  <a:off x="801798" y="792813"/>
                  <a:ext cx="98181" cy="97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876" extrusionOk="0">
                      <a:moveTo>
                        <a:pt x="1101" y="0"/>
                      </a:moveTo>
                      <a:cubicBezTo>
                        <a:pt x="977" y="649"/>
                        <a:pt x="931" y="834"/>
                        <a:pt x="556" y="834"/>
                      </a:cubicBezTo>
                      <a:cubicBezTo>
                        <a:pt x="420" y="834"/>
                        <a:pt x="242" y="810"/>
                        <a:pt x="1" y="774"/>
                      </a:cubicBezTo>
                      <a:lnTo>
                        <a:pt x="1" y="774"/>
                      </a:lnTo>
                      <a:cubicBezTo>
                        <a:pt x="896" y="956"/>
                        <a:pt x="908" y="980"/>
                        <a:pt x="787" y="1875"/>
                      </a:cubicBezTo>
                      <a:cubicBezTo>
                        <a:pt x="910" y="1223"/>
                        <a:pt x="957" y="1039"/>
                        <a:pt x="1324" y="1039"/>
                      </a:cubicBezTo>
                      <a:cubicBezTo>
                        <a:pt x="1460" y="1039"/>
                        <a:pt x="1642" y="1065"/>
                        <a:pt x="1888" y="1101"/>
                      </a:cubicBezTo>
                      <a:cubicBezTo>
                        <a:pt x="993" y="920"/>
                        <a:pt x="980" y="895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"/>
                <p:cNvSpPr/>
                <p:nvPr/>
              </p:nvSpPr>
              <p:spPr>
                <a:xfrm>
                  <a:off x="988016" y="661301"/>
                  <a:ext cx="37806" cy="3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" h="727" extrusionOk="0">
                      <a:moveTo>
                        <a:pt x="424" y="1"/>
                      </a:moveTo>
                      <a:cubicBezTo>
                        <a:pt x="370" y="253"/>
                        <a:pt x="349" y="324"/>
                        <a:pt x="203" y="324"/>
                      </a:cubicBezTo>
                      <a:cubicBezTo>
                        <a:pt x="152" y="324"/>
                        <a:pt x="87" y="316"/>
                        <a:pt x="0" y="303"/>
                      </a:cubicBezTo>
                      <a:lnTo>
                        <a:pt x="0" y="303"/>
                      </a:lnTo>
                      <a:cubicBezTo>
                        <a:pt x="339" y="364"/>
                        <a:pt x="351" y="376"/>
                        <a:pt x="303" y="727"/>
                      </a:cubicBezTo>
                      <a:cubicBezTo>
                        <a:pt x="347" y="471"/>
                        <a:pt x="365" y="402"/>
                        <a:pt x="508" y="402"/>
                      </a:cubicBezTo>
                      <a:cubicBezTo>
                        <a:pt x="561" y="402"/>
                        <a:pt x="631" y="411"/>
                        <a:pt x="726" y="424"/>
                      </a:cubicBezTo>
                      <a:cubicBezTo>
                        <a:pt x="375" y="352"/>
                        <a:pt x="375" y="340"/>
                        <a:pt x="42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"/>
                <p:cNvSpPr/>
                <p:nvPr/>
              </p:nvSpPr>
              <p:spPr>
                <a:xfrm>
                  <a:off x="478346" y="705502"/>
                  <a:ext cx="37390" cy="30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" h="583" extrusionOk="0">
                      <a:moveTo>
                        <a:pt x="374" y="0"/>
                      </a:moveTo>
                      <a:cubicBezTo>
                        <a:pt x="190" y="0"/>
                        <a:pt x="1" y="160"/>
                        <a:pt x="75" y="385"/>
                      </a:cubicBezTo>
                      <a:cubicBezTo>
                        <a:pt x="122" y="523"/>
                        <a:pt x="233" y="583"/>
                        <a:pt x="347" y="583"/>
                      </a:cubicBezTo>
                      <a:cubicBezTo>
                        <a:pt x="530" y="583"/>
                        <a:pt x="719" y="428"/>
                        <a:pt x="644" y="203"/>
                      </a:cubicBezTo>
                      <a:cubicBezTo>
                        <a:pt x="598" y="61"/>
                        <a:pt x="487" y="0"/>
                        <a:pt x="37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"/>
                <p:cNvSpPr/>
                <p:nvPr/>
              </p:nvSpPr>
              <p:spPr>
                <a:xfrm>
                  <a:off x="488851" y="644400"/>
                  <a:ext cx="32190" cy="26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515" extrusionOk="0">
                      <a:moveTo>
                        <a:pt x="313" y="1"/>
                      </a:moveTo>
                      <a:cubicBezTo>
                        <a:pt x="157" y="1"/>
                        <a:pt x="0" y="137"/>
                        <a:pt x="67" y="338"/>
                      </a:cubicBezTo>
                      <a:cubicBezTo>
                        <a:pt x="108" y="462"/>
                        <a:pt x="204" y="515"/>
                        <a:pt x="301" y="515"/>
                      </a:cubicBezTo>
                      <a:cubicBezTo>
                        <a:pt x="458" y="515"/>
                        <a:pt x="618" y="376"/>
                        <a:pt x="551" y="181"/>
                      </a:cubicBezTo>
                      <a:cubicBezTo>
                        <a:pt x="509" y="55"/>
                        <a:pt x="411" y="1"/>
                        <a:pt x="3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"/>
                <p:cNvSpPr/>
                <p:nvPr/>
              </p:nvSpPr>
              <p:spPr>
                <a:xfrm>
                  <a:off x="541373" y="450018"/>
                  <a:ext cx="40458" cy="32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" h="629" extrusionOk="0">
                      <a:moveTo>
                        <a:pt x="387" y="0"/>
                      </a:moveTo>
                      <a:cubicBezTo>
                        <a:pt x="359" y="0"/>
                        <a:pt x="330" y="4"/>
                        <a:pt x="303" y="12"/>
                      </a:cubicBezTo>
                      <a:cubicBezTo>
                        <a:pt x="97" y="84"/>
                        <a:pt x="1" y="399"/>
                        <a:pt x="194" y="544"/>
                      </a:cubicBezTo>
                      <a:lnTo>
                        <a:pt x="218" y="556"/>
                      </a:lnTo>
                      <a:cubicBezTo>
                        <a:pt x="276" y="606"/>
                        <a:pt x="345" y="629"/>
                        <a:pt x="412" y="629"/>
                      </a:cubicBezTo>
                      <a:cubicBezTo>
                        <a:pt x="539" y="629"/>
                        <a:pt x="662" y="546"/>
                        <a:pt x="702" y="411"/>
                      </a:cubicBezTo>
                      <a:lnTo>
                        <a:pt x="714" y="374"/>
                      </a:lnTo>
                      <a:cubicBezTo>
                        <a:pt x="778" y="174"/>
                        <a:pt x="582" y="0"/>
                        <a:pt x="38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"/>
                <p:cNvSpPr/>
                <p:nvPr/>
              </p:nvSpPr>
              <p:spPr>
                <a:xfrm>
                  <a:off x="495403" y="546117"/>
                  <a:ext cx="24077" cy="20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389" extrusionOk="0">
                      <a:moveTo>
                        <a:pt x="236" y="0"/>
                      </a:moveTo>
                      <a:cubicBezTo>
                        <a:pt x="117" y="0"/>
                        <a:pt x="1" y="101"/>
                        <a:pt x="38" y="256"/>
                      </a:cubicBezTo>
                      <a:cubicBezTo>
                        <a:pt x="75" y="349"/>
                        <a:pt x="149" y="388"/>
                        <a:pt x="223" y="388"/>
                      </a:cubicBezTo>
                      <a:cubicBezTo>
                        <a:pt x="343" y="388"/>
                        <a:pt x="462" y="285"/>
                        <a:pt x="425" y="135"/>
                      </a:cubicBezTo>
                      <a:cubicBezTo>
                        <a:pt x="387" y="41"/>
                        <a:pt x="311" y="0"/>
                        <a:pt x="2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"/>
                <p:cNvSpPr/>
                <p:nvPr/>
              </p:nvSpPr>
              <p:spPr>
                <a:xfrm>
                  <a:off x="643712" y="529164"/>
                  <a:ext cx="32502" cy="26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515" extrusionOk="0">
                      <a:moveTo>
                        <a:pt x="324" y="0"/>
                      </a:moveTo>
                      <a:cubicBezTo>
                        <a:pt x="162" y="0"/>
                        <a:pt x="0" y="138"/>
                        <a:pt x="53" y="340"/>
                      </a:cubicBezTo>
                      <a:cubicBezTo>
                        <a:pt x="99" y="461"/>
                        <a:pt x="200" y="514"/>
                        <a:pt x="301" y="514"/>
                      </a:cubicBezTo>
                      <a:cubicBezTo>
                        <a:pt x="462" y="514"/>
                        <a:pt x="625" y="379"/>
                        <a:pt x="573" y="171"/>
                      </a:cubicBezTo>
                      <a:cubicBezTo>
                        <a:pt x="522" y="52"/>
                        <a:pt x="423" y="0"/>
                        <a:pt x="32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"/>
                <p:cNvSpPr/>
                <p:nvPr/>
              </p:nvSpPr>
              <p:spPr>
                <a:xfrm>
                  <a:off x="635392" y="422145"/>
                  <a:ext cx="34582" cy="2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534" extrusionOk="0">
                      <a:moveTo>
                        <a:pt x="352" y="0"/>
                      </a:moveTo>
                      <a:cubicBezTo>
                        <a:pt x="178" y="0"/>
                        <a:pt x="0" y="145"/>
                        <a:pt x="68" y="354"/>
                      </a:cubicBezTo>
                      <a:cubicBezTo>
                        <a:pt x="119" y="479"/>
                        <a:pt x="223" y="533"/>
                        <a:pt x="327" y="533"/>
                      </a:cubicBezTo>
                      <a:cubicBezTo>
                        <a:pt x="496" y="533"/>
                        <a:pt x="664" y="394"/>
                        <a:pt x="612" y="185"/>
                      </a:cubicBezTo>
                      <a:cubicBezTo>
                        <a:pt x="566" y="55"/>
                        <a:pt x="459" y="0"/>
                        <a:pt x="35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3"/>
                <p:cNvSpPr/>
                <p:nvPr/>
              </p:nvSpPr>
              <p:spPr>
                <a:xfrm>
                  <a:off x="828111" y="422249"/>
                  <a:ext cx="36766" cy="30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578" extrusionOk="0">
                      <a:moveTo>
                        <a:pt x="361" y="0"/>
                      </a:moveTo>
                      <a:cubicBezTo>
                        <a:pt x="182" y="0"/>
                        <a:pt x="1" y="158"/>
                        <a:pt x="75" y="388"/>
                      </a:cubicBezTo>
                      <a:cubicBezTo>
                        <a:pt x="121" y="521"/>
                        <a:pt x="229" y="578"/>
                        <a:pt x="339" y="578"/>
                      </a:cubicBezTo>
                      <a:cubicBezTo>
                        <a:pt x="520" y="578"/>
                        <a:pt x="707" y="425"/>
                        <a:pt x="632" y="207"/>
                      </a:cubicBezTo>
                      <a:cubicBezTo>
                        <a:pt x="585" y="62"/>
                        <a:pt x="474" y="0"/>
                        <a:pt x="36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3"/>
                <p:cNvSpPr/>
                <p:nvPr/>
              </p:nvSpPr>
              <p:spPr>
                <a:xfrm>
                  <a:off x="821090" y="355738"/>
                  <a:ext cx="30005" cy="24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" h="475" extrusionOk="0">
                      <a:moveTo>
                        <a:pt x="297" y="0"/>
                      </a:moveTo>
                      <a:cubicBezTo>
                        <a:pt x="150" y="0"/>
                        <a:pt x="1" y="127"/>
                        <a:pt x="53" y="312"/>
                      </a:cubicBezTo>
                      <a:cubicBezTo>
                        <a:pt x="95" y="425"/>
                        <a:pt x="188" y="474"/>
                        <a:pt x="282" y="474"/>
                      </a:cubicBezTo>
                      <a:cubicBezTo>
                        <a:pt x="429" y="474"/>
                        <a:pt x="577" y="352"/>
                        <a:pt x="525" y="167"/>
                      </a:cubicBezTo>
                      <a:cubicBezTo>
                        <a:pt x="483" y="51"/>
                        <a:pt x="390" y="0"/>
                        <a:pt x="2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3"/>
                <p:cNvSpPr/>
                <p:nvPr/>
              </p:nvSpPr>
              <p:spPr>
                <a:xfrm>
                  <a:off x="721299" y="365619"/>
                  <a:ext cx="49090" cy="3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724" extrusionOk="0">
                      <a:moveTo>
                        <a:pt x="458" y="1"/>
                      </a:moveTo>
                      <a:cubicBezTo>
                        <a:pt x="178" y="1"/>
                        <a:pt x="0" y="407"/>
                        <a:pt x="242" y="594"/>
                      </a:cubicBezTo>
                      <a:lnTo>
                        <a:pt x="291" y="631"/>
                      </a:lnTo>
                      <a:cubicBezTo>
                        <a:pt x="358" y="694"/>
                        <a:pt x="444" y="724"/>
                        <a:pt x="529" y="724"/>
                      </a:cubicBezTo>
                      <a:cubicBezTo>
                        <a:pt x="656" y="724"/>
                        <a:pt x="782" y="657"/>
                        <a:pt x="847" y="534"/>
                      </a:cubicBezTo>
                      <a:cubicBezTo>
                        <a:pt x="944" y="316"/>
                        <a:pt x="823" y="74"/>
                        <a:pt x="593" y="26"/>
                      </a:cubicBezTo>
                      <a:lnTo>
                        <a:pt x="605" y="26"/>
                      </a:lnTo>
                      <a:lnTo>
                        <a:pt x="545" y="14"/>
                      </a:lnTo>
                      <a:cubicBezTo>
                        <a:pt x="515" y="5"/>
                        <a:pt x="486" y="1"/>
                        <a:pt x="45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3"/>
                <p:cNvSpPr/>
                <p:nvPr/>
              </p:nvSpPr>
              <p:spPr>
                <a:xfrm>
                  <a:off x="919478" y="321625"/>
                  <a:ext cx="27041" cy="22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425" extrusionOk="0">
                      <a:moveTo>
                        <a:pt x="266" y="1"/>
                      </a:moveTo>
                      <a:cubicBezTo>
                        <a:pt x="135" y="1"/>
                        <a:pt x="0" y="114"/>
                        <a:pt x="60" y="279"/>
                      </a:cubicBezTo>
                      <a:cubicBezTo>
                        <a:pt x="93" y="381"/>
                        <a:pt x="173" y="424"/>
                        <a:pt x="254" y="424"/>
                      </a:cubicBezTo>
                      <a:cubicBezTo>
                        <a:pt x="385" y="424"/>
                        <a:pt x="519" y="310"/>
                        <a:pt x="459" y="146"/>
                      </a:cubicBezTo>
                      <a:cubicBezTo>
                        <a:pt x="427" y="44"/>
                        <a:pt x="347" y="1"/>
                        <a:pt x="26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3"/>
                <p:cNvSpPr/>
                <p:nvPr/>
              </p:nvSpPr>
              <p:spPr>
                <a:xfrm>
                  <a:off x="1089420" y="317881"/>
                  <a:ext cx="42330" cy="34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4" h="660" extrusionOk="0">
                      <a:moveTo>
                        <a:pt x="421" y="1"/>
                      </a:moveTo>
                      <a:cubicBezTo>
                        <a:pt x="215" y="1"/>
                        <a:pt x="0" y="181"/>
                        <a:pt x="82" y="436"/>
                      </a:cubicBezTo>
                      <a:cubicBezTo>
                        <a:pt x="133" y="593"/>
                        <a:pt x="260" y="660"/>
                        <a:pt x="389" y="660"/>
                      </a:cubicBezTo>
                      <a:cubicBezTo>
                        <a:pt x="598" y="660"/>
                        <a:pt x="813" y="484"/>
                        <a:pt x="724" y="230"/>
                      </a:cubicBezTo>
                      <a:cubicBezTo>
                        <a:pt x="673" y="69"/>
                        <a:pt x="549" y="1"/>
                        <a:pt x="42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3"/>
                <p:cNvSpPr/>
                <p:nvPr/>
              </p:nvSpPr>
              <p:spPr>
                <a:xfrm>
                  <a:off x="1217500" y="337278"/>
                  <a:ext cx="40302" cy="3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" h="630" extrusionOk="0">
                      <a:moveTo>
                        <a:pt x="397" y="0"/>
                      </a:moveTo>
                      <a:cubicBezTo>
                        <a:pt x="201" y="0"/>
                        <a:pt x="1" y="168"/>
                        <a:pt x="75" y="413"/>
                      </a:cubicBezTo>
                      <a:cubicBezTo>
                        <a:pt x="126" y="565"/>
                        <a:pt x="247" y="630"/>
                        <a:pt x="369" y="630"/>
                      </a:cubicBezTo>
                      <a:cubicBezTo>
                        <a:pt x="569" y="630"/>
                        <a:pt x="774" y="460"/>
                        <a:pt x="692" y="220"/>
                      </a:cubicBezTo>
                      <a:cubicBezTo>
                        <a:pt x="641" y="66"/>
                        <a:pt x="520" y="0"/>
                        <a:pt x="3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3"/>
                <p:cNvSpPr/>
                <p:nvPr/>
              </p:nvSpPr>
              <p:spPr>
                <a:xfrm>
                  <a:off x="1207100" y="432129"/>
                  <a:ext cx="21061" cy="1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336" extrusionOk="0">
                      <a:moveTo>
                        <a:pt x="205" y="0"/>
                      </a:moveTo>
                      <a:cubicBezTo>
                        <a:pt x="103" y="0"/>
                        <a:pt x="1" y="88"/>
                        <a:pt x="45" y="223"/>
                      </a:cubicBezTo>
                      <a:cubicBezTo>
                        <a:pt x="73" y="302"/>
                        <a:pt x="137" y="336"/>
                        <a:pt x="200" y="336"/>
                      </a:cubicBezTo>
                      <a:cubicBezTo>
                        <a:pt x="302" y="336"/>
                        <a:pt x="404" y="248"/>
                        <a:pt x="360" y="114"/>
                      </a:cubicBezTo>
                      <a:cubicBezTo>
                        <a:pt x="332" y="35"/>
                        <a:pt x="268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"/>
                <p:cNvSpPr/>
                <p:nvPr/>
              </p:nvSpPr>
              <p:spPr>
                <a:xfrm>
                  <a:off x="878344" y="846219"/>
                  <a:ext cx="25585" cy="2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414" extrusionOk="0">
                      <a:moveTo>
                        <a:pt x="252" y="1"/>
                      </a:moveTo>
                      <a:cubicBezTo>
                        <a:pt x="127" y="1"/>
                        <a:pt x="1" y="111"/>
                        <a:pt x="53" y="268"/>
                      </a:cubicBezTo>
                      <a:cubicBezTo>
                        <a:pt x="85" y="370"/>
                        <a:pt x="163" y="413"/>
                        <a:pt x="241" y="413"/>
                      </a:cubicBezTo>
                      <a:cubicBezTo>
                        <a:pt x="366" y="413"/>
                        <a:pt x="492" y="303"/>
                        <a:pt x="440" y="147"/>
                      </a:cubicBezTo>
                      <a:cubicBezTo>
                        <a:pt x="407" y="44"/>
                        <a:pt x="330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"/>
                <p:cNvSpPr/>
                <p:nvPr/>
              </p:nvSpPr>
              <p:spPr>
                <a:xfrm>
                  <a:off x="463162" y="499627"/>
                  <a:ext cx="25585" cy="21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408" extrusionOk="0">
                      <a:moveTo>
                        <a:pt x="252" y="1"/>
                      </a:moveTo>
                      <a:cubicBezTo>
                        <a:pt x="127" y="1"/>
                        <a:pt x="1" y="111"/>
                        <a:pt x="53" y="267"/>
                      </a:cubicBezTo>
                      <a:cubicBezTo>
                        <a:pt x="86" y="366"/>
                        <a:pt x="164" y="408"/>
                        <a:pt x="242" y="408"/>
                      </a:cubicBezTo>
                      <a:cubicBezTo>
                        <a:pt x="367" y="408"/>
                        <a:pt x="492" y="302"/>
                        <a:pt x="440" y="146"/>
                      </a:cubicBezTo>
                      <a:cubicBezTo>
                        <a:pt x="407" y="44"/>
                        <a:pt x="330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"/>
                <p:cNvSpPr/>
                <p:nvPr/>
              </p:nvSpPr>
              <p:spPr>
                <a:xfrm>
                  <a:off x="777981" y="401032"/>
                  <a:ext cx="28913" cy="22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" h="424" extrusionOk="0">
                      <a:moveTo>
                        <a:pt x="233" y="1"/>
                      </a:moveTo>
                      <a:cubicBezTo>
                        <a:pt x="136" y="1"/>
                        <a:pt x="41" y="67"/>
                        <a:pt x="23" y="167"/>
                      </a:cubicBezTo>
                      <a:cubicBezTo>
                        <a:pt x="1" y="280"/>
                        <a:pt x="83" y="424"/>
                        <a:pt x="202" y="424"/>
                      </a:cubicBezTo>
                      <a:cubicBezTo>
                        <a:pt x="210" y="424"/>
                        <a:pt x="219" y="423"/>
                        <a:pt x="229" y="421"/>
                      </a:cubicBezTo>
                      <a:lnTo>
                        <a:pt x="241" y="421"/>
                      </a:lnTo>
                      <a:cubicBezTo>
                        <a:pt x="301" y="409"/>
                        <a:pt x="350" y="397"/>
                        <a:pt x="410" y="385"/>
                      </a:cubicBezTo>
                      <a:cubicBezTo>
                        <a:pt x="543" y="337"/>
                        <a:pt x="555" y="155"/>
                        <a:pt x="434" y="83"/>
                      </a:cubicBezTo>
                      <a:cubicBezTo>
                        <a:pt x="398" y="58"/>
                        <a:pt x="362" y="46"/>
                        <a:pt x="326" y="22"/>
                      </a:cubicBezTo>
                      <a:cubicBezTo>
                        <a:pt x="296" y="7"/>
                        <a:pt x="264" y="1"/>
                        <a:pt x="23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"/>
                <p:cNvSpPr/>
                <p:nvPr/>
              </p:nvSpPr>
              <p:spPr>
                <a:xfrm>
                  <a:off x="982660" y="387096"/>
                  <a:ext cx="45658" cy="31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" h="612" extrusionOk="0">
                      <a:moveTo>
                        <a:pt x="430" y="1"/>
                      </a:moveTo>
                      <a:cubicBezTo>
                        <a:pt x="126" y="1"/>
                        <a:pt x="1" y="474"/>
                        <a:pt x="345" y="593"/>
                      </a:cubicBezTo>
                      <a:cubicBezTo>
                        <a:pt x="390" y="605"/>
                        <a:pt x="437" y="611"/>
                        <a:pt x="485" y="611"/>
                      </a:cubicBezTo>
                      <a:cubicBezTo>
                        <a:pt x="671" y="611"/>
                        <a:pt x="858" y="516"/>
                        <a:pt x="877" y="314"/>
                      </a:cubicBezTo>
                      <a:cubicBezTo>
                        <a:pt x="877" y="218"/>
                        <a:pt x="829" y="133"/>
                        <a:pt x="756" y="84"/>
                      </a:cubicBezTo>
                      <a:cubicBezTo>
                        <a:pt x="708" y="60"/>
                        <a:pt x="660" y="36"/>
                        <a:pt x="611" y="36"/>
                      </a:cubicBezTo>
                      <a:lnTo>
                        <a:pt x="568" y="27"/>
                      </a:lnTo>
                      <a:lnTo>
                        <a:pt x="568" y="27"/>
                      </a:lnTo>
                      <a:cubicBezTo>
                        <a:pt x="566" y="26"/>
                        <a:pt x="560" y="24"/>
                        <a:pt x="551" y="24"/>
                      </a:cubicBezTo>
                      <a:cubicBezTo>
                        <a:pt x="508" y="8"/>
                        <a:pt x="468" y="1"/>
                        <a:pt x="43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"/>
                <p:cNvSpPr/>
                <p:nvPr/>
              </p:nvSpPr>
              <p:spPr>
                <a:xfrm>
                  <a:off x="1012353" y="304153"/>
                  <a:ext cx="32554" cy="2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520" extrusionOk="0">
                      <a:moveTo>
                        <a:pt x="321" y="0"/>
                      </a:moveTo>
                      <a:cubicBezTo>
                        <a:pt x="160" y="0"/>
                        <a:pt x="0" y="140"/>
                        <a:pt x="52" y="349"/>
                      </a:cubicBezTo>
                      <a:cubicBezTo>
                        <a:pt x="103" y="468"/>
                        <a:pt x="202" y="520"/>
                        <a:pt x="301" y="520"/>
                      </a:cubicBezTo>
                      <a:cubicBezTo>
                        <a:pt x="463" y="520"/>
                        <a:pt x="625" y="382"/>
                        <a:pt x="573" y="179"/>
                      </a:cubicBezTo>
                      <a:cubicBezTo>
                        <a:pt x="522" y="54"/>
                        <a:pt x="421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"/>
                <p:cNvSpPr/>
                <p:nvPr/>
              </p:nvSpPr>
              <p:spPr>
                <a:xfrm>
                  <a:off x="1107308" y="373315"/>
                  <a:ext cx="32918" cy="2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" h="529" extrusionOk="0">
                      <a:moveTo>
                        <a:pt x="326" y="1"/>
                      </a:moveTo>
                      <a:cubicBezTo>
                        <a:pt x="165" y="1"/>
                        <a:pt x="1" y="141"/>
                        <a:pt x="53" y="349"/>
                      </a:cubicBezTo>
                      <a:cubicBezTo>
                        <a:pt x="99" y="475"/>
                        <a:pt x="201" y="529"/>
                        <a:pt x="303" y="529"/>
                      </a:cubicBezTo>
                      <a:cubicBezTo>
                        <a:pt x="467" y="529"/>
                        <a:pt x="633" y="389"/>
                        <a:pt x="573" y="180"/>
                      </a:cubicBezTo>
                      <a:cubicBezTo>
                        <a:pt x="527" y="55"/>
                        <a:pt x="42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"/>
                <p:cNvSpPr/>
                <p:nvPr/>
              </p:nvSpPr>
              <p:spPr>
                <a:xfrm>
                  <a:off x="934350" y="874144"/>
                  <a:ext cx="8528" cy="7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41" extrusionOk="0">
                      <a:moveTo>
                        <a:pt x="92" y="1"/>
                      </a:moveTo>
                      <a:cubicBezTo>
                        <a:pt x="48" y="1"/>
                        <a:pt x="1" y="40"/>
                        <a:pt x="16" y="93"/>
                      </a:cubicBezTo>
                      <a:cubicBezTo>
                        <a:pt x="25" y="126"/>
                        <a:pt x="51" y="141"/>
                        <a:pt x="78" y="141"/>
                      </a:cubicBezTo>
                      <a:cubicBezTo>
                        <a:pt x="120" y="141"/>
                        <a:pt x="164" y="104"/>
                        <a:pt x="149" y="45"/>
                      </a:cubicBezTo>
                      <a:cubicBezTo>
                        <a:pt x="140" y="14"/>
                        <a:pt x="117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"/>
                <p:cNvSpPr/>
                <p:nvPr/>
              </p:nvSpPr>
              <p:spPr>
                <a:xfrm>
                  <a:off x="878188" y="890420"/>
                  <a:ext cx="32814" cy="2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529" extrusionOk="0">
                      <a:moveTo>
                        <a:pt x="324" y="0"/>
                      </a:moveTo>
                      <a:cubicBezTo>
                        <a:pt x="164" y="0"/>
                        <a:pt x="1" y="140"/>
                        <a:pt x="68" y="349"/>
                      </a:cubicBezTo>
                      <a:cubicBezTo>
                        <a:pt x="110" y="474"/>
                        <a:pt x="208" y="528"/>
                        <a:pt x="308" y="528"/>
                      </a:cubicBezTo>
                      <a:cubicBezTo>
                        <a:pt x="468" y="528"/>
                        <a:pt x="631" y="388"/>
                        <a:pt x="564" y="180"/>
                      </a:cubicBezTo>
                      <a:cubicBezTo>
                        <a:pt x="522" y="54"/>
                        <a:pt x="423" y="0"/>
                        <a:pt x="32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"/>
                <p:cNvSpPr/>
                <p:nvPr/>
              </p:nvSpPr>
              <p:spPr>
                <a:xfrm>
                  <a:off x="949119" y="792657"/>
                  <a:ext cx="35154" cy="30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6" h="585" extrusionOk="0">
                      <a:moveTo>
                        <a:pt x="361" y="1"/>
                      </a:moveTo>
                      <a:cubicBezTo>
                        <a:pt x="259" y="1"/>
                        <a:pt x="158" y="53"/>
                        <a:pt x="107" y="160"/>
                      </a:cubicBezTo>
                      <a:cubicBezTo>
                        <a:pt x="0" y="363"/>
                        <a:pt x="157" y="584"/>
                        <a:pt x="361" y="584"/>
                      </a:cubicBezTo>
                      <a:cubicBezTo>
                        <a:pt x="389" y="584"/>
                        <a:pt x="417" y="580"/>
                        <a:pt x="446" y="572"/>
                      </a:cubicBezTo>
                      <a:cubicBezTo>
                        <a:pt x="591" y="511"/>
                        <a:pt x="676" y="354"/>
                        <a:pt x="639" y="197"/>
                      </a:cubicBezTo>
                      <a:cubicBezTo>
                        <a:pt x="594" y="68"/>
                        <a:pt x="477" y="1"/>
                        <a:pt x="3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"/>
                <p:cNvSpPr/>
                <p:nvPr/>
              </p:nvSpPr>
              <p:spPr>
                <a:xfrm>
                  <a:off x="946623" y="749287"/>
                  <a:ext cx="35778" cy="30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584" extrusionOk="0">
                      <a:moveTo>
                        <a:pt x="370" y="0"/>
                      </a:moveTo>
                      <a:cubicBezTo>
                        <a:pt x="268" y="0"/>
                        <a:pt x="163" y="52"/>
                        <a:pt x="107" y="160"/>
                      </a:cubicBezTo>
                      <a:cubicBezTo>
                        <a:pt x="0" y="362"/>
                        <a:pt x="157" y="584"/>
                        <a:pt x="369" y="584"/>
                      </a:cubicBezTo>
                      <a:cubicBezTo>
                        <a:pt x="398" y="584"/>
                        <a:pt x="427" y="580"/>
                        <a:pt x="458" y="571"/>
                      </a:cubicBezTo>
                      <a:cubicBezTo>
                        <a:pt x="603" y="511"/>
                        <a:pt x="687" y="353"/>
                        <a:pt x="639" y="196"/>
                      </a:cubicBezTo>
                      <a:cubicBezTo>
                        <a:pt x="600" y="67"/>
                        <a:pt x="486" y="0"/>
                        <a:pt x="3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"/>
                <p:cNvSpPr/>
                <p:nvPr/>
              </p:nvSpPr>
              <p:spPr>
                <a:xfrm>
                  <a:off x="1063315" y="774820"/>
                  <a:ext cx="17161" cy="14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" h="273" extrusionOk="0">
                      <a:moveTo>
                        <a:pt x="175" y="1"/>
                      </a:moveTo>
                      <a:cubicBezTo>
                        <a:pt x="89" y="1"/>
                        <a:pt x="1" y="76"/>
                        <a:pt x="16" y="189"/>
                      </a:cubicBezTo>
                      <a:cubicBezTo>
                        <a:pt x="47" y="247"/>
                        <a:pt x="100" y="272"/>
                        <a:pt x="152" y="272"/>
                      </a:cubicBezTo>
                      <a:cubicBezTo>
                        <a:pt x="241" y="272"/>
                        <a:pt x="329" y="199"/>
                        <a:pt x="306" y="92"/>
                      </a:cubicBezTo>
                      <a:cubicBezTo>
                        <a:pt x="279" y="28"/>
                        <a:pt x="227" y="1"/>
                        <a:pt x="17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"/>
                <p:cNvSpPr/>
                <p:nvPr/>
              </p:nvSpPr>
              <p:spPr>
                <a:xfrm>
                  <a:off x="1097480" y="748767"/>
                  <a:ext cx="32554" cy="28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" h="541" extrusionOk="0">
                      <a:moveTo>
                        <a:pt x="440" y="1"/>
                      </a:moveTo>
                      <a:cubicBezTo>
                        <a:pt x="419" y="1"/>
                        <a:pt x="397" y="5"/>
                        <a:pt x="375" y="13"/>
                      </a:cubicBezTo>
                      <a:cubicBezTo>
                        <a:pt x="327" y="13"/>
                        <a:pt x="290" y="37"/>
                        <a:pt x="230" y="49"/>
                      </a:cubicBezTo>
                      <a:cubicBezTo>
                        <a:pt x="48" y="109"/>
                        <a:pt x="0" y="351"/>
                        <a:pt x="145" y="472"/>
                      </a:cubicBezTo>
                      <a:cubicBezTo>
                        <a:pt x="196" y="519"/>
                        <a:pt x="258" y="540"/>
                        <a:pt x="319" y="540"/>
                      </a:cubicBezTo>
                      <a:cubicBezTo>
                        <a:pt x="430" y="540"/>
                        <a:pt x="537" y="469"/>
                        <a:pt x="569" y="351"/>
                      </a:cubicBezTo>
                      <a:lnTo>
                        <a:pt x="569" y="339"/>
                      </a:lnTo>
                      <a:cubicBezTo>
                        <a:pt x="581" y="303"/>
                        <a:pt x="593" y="254"/>
                        <a:pt x="605" y="206"/>
                      </a:cubicBezTo>
                      <a:cubicBezTo>
                        <a:pt x="625" y="95"/>
                        <a:pt x="544" y="1"/>
                        <a:pt x="44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"/>
                <p:cNvSpPr/>
                <p:nvPr/>
              </p:nvSpPr>
              <p:spPr>
                <a:xfrm>
                  <a:off x="1139394" y="741123"/>
                  <a:ext cx="31930" cy="2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512" extrusionOk="0">
                      <a:moveTo>
                        <a:pt x="321" y="1"/>
                      </a:moveTo>
                      <a:cubicBezTo>
                        <a:pt x="162" y="1"/>
                        <a:pt x="0" y="138"/>
                        <a:pt x="53" y="341"/>
                      </a:cubicBezTo>
                      <a:cubicBezTo>
                        <a:pt x="99" y="460"/>
                        <a:pt x="195" y="512"/>
                        <a:pt x="293" y="512"/>
                      </a:cubicBezTo>
                      <a:cubicBezTo>
                        <a:pt x="452" y="512"/>
                        <a:pt x="614" y="374"/>
                        <a:pt x="561" y="172"/>
                      </a:cubicBezTo>
                      <a:cubicBezTo>
                        <a:pt x="515" y="52"/>
                        <a:pt x="419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"/>
                <p:cNvSpPr/>
                <p:nvPr/>
              </p:nvSpPr>
              <p:spPr>
                <a:xfrm>
                  <a:off x="1016097" y="733427"/>
                  <a:ext cx="31930" cy="26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515" extrusionOk="0">
                      <a:moveTo>
                        <a:pt x="317" y="0"/>
                      </a:moveTo>
                      <a:cubicBezTo>
                        <a:pt x="159" y="0"/>
                        <a:pt x="1" y="136"/>
                        <a:pt x="53" y="344"/>
                      </a:cubicBezTo>
                      <a:cubicBezTo>
                        <a:pt x="99" y="463"/>
                        <a:pt x="195" y="515"/>
                        <a:pt x="293" y="515"/>
                      </a:cubicBezTo>
                      <a:cubicBezTo>
                        <a:pt x="452" y="515"/>
                        <a:pt x="614" y="377"/>
                        <a:pt x="561" y="174"/>
                      </a:cubicBezTo>
                      <a:cubicBezTo>
                        <a:pt x="514" y="53"/>
                        <a:pt x="416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"/>
                <p:cNvSpPr/>
                <p:nvPr/>
              </p:nvSpPr>
              <p:spPr>
                <a:xfrm>
                  <a:off x="1178395" y="749287"/>
                  <a:ext cx="31306" cy="25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496" extrusionOk="0">
                      <a:moveTo>
                        <a:pt x="311" y="0"/>
                      </a:moveTo>
                      <a:cubicBezTo>
                        <a:pt x="156" y="0"/>
                        <a:pt x="1" y="135"/>
                        <a:pt x="53" y="329"/>
                      </a:cubicBezTo>
                      <a:cubicBezTo>
                        <a:pt x="99" y="445"/>
                        <a:pt x="196" y="495"/>
                        <a:pt x="292" y="495"/>
                      </a:cubicBezTo>
                      <a:cubicBezTo>
                        <a:pt x="446" y="495"/>
                        <a:pt x="601" y="366"/>
                        <a:pt x="549" y="172"/>
                      </a:cubicBezTo>
                      <a:cubicBezTo>
                        <a:pt x="503" y="52"/>
                        <a:pt x="407" y="0"/>
                        <a:pt x="31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"/>
                <p:cNvSpPr/>
                <p:nvPr/>
              </p:nvSpPr>
              <p:spPr>
                <a:xfrm>
                  <a:off x="1228577" y="810181"/>
                  <a:ext cx="36610" cy="29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" h="570" extrusionOk="0">
                      <a:moveTo>
                        <a:pt x="368" y="1"/>
                      </a:moveTo>
                      <a:cubicBezTo>
                        <a:pt x="187" y="1"/>
                        <a:pt x="0" y="156"/>
                        <a:pt x="68" y="380"/>
                      </a:cubicBezTo>
                      <a:cubicBezTo>
                        <a:pt x="114" y="513"/>
                        <a:pt x="222" y="569"/>
                        <a:pt x="332" y="569"/>
                      </a:cubicBezTo>
                      <a:cubicBezTo>
                        <a:pt x="515" y="569"/>
                        <a:pt x="704" y="417"/>
                        <a:pt x="636" y="198"/>
                      </a:cubicBezTo>
                      <a:cubicBezTo>
                        <a:pt x="590" y="60"/>
                        <a:pt x="480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"/>
                <p:cNvSpPr/>
                <p:nvPr/>
              </p:nvSpPr>
              <p:spPr>
                <a:xfrm>
                  <a:off x="347614" y="509716"/>
                  <a:ext cx="93813" cy="94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4" h="1816" extrusionOk="0">
                      <a:moveTo>
                        <a:pt x="606" y="1"/>
                      </a:moveTo>
                      <a:cubicBezTo>
                        <a:pt x="860" y="872"/>
                        <a:pt x="847" y="896"/>
                        <a:pt x="1" y="1210"/>
                      </a:cubicBezTo>
                      <a:cubicBezTo>
                        <a:pt x="307" y="1117"/>
                        <a:pt x="509" y="1058"/>
                        <a:pt x="655" y="1058"/>
                      </a:cubicBezTo>
                      <a:cubicBezTo>
                        <a:pt x="923" y="1058"/>
                        <a:pt x="1002" y="1258"/>
                        <a:pt x="1198" y="1815"/>
                      </a:cubicBezTo>
                      <a:cubicBezTo>
                        <a:pt x="944" y="932"/>
                        <a:pt x="944" y="908"/>
                        <a:pt x="1803" y="605"/>
                      </a:cubicBezTo>
                      <a:lnTo>
                        <a:pt x="1803" y="605"/>
                      </a:lnTo>
                      <a:cubicBezTo>
                        <a:pt x="1497" y="699"/>
                        <a:pt x="1295" y="758"/>
                        <a:pt x="1149" y="758"/>
                      </a:cubicBezTo>
                      <a:cubicBezTo>
                        <a:pt x="881" y="758"/>
                        <a:pt x="802" y="557"/>
                        <a:pt x="60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"/>
                <p:cNvSpPr/>
                <p:nvPr/>
              </p:nvSpPr>
              <p:spPr>
                <a:xfrm>
                  <a:off x="669089" y="404672"/>
                  <a:ext cx="94385" cy="94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5" h="1816" extrusionOk="0">
                      <a:moveTo>
                        <a:pt x="605" y="1"/>
                      </a:moveTo>
                      <a:cubicBezTo>
                        <a:pt x="871" y="871"/>
                        <a:pt x="847" y="896"/>
                        <a:pt x="0" y="1210"/>
                      </a:cubicBezTo>
                      <a:cubicBezTo>
                        <a:pt x="311" y="1117"/>
                        <a:pt x="515" y="1057"/>
                        <a:pt x="663" y="1057"/>
                      </a:cubicBezTo>
                      <a:cubicBezTo>
                        <a:pt x="935" y="1057"/>
                        <a:pt x="1014" y="1258"/>
                        <a:pt x="1210" y="1815"/>
                      </a:cubicBezTo>
                      <a:cubicBezTo>
                        <a:pt x="944" y="932"/>
                        <a:pt x="956" y="908"/>
                        <a:pt x="1815" y="605"/>
                      </a:cubicBezTo>
                      <a:lnTo>
                        <a:pt x="1815" y="605"/>
                      </a:lnTo>
                      <a:cubicBezTo>
                        <a:pt x="1504" y="699"/>
                        <a:pt x="1300" y="758"/>
                        <a:pt x="1152" y="758"/>
                      </a:cubicBezTo>
                      <a:cubicBezTo>
                        <a:pt x="880" y="758"/>
                        <a:pt x="801" y="557"/>
                        <a:pt x="60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"/>
                <p:cNvSpPr/>
                <p:nvPr/>
              </p:nvSpPr>
              <p:spPr>
                <a:xfrm>
                  <a:off x="1168567" y="302749"/>
                  <a:ext cx="57879" cy="58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" h="1126" extrusionOk="0">
                      <a:moveTo>
                        <a:pt x="375" y="1"/>
                      </a:moveTo>
                      <a:cubicBezTo>
                        <a:pt x="532" y="545"/>
                        <a:pt x="520" y="557"/>
                        <a:pt x="0" y="751"/>
                      </a:cubicBezTo>
                      <a:cubicBezTo>
                        <a:pt x="187" y="695"/>
                        <a:pt x="310" y="660"/>
                        <a:pt x="399" y="660"/>
                      </a:cubicBezTo>
                      <a:cubicBezTo>
                        <a:pt x="563" y="660"/>
                        <a:pt x="613" y="781"/>
                        <a:pt x="738" y="1126"/>
                      </a:cubicBezTo>
                      <a:cubicBezTo>
                        <a:pt x="581" y="581"/>
                        <a:pt x="581" y="569"/>
                        <a:pt x="1113" y="388"/>
                      </a:cubicBezTo>
                      <a:lnTo>
                        <a:pt x="1113" y="388"/>
                      </a:lnTo>
                      <a:cubicBezTo>
                        <a:pt x="931" y="442"/>
                        <a:pt x="808" y="476"/>
                        <a:pt x="718" y="476"/>
                      </a:cubicBezTo>
                      <a:cubicBezTo>
                        <a:pt x="546" y="476"/>
                        <a:pt x="494" y="351"/>
                        <a:pt x="37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"/>
                <p:cNvSpPr/>
                <p:nvPr/>
              </p:nvSpPr>
              <p:spPr>
                <a:xfrm>
                  <a:off x="1004969" y="928017"/>
                  <a:ext cx="6968" cy="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110" extrusionOk="0">
                      <a:moveTo>
                        <a:pt x="73" y="1"/>
                      </a:moveTo>
                      <a:cubicBezTo>
                        <a:pt x="1" y="1"/>
                        <a:pt x="1" y="110"/>
                        <a:pt x="73" y="110"/>
                      </a:cubicBezTo>
                      <a:cubicBezTo>
                        <a:pt x="134" y="110"/>
                        <a:pt x="134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"/>
                <p:cNvSpPr/>
                <p:nvPr/>
              </p:nvSpPr>
              <p:spPr>
                <a:xfrm>
                  <a:off x="1041474" y="899104"/>
                  <a:ext cx="10765" cy="7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146" extrusionOk="0">
                      <a:moveTo>
                        <a:pt x="97" y="1"/>
                      </a:moveTo>
                      <a:cubicBezTo>
                        <a:pt x="0" y="1"/>
                        <a:pt x="0" y="146"/>
                        <a:pt x="97" y="146"/>
                      </a:cubicBezTo>
                      <a:cubicBezTo>
                        <a:pt x="206" y="146"/>
                        <a:pt x="206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"/>
                <p:cNvSpPr/>
                <p:nvPr/>
              </p:nvSpPr>
              <p:spPr>
                <a:xfrm>
                  <a:off x="1112769" y="911949"/>
                  <a:ext cx="23037" cy="20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395" extrusionOk="0">
                      <a:moveTo>
                        <a:pt x="178" y="274"/>
                      </a:moveTo>
                      <a:lnTo>
                        <a:pt x="190" y="298"/>
                      </a:lnTo>
                      <a:lnTo>
                        <a:pt x="154" y="298"/>
                      </a:lnTo>
                      <a:lnTo>
                        <a:pt x="137" y="275"/>
                      </a:lnTo>
                      <a:lnTo>
                        <a:pt x="137" y="275"/>
                      </a:lnTo>
                      <a:cubicBezTo>
                        <a:pt x="142" y="276"/>
                        <a:pt x="148" y="276"/>
                        <a:pt x="154" y="276"/>
                      </a:cubicBezTo>
                      <a:cubicBezTo>
                        <a:pt x="162" y="276"/>
                        <a:pt x="170" y="275"/>
                        <a:pt x="178" y="274"/>
                      </a:cubicBezTo>
                      <a:close/>
                      <a:moveTo>
                        <a:pt x="215" y="1"/>
                      </a:moveTo>
                      <a:cubicBezTo>
                        <a:pt x="199" y="1"/>
                        <a:pt x="183" y="3"/>
                        <a:pt x="166" y="8"/>
                      </a:cubicBezTo>
                      <a:cubicBezTo>
                        <a:pt x="144" y="13"/>
                        <a:pt x="124" y="21"/>
                        <a:pt x="107" y="32"/>
                      </a:cubicBezTo>
                      <a:lnTo>
                        <a:pt x="107" y="32"/>
                      </a:lnTo>
                      <a:cubicBezTo>
                        <a:pt x="96" y="35"/>
                        <a:pt x="87" y="38"/>
                        <a:pt x="81" y="44"/>
                      </a:cubicBezTo>
                      <a:cubicBezTo>
                        <a:pt x="0" y="88"/>
                        <a:pt x="4" y="172"/>
                        <a:pt x="50" y="226"/>
                      </a:cubicBezTo>
                      <a:lnTo>
                        <a:pt x="50" y="226"/>
                      </a:lnTo>
                      <a:cubicBezTo>
                        <a:pt x="55" y="268"/>
                        <a:pt x="76" y="308"/>
                        <a:pt x="107" y="336"/>
                      </a:cubicBezTo>
                      <a:lnTo>
                        <a:pt x="107" y="336"/>
                      </a:lnTo>
                      <a:cubicBezTo>
                        <a:pt x="129" y="373"/>
                        <a:pt x="168" y="395"/>
                        <a:pt x="214" y="395"/>
                      </a:cubicBezTo>
                      <a:cubicBezTo>
                        <a:pt x="250" y="395"/>
                        <a:pt x="287" y="383"/>
                        <a:pt x="311" y="358"/>
                      </a:cubicBezTo>
                      <a:cubicBezTo>
                        <a:pt x="329" y="341"/>
                        <a:pt x="372" y="278"/>
                        <a:pt x="366" y="278"/>
                      </a:cubicBezTo>
                      <a:lnTo>
                        <a:pt x="366" y="278"/>
                      </a:lnTo>
                      <a:cubicBezTo>
                        <a:pt x="365" y="278"/>
                        <a:pt x="363" y="280"/>
                        <a:pt x="359" y="284"/>
                      </a:cubicBezTo>
                      <a:lnTo>
                        <a:pt x="359" y="284"/>
                      </a:lnTo>
                      <a:cubicBezTo>
                        <a:pt x="442" y="171"/>
                        <a:pt x="356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"/>
                <p:cNvSpPr/>
                <p:nvPr/>
              </p:nvSpPr>
              <p:spPr>
                <a:xfrm>
                  <a:off x="1163522" y="895984"/>
                  <a:ext cx="11337" cy="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170" extrusionOk="0">
                      <a:moveTo>
                        <a:pt x="109" y="0"/>
                      </a:moveTo>
                      <a:cubicBezTo>
                        <a:pt x="0" y="0"/>
                        <a:pt x="0" y="169"/>
                        <a:pt x="109" y="169"/>
                      </a:cubicBezTo>
                      <a:cubicBezTo>
                        <a:pt x="218" y="169"/>
                        <a:pt x="218" y="0"/>
                        <a:pt x="10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"/>
                <p:cNvSpPr/>
                <p:nvPr/>
              </p:nvSpPr>
              <p:spPr>
                <a:xfrm>
                  <a:off x="1064771" y="862599"/>
                  <a:ext cx="32086" cy="2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461" extrusionOk="0">
                      <a:moveTo>
                        <a:pt x="290" y="1"/>
                      </a:moveTo>
                      <a:cubicBezTo>
                        <a:pt x="0" y="1"/>
                        <a:pt x="0" y="449"/>
                        <a:pt x="290" y="449"/>
                      </a:cubicBezTo>
                      <a:lnTo>
                        <a:pt x="290" y="461"/>
                      </a:lnTo>
                      <a:lnTo>
                        <a:pt x="315" y="461"/>
                      </a:lnTo>
                      <a:cubicBezTo>
                        <a:pt x="617" y="461"/>
                        <a:pt x="617" y="1"/>
                        <a:pt x="31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"/>
                <p:cNvSpPr/>
                <p:nvPr/>
              </p:nvSpPr>
              <p:spPr>
                <a:xfrm>
                  <a:off x="1223896" y="924897"/>
                  <a:ext cx="22673" cy="1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328" extrusionOk="0">
                      <a:moveTo>
                        <a:pt x="218" y="1"/>
                      </a:moveTo>
                      <a:cubicBezTo>
                        <a:pt x="1" y="1"/>
                        <a:pt x="1" y="327"/>
                        <a:pt x="218" y="327"/>
                      </a:cubicBezTo>
                      <a:cubicBezTo>
                        <a:pt x="436" y="327"/>
                        <a:pt x="436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"/>
                <p:cNvSpPr/>
                <p:nvPr/>
              </p:nvSpPr>
              <p:spPr>
                <a:xfrm>
                  <a:off x="1206268" y="875808"/>
                  <a:ext cx="22101" cy="18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" h="352" extrusionOk="0">
                      <a:moveTo>
                        <a:pt x="219" y="1"/>
                      </a:moveTo>
                      <a:cubicBezTo>
                        <a:pt x="1" y="25"/>
                        <a:pt x="1" y="328"/>
                        <a:pt x="219" y="352"/>
                      </a:cubicBezTo>
                      <a:cubicBezTo>
                        <a:pt x="424" y="328"/>
                        <a:pt x="424" y="25"/>
                        <a:pt x="21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"/>
                <p:cNvSpPr/>
                <p:nvPr/>
              </p:nvSpPr>
              <p:spPr>
                <a:xfrm>
                  <a:off x="1044594" y="873311"/>
                  <a:ext cx="24597" cy="183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352" extrusionOk="0">
                      <a:moveTo>
                        <a:pt x="243" y="1"/>
                      </a:moveTo>
                      <a:cubicBezTo>
                        <a:pt x="1" y="1"/>
                        <a:pt x="1" y="351"/>
                        <a:pt x="243" y="351"/>
                      </a:cubicBezTo>
                      <a:cubicBezTo>
                        <a:pt x="473" y="351"/>
                        <a:pt x="473" y="1"/>
                        <a:pt x="24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"/>
                <p:cNvSpPr/>
                <p:nvPr/>
              </p:nvSpPr>
              <p:spPr>
                <a:xfrm>
                  <a:off x="955931" y="908465"/>
                  <a:ext cx="29225" cy="2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" h="467" extrusionOk="0">
                      <a:moveTo>
                        <a:pt x="217" y="0"/>
                      </a:moveTo>
                      <a:cubicBezTo>
                        <a:pt x="141" y="0"/>
                        <a:pt x="73" y="35"/>
                        <a:pt x="49" y="123"/>
                      </a:cubicBezTo>
                      <a:cubicBezTo>
                        <a:pt x="37" y="135"/>
                        <a:pt x="37" y="159"/>
                        <a:pt x="24" y="183"/>
                      </a:cubicBezTo>
                      <a:cubicBezTo>
                        <a:pt x="0" y="280"/>
                        <a:pt x="49" y="377"/>
                        <a:pt x="133" y="437"/>
                      </a:cubicBezTo>
                      <a:cubicBezTo>
                        <a:pt x="167" y="457"/>
                        <a:pt x="205" y="466"/>
                        <a:pt x="243" y="466"/>
                      </a:cubicBezTo>
                      <a:cubicBezTo>
                        <a:pt x="299" y="466"/>
                        <a:pt x="356" y="445"/>
                        <a:pt x="399" y="401"/>
                      </a:cubicBezTo>
                      <a:cubicBezTo>
                        <a:pt x="424" y="365"/>
                        <a:pt x="448" y="329"/>
                        <a:pt x="472" y="292"/>
                      </a:cubicBezTo>
                      <a:cubicBezTo>
                        <a:pt x="561" y="146"/>
                        <a:pt x="373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"/>
                <p:cNvSpPr/>
                <p:nvPr/>
              </p:nvSpPr>
              <p:spPr>
                <a:xfrm>
                  <a:off x="-152337" y="-50625"/>
                  <a:ext cx="2586475" cy="238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51" h="41712" extrusionOk="0">
                      <a:moveTo>
                        <a:pt x="13338" y="9583"/>
                      </a:moveTo>
                      <a:cubicBezTo>
                        <a:pt x="13314" y="9598"/>
                        <a:pt x="13290" y="9612"/>
                        <a:pt x="13266" y="9627"/>
                      </a:cubicBezTo>
                      <a:lnTo>
                        <a:pt x="13266" y="9627"/>
                      </a:lnTo>
                      <a:cubicBezTo>
                        <a:pt x="13290" y="9612"/>
                        <a:pt x="13314" y="9598"/>
                        <a:pt x="13338" y="9583"/>
                      </a:cubicBezTo>
                      <a:close/>
                      <a:moveTo>
                        <a:pt x="19948" y="0"/>
                      </a:moveTo>
                      <a:cubicBezTo>
                        <a:pt x="12481" y="0"/>
                        <a:pt x="4987" y="4289"/>
                        <a:pt x="1689" y="11434"/>
                      </a:cubicBezTo>
                      <a:cubicBezTo>
                        <a:pt x="2270" y="10515"/>
                        <a:pt x="2923" y="9631"/>
                        <a:pt x="3637" y="8809"/>
                      </a:cubicBezTo>
                      <a:lnTo>
                        <a:pt x="3637" y="8809"/>
                      </a:lnTo>
                      <a:cubicBezTo>
                        <a:pt x="3407" y="9172"/>
                        <a:pt x="3189" y="9535"/>
                        <a:pt x="2959" y="9898"/>
                      </a:cubicBezTo>
                      <a:cubicBezTo>
                        <a:pt x="6381" y="5050"/>
                        <a:pt x="13084" y="2282"/>
                        <a:pt x="19513" y="2282"/>
                      </a:cubicBezTo>
                      <a:cubicBezTo>
                        <a:pt x="26880" y="2282"/>
                        <a:pt x="33887" y="5916"/>
                        <a:pt x="35185" y="14216"/>
                      </a:cubicBezTo>
                      <a:cubicBezTo>
                        <a:pt x="35137" y="13926"/>
                        <a:pt x="35088" y="13648"/>
                        <a:pt x="35028" y="13369"/>
                      </a:cubicBezTo>
                      <a:lnTo>
                        <a:pt x="35028" y="13369"/>
                      </a:lnTo>
                      <a:cubicBezTo>
                        <a:pt x="35851" y="18123"/>
                        <a:pt x="34701" y="23639"/>
                        <a:pt x="30298" y="26264"/>
                      </a:cubicBezTo>
                      <a:cubicBezTo>
                        <a:pt x="28832" y="27141"/>
                        <a:pt x="27070" y="27569"/>
                        <a:pt x="25314" y="27569"/>
                      </a:cubicBezTo>
                      <a:cubicBezTo>
                        <a:pt x="20910" y="27569"/>
                        <a:pt x="16535" y="24877"/>
                        <a:pt x="16907" y="19793"/>
                      </a:cubicBezTo>
                      <a:lnTo>
                        <a:pt x="16907" y="19793"/>
                      </a:lnTo>
                      <a:cubicBezTo>
                        <a:pt x="17374" y="23874"/>
                        <a:pt x="20170" y="25607"/>
                        <a:pt x="23197" y="25607"/>
                      </a:cubicBezTo>
                      <a:cubicBezTo>
                        <a:pt x="26290" y="25607"/>
                        <a:pt x="29625" y="23798"/>
                        <a:pt x="30963" y="20833"/>
                      </a:cubicBezTo>
                      <a:cubicBezTo>
                        <a:pt x="33613" y="14978"/>
                        <a:pt x="29173" y="7938"/>
                        <a:pt x="23258" y="6365"/>
                      </a:cubicBezTo>
                      <a:cubicBezTo>
                        <a:pt x="22129" y="6069"/>
                        <a:pt x="20990" y="5929"/>
                        <a:pt x="19860" y="5929"/>
                      </a:cubicBezTo>
                      <a:cubicBezTo>
                        <a:pt x="13603" y="5929"/>
                        <a:pt x="7645" y="10227"/>
                        <a:pt x="5524" y="16140"/>
                      </a:cubicBezTo>
                      <a:cubicBezTo>
                        <a:pt x="1205" y="28188"/>
                        <a:pt x="10822" y="41071"/>
                        <a:pt x="23197" y="41712"/>
                      </a:cubicBezTo>
                      <a:cubicBezTo>
                        <a:pt x="22133" y="41506"/>
                        <a:pt x="21068" y="41228"/>
                        <a:pt x="20040" y="40865"/>
                      </a:cubicBezTo>
                      <a:lnTo>
                        <a:pt x="20040" y="40865"/>
                      </a:lnTo>
                      <a:cubicBezTo>
                        <a:pt x="20463" y="40950"/>
                        <a:pt x="20875" y="41022"/>
                        <a:pt x="21310" y="41095"/>
                      </a:cubicBezTo>
                      <a:cubicBezTo>
                        <a:pt x="8991" y="38162"/>
                        <a:pt x="1" y="18035"/>
                        <a:pt x="12928" y="9835"/>
                      </a:cubicBezTo>
                      <a:lnTo>
                        <a:pt x="12928" y="9835"/>
                      </a:lnTo>
                      <a:cubicBezTo>
                        <a:pt x="15187" y="8521"/>
                        <a:pt x="17807" y="7724"/>
                        <a:pt x="20340" y="7724"/>
                      </a:cubicBezTo>
                      <a:cubicBezTo>
                        <a:pt x="23391" y="7724"/>
                        <a:pt x="26315" y="8881"/>
                        <a:pt x="28326" y="11688"/>
                      </a:cubicBezTo>
                      <a:cubicBezTo>
                        <a:pt x="31602" y="16259"/>
                        <a:pt x="30089" y="24890"/>
                        <a:pt x="23768" y="24890"/>
                      </a:cubicBezTo>
                      <a:cubicBezTo>
                        <a:pt x="23180" y="24890"/>
                        <a:pt x="22550" y="24815"/>
                        <a:pt x="21879" y="24656"/>
                      </a:cubicBezTo>
                      <a:lnTo>
                        <a:pt x="21879" y="24656"/>
                      </a:lnTo>
                      <a:cubicBezTo>
                        <a:pt x="22160" y="24683"/>
                        <a:pt x="22432" y="24696"/>
                        <a:pt x="22693" y="24696"/>
                      </a:cubicBezTo>
                      <a:cubicBezTo>
                        <a:pt x="30619" y="24696"/>
                        <a:pt x="29331" y="12656"/>
                        <a:pt x="21637" y="11930"/>
                      </a:cubicBezTo>
                      <a:cubicBezTo>
                        <a:pt x="21372" y="11905"/>
                        <a:pt x="21111" y="11894"/>
                        <a:pt x="20854" y="11894"/>
                      </a:cubicBezTo>
                      <a:cubicBezTo>
                        <a:pt x="14597" y="11894"/>
                        <a:pt x="10588" y="18934"/>
                        <a:pt x="11947" y="24813"/>
                      </a:cubicBezTo>
                      <a:cubicBezTo>
                        <a:pt x="13401" y="31070"/>
                        <a:pt x="19987" y="35037"/>
                        <a:pt x="26139" y="35037"/>
                      </a:cubicBezTo>
                      <a:cubicBezTo>
                        <a:pt x="26231" y="35037"/>
                        <a:pt x="26323" y="35036"/>
                        <a:pt x="26415" y="35035"/>
                      </a:cubicBezTo>
                      <a:cubicBezTo>
                        <a:pt x="35863" y="34865"/>
                        <a:pt x="43254" y="25551"/>
                        <a:pt x="43181" y="16490"/>
                      </a:cubicBezTo>
                      <a:cubicBezTo>
                        <a:pt x="43012" y="11373"/>
                        <a:pt x="41355" y="6462"/>
                        <a:pt x="37798" y="2700"/>
                      </a:cubicBezTo>
                      <a:lnTo>
                        <a:pt x="37798" y="2700"/>
                      </a:lnTo>
                      <a:cubicBezTo>
                        <a:pt x="38427" y="3583"/>
                        <a:pt x="38996" y="4515"/>
                        <a:pt x="39492" y="5494"/>
                      </a:cubicBezTo>
                      <a:cubicBezTo>
                        <a:pt x="39250" y="5144"/>
                        <a:pt x="38996" y="4805"/>
                        <a:pt x="38742" y="4454"/>
                      </a:cubicBezTo>
                      <a:lnTo>
                        <a:pt x="38742" y="4454"/>
                      </a:lnTo>
                      <a:cubicBezTo>
                        <a:pt x="45150" y="14341"/>
                        <a:pt x="39160" y="33163"/>
                        <a:pt x="26096" y="33163"/>
                      </a:cubicBezTo>
                      <a:cubicBezTo>
                        <a:pt x="25212" y="33163"/>
                        <a:pt x="24295" y="33077"/>
                        <a:pt x="23348" y="32896"/>
                      </a:cubicBezTo>
                      <a:lnTo>
                        <a:pt x="23348" y="32896"/>
                      </a:lnTo>
                      <a:cubicBezTo>
                        <a:pt x="17581" y="31559"/>
                        <a:pt x="12303" y="27014"/>
                        <a:pt x="13423" y="20579"/>
                      </a:cubicBezTo>
                      <a:cubicBezTo>
                        <a:pt x="14114" y="16579"/>
                        <a:pt x="18430" y="12904"/>
                        <a:pt x="22251" y="12904"/>
                      </a:cubicBezTo>
                      <a:cubicBezTo>
                        <a:pt x="24382" y="12904"/>
                        <a:pt x="26359" y="14047"/>
                        <a:pt x="27468" y="16914"/>
                      </a:cubicBezTo>
                      <a:cubicBezTo>
                        <a:pt x="26475" y="14674"/>
                        <a:pt x="24789" y="13747"/>
                        <a:pt x="23006" y="13747"/>
                      </a:cubicBezTo>
                      <a:cubicBezTo>
                        <a:pt x="18356" y="13747"/>
                        <a:pt x="13050" y="20056"/>
                        <a:pt x="17693" y="25853"/>
                      </a:cubicBezTo>
                      <a:cubicBezTo>
                        <a:pt x="19527" y="28145"/>
                        <a:pt x="22302" y="29180"/>
                        <a:pt x="25139" y="29180"/>
                      </a:cubicBezTo>
                      <a:cubicBezTo>
                        <a:pt x="28293" y="29180"/>
                        <a:pt x="31524" y="27902"/>
                        <a:pt x="33625" y="25648"/>
                      </a:cubicBezTo>
                      <a:cubicBezTo>
                        <a:pt x="39080" y="19781"/>
                        <a:pt x="37883" y="9922"/>
                        <a:pt x="32173" y="4684"/>
                      </a:cubicBezTo>
                      <a:cubicBezTo>
                        <a:pt x="28670" y="1466"/>
                        <a:pt x="24313" y="0"/>
                        <a:pt x="19948" y="0"/>
                      </a:cubicBezTo>
                      <a:close/>
                    </a:path>
                  </a:pathLst>
                </a:custGeom>
                <a:solidFill>
                  <a:schemeClr val="accent2">
                    <a:alpha val="2723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62" name="Google Shape;1062;p3"/>
            <p:cNvGrpSpPr/>
            <p:nvPr/>
          </p:nvGrpSpPr>
          <p:grpSpPr>
            <a:xfrm>
              <a:off x="7335608" y="2845634"/>
              <a:ext cx="2735698" cy="2906951"/>
              <a:chOff x="7074538" y="2755486"/>
              <a:chExt cx="2010655" cy="2136521"/>
            </a:xfrm>
          </p:grpSpPr>
          <p:grpSp>
            <p:nvGrpSpPr>
              <p:cNvPr id="1063" name="Google Shape;1063;p3"/>
              <p:cNvGrpSpPr/>
              <p:nvPr/>
            </p:nvGrpSpPr>
            <p:grpSpPr>
              <a:xfrm flipH="1">
                <a:off x="7346152" y="2910434"/>
                <a:ext cx="1569582" cy="1981573"/>
                <a:chOff x="146217" y="2712579"/>
                <a:chExt cx="1552966" cy="1960401"/>
              </a:xfrm>
            </p:grpSpPr>
            <p:grpSp>
              <p:nvGrpSpPr>
                <p:cNvPr id="1064" name="Google Shape;1064;p3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065" name="Google Shape;1065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6" name="Google Shape;1066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7" name="Google Shape;1067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8" name="Google Shape;1068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69" name="Google Shape;1069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0" name="Google Shape;1070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1" name="Google Shape;1071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2" name="Google Shape;1072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3" name="Google Shape;1073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4" name="Google Shape;1074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5" name="Google Shape;1075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6" name="Google Shape;1076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7" name="Google Shape;1077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78" name="Google Shape;1078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79" name="Google Shape;1079;p3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080" name="Google Shape;1080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1" name="Google Shape;1081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2" name="Google Shape;1082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3" name="Google Shape;1083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4" name="Google Shape;1084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5" name="Google Shape;1085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6" name="Google Shape;1086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7" name="Google Shape;1087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8" name="Google Shape;1088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89" name="Google Shape;1089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0" name="Google Shape;1090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1" name="Google Shape;1091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2" name="Google Shape;1092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3" name="Google Shape;1093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094" name="Google Shape;1094;p3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095" name="Google Shape;1095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6" name="Google Shape;1096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7" name="Google Shape;1097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8" name="Google Shape;1098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099" name="Google Shape;1099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0" name="Google Shape;1100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1" name="Google Shape;1101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2" name="Google Shape;1102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3" name="Google Shape;1103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4" name="Google Shape;1104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5" name="Google Shape;1105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6" name="Google Shape;1106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7" name="Google Shape;1107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8" name="Google Shape;1108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09" name="Google Shape;1109;p3"/>
              <p:cNvSpPr/>
              <p:nvPr/>
            </p:nvSpPr>
            <p:spPr>
              <a:xfrm>
                <a:off x="7161230" y="2910343"/>
                <a:ext cx="1870244" cy="1349511"/>
              </a:xfrm>
              <a:custGeom>
                <a:avLst/>
                <a:gdLst/>
                <a:ahLst/>
                <a:cxnLst/>
                <a:rect l="l" t="t" r="r" b="b"/>
                <a:pathLst>
                  <a:path w="16610" h="11985" extrusionOk="0">
                    <a:moveTo>
                      <a:pt x="9059" y="0"/>
                    </a:moveTo>
                    <a:cubicBezTo>
                      <a:pt x="7874" y="0"/>
                      <a:pt x="6703" y="379"/>
                      <a:pt x="5722" y="1117"/>
                    </a:cubicBezTo>
                    <a:cubicBezTo>
                      <a:pt x="4694" y="1903"/>
                      <a:pt x="4004" y="3064"/>
                      <a:pt x="3799" y="4346"/>
                    </a:cubicBezTo>
                    <a:cubicBezTo>
                      <a:pt x="3654" y="5423"/>
                      <a:pt x="4113" y="6621"/>
                      <a:pt x="4972" y="7371"/>
                    </a:cubicBezTo>
                    <a:cubicBezTo>
                      <a:pt x="5537" y="7872"/>
                      <a:pt x="6191" y="8133"/>
                      <a:pt x="6857" y="8133"/>
                    </a:cubicBezTo>
                    <a:cubicBezTo>
                      <a:pt x="7075" y="8133"/>
                      <a:pt x="7295" y="8105"/>
                      <a:pt x="7512" y="8048"/>
                    </a:cubicBezTo>
                    <a:cubicBezTo>
                      <a:pt x="7633" y="8012"/>
                      <a:pt x="7754" y="7951"/>
                      <a:pt x="7863" y="7879"/>
                    </a:cubicBezTo>
                    <a:cubicBezTo>
                      <a:pt x="8178" y="7637"/>
                      <a:pt x="8359" y="7238"/>
                      <a:pt x="8541" y="6863"/>
                    </a:cubicBezTo>
                    <a:cubicBezTo>
                      <a:pt x="8698" y="6524"/>
                      <a:pt x="8855" y="6197"/>
                      <a:pt x="9097" y="6004"/>
                    </a:cubicBezTo>
                    <a:cubicBezTo>
                      <a:pt x="9234" y="5896"/>
                      <a:pt x="9402" y="5836"/>
                      <a:pt x="9577" y="5836"/>
                    </a:cubicBezTo>
                    <a:cubicBezTo>
                      <a:pt x="9618" y="5836"/>
                      <a:pt x="9660" y="5839"/>
                      <a:pt x="9702" y="5846"/>
                    </a:cubicBezTo>
                    <a:cubicBezTo>
                      <a:pt x="10246" y="5895"/>
                      <a:pt x="10718" y="6246"/>
                      <a:pt x="10936" y="6742"/>
                    </a:cubicBezTo>
                    <a:cubicBezTo>
                      <a:pt x="11371" y="7758"/>
                      <a:pt x="10900" y="9403"/>
                      <a:pt x="10210" y="10346"/>
                    </a:cubicBezTo>
                    <a:cubicBezTo>
                      <a:pt x="10053" y="10528"/>
                      <a:pt x="9871" y="10685"/>
                      <a:pt x="9690" y="10830"/>
                    </a:cubicBezTo>
                    <a:cubicBezTo>
                      <a:pt x="8621" y="11648"/>
                      <a:pt x="7295" y="11838"/>
                      <a:pt x="6167" y="11838"/>
                    </a:cubicBezTo>
                    <a:cubicBezTo>
                      <a:pt x="5828" y="11838"/>
                      <a:pt x="5506" y="11820"/>
                      <a:pt x="5214" y="11798"/>
                    </a:cubicBezTo>
                    <a:cubicBezTo>
                      <a:pt x="2783" y="11375"/>
                      <a:pt x="908" y="9488"/>
                      <a:pt x="0" y="7649"/>
                    </a:cubicBezTo>
                    <a:lnTo>
                      <a:pt x="0" y="7649"/>
                    </a:lnTo>
                    <a:cubicBezTo>
                      <a:pt x="1011" y="10334"/>
                      <a:pt x="3570" y="11984"/>
                      <a:pt x="6284" y="11984"/>
                    </a:cubicBezTo>
                    <a:cubicBezTo>
                      <a:pt x="7079" y="11984"/>
                      <a:pt x="7887" y="11843"/>
                      <a:pt x="8674" y="11544"/>
                    </a:cubicBezTo>
                    <a:cubicBezTo>
                      <a:pt x="9049" y="11387"/>
                      <a:pt x="9412" y="11181"/>
                      <a:pt x="9738" y="10927"/>
                    </a:cubicBezTo>
                    <a:cubicBezTo>
                      <a:pt x="10754" y="10165"/>
                      <a:pt x="11383" y="9016"/>
                      <a:pt x="11468" y="7758"/>
                    </a:cubicBezTo>
                    <a:cubicBezTo>
                      <a:pt x="11420" y="6258"/>
                      <a:pt x="10815" y="5121"/>
                      <a:pt x="9823" y="4649"/>
                    </a:cubicBezTo>
                    <a:cubicBezTo>
                      <a:pt x="9508" y="4491"/>
                      <a:pt x="9186" y="4414"/>
                      <a:pt x="8873" y="4414"/>
                    </a:cubicBezTo>
                    <a:cubicBezTo>
                      <a:pt x="8465" y="4414"/>
                      <a:pt x="8073" y="4546"/>
                      <a:pt x="7730" y="4806"/>
                    </a:cubicBezTo>
                    <a:cubicBezTo>
                      <a:pt x="7271" y="5181"/>
                      <a:pt x="6944" y="5701"/>
                      <a:pt x="6787" y="6270"/>
                    </a:cubicBezTo>
                    <a:cubicBezTo>
                      <a:pt x="6750" y="6439"/>
                      <a:pt x="6666" y="6584"/>
                      <a:pt x="6533" y="6681"/>
                    </a:cubicBezTo>
                    <a:cubicBezTo>
                      <a:pt x="6407" y="6778"/>
                      <a:pt x="6258" y="6818"/>
                      <a:pt x="6100" y="6818"/>
                    </a:cubicBezTo>
                    <a:cubicBezTo>
                      <a:pt x="5742" y="6818"/>
                      <a:pt x="5338" y="6610"/>
                      <a:pt x="5045" y="6367"/>
                    </a:cubicBezTo>
                    <a:lnTo>
                      <a:pt x="5033" y="6354"/>
                    </a:lnTo>
                    <a:cubicBezTo>
                      <a:pt x="4331" y="5677"/>
                      <a:pt x="4089" y="4613"/>
                      <a:pt x="4379" y="3427"/>
                    </a:cubicBezTo>
                    <a:cubicBezTo>
                      <a:pt x="4646" y="2532"/>
                      <a:pt x="5190" y="1734"/>
                      <a:pt x="5928" y="1165"/>
                    </a:cubicBezTo>
                    <a:cubicBezTo>
                      <a:pt x="6768" y="525"/>
                      <a:pt x="7830" y="207"/>
                      <a:pt x="8942" y="207"/>
                    </a:cubicBezTo>
                    <a:cubicBezTo>
                      <a:pt x="10122" y="207"/>
                      <a:pt x="11359" y="564"/>
                      <a:pt x="12448" y="1274"/>
                    </a:cubicBezTo>
                    <a:cubicBezTo>
                      <a:pt x="15968" y="3475"/>
                      <a:pt x="16609" y="7540"/>
                      <a:pt x="15521" y="11205"/>
                    </a:cubicBezTo>
                    <a:cubicBezTo>
                      <a:pt x="16246" y="9354"/>
                      <a:pt x="16343" y="7322"/>
                      <a:pt x="15811" y="5411"/>
                    </a:cubicBezTo>
                    <a:cubicBezTo>
                      <a:pt x="15133" y="3064"/>
                      <a:pt x="13476" y="1286"/>
                      <a:pt x="11142" y="403"/>
                    </a:cubicBezTo>
                    <a:cubicBezTo>
                      <a:pt x="10467" y="133"/>
                      <a:pt x="9761" y="0"/>
                      <a:pt x="9059" y="0"/>
                    </a:cubicBezTo>
                    <a:close/>
                  </a:path>
                </a:pathLst>
              </a:custGeom>
              <a:solidFill>
                <a:schemeClr val="accent2">
                  <a:alpha val="2723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110" name="Google Shape;1110;p3"/>
              <p:cNvGrpSpPr/>
              <p:nvPr/>
            </p:nvGrpSpPr>
            <p:grpSpPr>
              <a:xfrm rot="-4586846" flipH="1">
                <a:off x="7577630" y="2882375"/>
                <a:ext cx="1351919" cy="1384943"/>
                <a:chOff x="146217" y="2712579"/>
                <a:chExt cx="1552966" cy="1960401"/>
              </a:xfrm>
            </p:grpSpPr>
            <p:grpSp>
              <p:nvGrpSpPr>
                <p:cNvPr id="1111" name="Google Shape;1111;p3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112" name="Google Shape;1112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3" name="Google Shape;1113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4" name="Google Shape;1114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5" name="Google Shape;1115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6" name="Google Shape;1116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7" name="Google Shape;1117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8" name="Google Shape;1118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9" name="Google Shape;1119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0" name="Google Shape;1120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1" name="Google Shape;1121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2" name="Google Shape;1122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3" name="Google Shape;1123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4" name="Google Shape;1124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5" name="Google Shape;1125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26" name="Google Shape;1126;p3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127" name="Google Shape;1127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8" name="Google Shape;1128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9" name="Google Shape;1129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0" name="Google Shape;1130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1" name="Google Shape;1131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2" name="Google Shape;1132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3" name="Google Shape;1133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4" name="Google Shape;1134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5" name="Google Shape;1135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6" name="Google Shape;1136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7" name="Google Shape;1137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8" name="Google Shape;1138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9" name="Google Shape;1139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0" name="Google Shape;1140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41" name="Google Shape;1141;p3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142" name="Google Shape;1142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3" name="Google Shape;1143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4" name="Google Shape;1144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5" name="Google Shape;1145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6" name="Google Shape;1146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7" name="Google Shape;1147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8" name="Google Shape;1148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49" name="Google Shape;1149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0" name="Google Shape;1150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1" name="Google Shape;1151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2" name="Google Shape;1152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3" name="Google Shape;1153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4" name="Google Shape;1154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5" name="Google Shape;1155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56" name="Google Shape;1156;p3"/>
              <p:cNvGrpSpPr/>
              <p:nvPr/>
            </p:nvGrpSpPr>
            <p:grpSpPr>
              <a:xfrm rot="5833908" flipH="1">
                <a:off x="7188987" y="2833692"/>
                <a:ext cx="1612381" cy="1651433"/>
                <a:chOff x="146217" y="2712579"/>
                <a:chExt cx="1552966" cy="1960401"/>
              </a:xfrm>
            </p:grpSpPr>
            <p:grpSp>
              <p:nvGrpSpPr>
                <p:cNvPr id="1157" name="Google Shape;1157;p3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158" name="Google Shape;1158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0" name="Google Shape;1160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1" name="Google Shape;1161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2" name="Google Shape;1162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3" name="Google Shape;1163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4" name="Google Shape;1164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5" name="Google Shape;1165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6" name="Google Shape;1166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7" name="Google Shape;1167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8" name="Google Shape;1168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9" name="Google Shape;1169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0" name="Google Shape;1170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1" name="Google Shape;1171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72" name="Google Shape;1172;p3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173" name="Google Shape;1173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4" name="Google Shape;1174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5" name="Google Shape;1175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6" name="Google Shape;1176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7" name="Google Shape;1177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8" name="Google Shape;1178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79" name="Google Shape;1179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0" name="Google Shape;1180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1" name="Google Shape;1181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2" name="Google Shape;1182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3" name="Google Shape;1183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4" name="Google Shape;1184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5" name="Google Shape;1185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6" name="Google Shape;1186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187" name="Google Shape;1187;p3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188" name="Google Shape;1188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9" name="Google Shape;1189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0" name="Google Shape;1190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1" name="Google Shape;1191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2" name="Google Shape;1192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3" name="Google Shape;1193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4" name="Google Shape;1194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5" name="Google Shape;1195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6" name="Google Shape;1196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7" name="Google Shape;1197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8" name="Google Shape;1198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99" name="Google Shape;1199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0" name="Google Shape;1200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1" name="Google Shape;1201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202" name="Google Shape;1202;p3"/>
              <p:cNvGrpSpPr/>
              <p:nvPr/>
            </p:nvGrpSpPr>
            <p:grpSpPr>
              <a:xfrm>
                <a:off x="7351673" y="2996434"/>
                <a:ext cx="1612289" cy="1651638"/>
                <a:chOff x="146217" y="2712579"/>
                <a:chExt cx="1552966" cy="1960401"/>
              </a:xfrm>
            </p:grpSpPr>
            <p:grpSp>
              <p:nvGrpSpPr>
                <p:cNvPr id="1203" name="Google Shape;1203;p3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204" name="Google Shape;1204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5" name="Google Shape;1205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6" name="Google Shape;1206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7" name="Google Shape;1207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8" name="Google Shape;1208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09" name="Google Shape;1209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0" name="Google Shape;1210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1" name="Google Shape;1211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2" name="Google Shape;1212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3" name="Google Shape;1213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4" name="Google Shape;1214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5" name="Google Shape;1215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6" name="Google Shape;1216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17" name="Google Shape;1217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18" name="Google Shape;1218;p3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219" name="Google Shape;1219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0" name="Google Shape;1220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1" name="Google Shape;1221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2" name="Google Shape;1222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3" name="Google Shape;1223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4" name="Google Shape;1224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5" name="Google Shape;1225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6" name="Google Shape;1226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7" name="Google Shape;1227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8" name="Google Shape;1228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29" name="Google Shape;1229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0" name="Google Shape;1230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1" name="Google Shape;1231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2" name="Google Shape;1232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233" name="Google Shape;1233;p3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234" name="Google Shape;1234;p3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5" name="Google Shape;1235;p3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6" name="Google Shape;1236;p3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7" name="Google Shape;1237;p3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8" name="Google Shape;1238;p3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39" name="Google Shape;1239;p3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0" name="Google Shape;1240;p3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1" name="Google Shape;1241;p3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2" name="Google Shape;1242;p3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3" name="Google Shape;1243;p3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4" name="Google Shape;1244;p3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5" name="Google Shape;1245;p3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6" name="Google Shape;1246;p3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7" name="Google Shape;1247;p3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1248" name="Google Shape;1248;p3"/>
          <p:cNvSpPr txBox="1">
            <a:spLocks noGrp="1"/>
          </p:cNvSpPr>
          <p:nvPr>
            <p:ph type="title"/>
          </p:nvPr>
        </p:nvSpPr>
        <p:spPr>
          <a:xfrm>
            <a:off x="2691300" y="1289225"/>
            <a:ext cx="3761400" cy="15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9" name="Google Shape;1249;p3"/>
          <p:cNvSpPr txBox="1">
            <a:spLocks noGrp="1"/>
          </p:cNvSpPr>
          <p:nvPr>
            <p:ph type="subTitle" idx="1"/>
          </p:nvPr>
        </p:nvSpPr>
        <p:spPr>
          <a:xfrm>
            <a:off x="2691300" y="3012450"/>
            <a:ext cx="37614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9" name="Google Shape;1589;p5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1590" name="Google Shape;1590;p5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1" name="Google Shape;1591;p5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1592" name="Google Shape;1592;p5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7" name="Google Shape;1617;p5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1618" name="Google Shape;1618;p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4" name="Google Shape;1644;p5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4" name="Google Shape;1744;p5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1745" name="Google Shape;1745;p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1" name="Google Shape;1771;p5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6" name="Google Shape;1776;p5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1777" name="Google Shape;1777;p5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5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5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3" name="Google Shape;1803;p5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4" name="Google Shape;1804;p5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1805" name="Google Shape;1805;p5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5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5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5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5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5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5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1" name="Google Shape;1831;p5"/>
          <p:cNvGrpSpPr/>
          <p:nvPr/>
        </p:nvGrpSpPr>
        <p:grpSpPr>
          <a:xfrm>
            <a:off x="-638622" y="-25066"/>
            <a:ext cx="9717645" cy="5234084"/>
            <a:chOff x="-638622" y="-25066"/>
            <a:chExt cx="9717645" cy="5234084"/>
          </a:xfrm>
        </p:grpSpPr>
        <p:grpSp>
          <p:nvGrpSpPr>
            <p:cNvPr id="1832" name="Google Shape;1832;p5"/>
            <p:cNvGrpSpPr/>
            <p:nvPr/>
          </p:nvGrpSpPr>
          <p:grpSpPr>
            <a:xfrm>
              <a:off x="-638622" y="-25066"/>
              <a:ext cx="2416744" cy="2763025"/>
              <a:chOff x="-638622" y="-25066"/>
              <a:chExt cx="2416744" cy="2763025"/>
            </a:xfrm>
          </p:grpSpPr>
          <p:grpSp>
            <p:nvGrpSpPr>
              <p:cNvPr id="1833" name="Google Shape;1833;p5"/>
              <p:cNvGrpSpPr/>
              <p:nvPr/>
            </p:nvGrpSpPr>
            <p:grpSpPr>
              <a:xfrm rot="395" flipH="1">
                <a:off x="-638622" y="1082911"/>
                <a:ext cx="1351857" cy="1654970"/>
                <a:chOff x="146217" y="2712579"/>
                <a:chExt cx="1552966" cy="1960401"/>
              </a:xfrm>
            </p:grpSpPr>
            <p:grpSp>
              <p:nvGrpSpPr>
                <p:cNvPr id="1834" name="Google Shape;1834;p5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835" name="Google Shape;1835;p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6" name="Google Shape;1836;p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7" name="Google Shape;1837;p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8" name="Google Shape;1838;p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39" name="Google Shape;1839;p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0" name="Google Shape;1840;p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1" name="Google Shape;1841;p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2" name="Google Shape;1842;p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3" name="Google Shape;1843;p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4" name="Google Shape;1844;p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5" name="Google Shape;1845;p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6" name="Google Shape;1846;p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7" name="Google Shape;1847;p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48" name="Google Shape;1848;p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49" name="Google Shape;1849;p5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850" name="Google Shape;1850;p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1" name="Google Shape;1851;p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2" name="Google Shape;1852;p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3" name="Google Shape;1853;p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4" name="Google Shape;1854;p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5" name="Google Shape;1855;p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6" name="Google Shape;1856;p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7" name="Google Shape;1857;p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8" name="Google Shape;1858;p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59" name="Google Shape;1859;p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0" name="Google Shape;1860;p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1" name="Google Shape;1861;p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2" name="Google Shape;1862;p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3" name="Google Shape;1863;p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64" name="Google Shape;1864;p5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865" name="Google Shape;1865;p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6" name="Google Shape;1866;p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7" name="Google Shape;1867;p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8" name="Google Shape;1868;p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69" name="Google Shape;1869;p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0" name="Google Shape;1870;p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1" name="Google Shape;1871;p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2" name="Google Shape;1872;p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3" name="Google Shape;1873;p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4" name="Google Shape;1874;p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5" name="Google Shape;1875;p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6" name="Google Shape;1876;p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7" name="Google Shape;1877;p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78" name="Google Shape;1878;p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879" name="Google Shape;1879;p5"/>
              <p:cNvGrpSpPr/>
              <p:nvPr/>
            </p:nvGrpSpPr>
            <p:grpSpPr>
              <a:xfrm rot="-4586846" flipH="1">
                <a:off x="139310" y="-1605"/>
                <a:ext cx="1351919" cy="1654924"/>
                <a:chOff x="146217" y="2712579"/>
                <a:chExt cx="1552966" cy="1960401"/>
              </a:xfrm>
            </p:grpSpPr>
            <p:grpSp>
              <p:nvGrpSpPr>
                <p:cNvPr id="1880" name="Google Shape;1880;p5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881" name="Google Shape;1881;p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2" name="Google Shape;1882;p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3" name="Google Shape;1883;p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4" name="Google Shape;1884;p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5" name="Google Shape;1885;p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6" name="Google Shape;1886;p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7" name="Google Shape;1887;p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8" name="Google Shape;1888;p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9" name="Google Shape;1889;p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0" name="Google Shape;1890;p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1" name="Google Shape;1891;p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2" name="Google Shape;1892;p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3" name="Google Shape;1893;p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4" name="Google Shape;1894;p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95" name="Google Shape;1895;p5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896" name="Google Shape;1896;p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7" name="Google Shape;1897;p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8" name="Google Shape;1898;p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99" name="Google Shape;1899;p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0" name="Google Shape;1900;p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1" name="Google Shape;1901;p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2" name="Google Shape;1902;p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3" name="Google Shape;1903;p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4" name="Google Shape;1904;p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5" name="Google Shape;1905;p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6" name="Google Shape;1906;p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7" name="Google Shape;1907;p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8" name="Google Shape;1908;p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09" name="Google Shape;1909;p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10" name="Google Shape;1910;p5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911" name="Google Shape;1911;p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2" name="Google Shape;1912;p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3" name="Google Shape;1913;p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4" name="Google Shape;1914;p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5" name="Google Shape;1915;p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6" name="Google Shape;1916;p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7" name="Google Shape;1917;p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8" name="Google Shape;1918;p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19" name="Google Shape;1919;p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20" name="Google Shape;1920;p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21" name="Google Shape;1921;p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22" name="Google Shape;1922;p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23" name="Google Shape;1923;p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24" name="Google Shape;1924;p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925" name="Google Shape;1925;p5"/>
              <p:cNvGrpSpPr/>
              <p:nvPr/>
            </p:nvGrpSpPr>
            <p:grpSpPr>
              <a:xfrm rot="-4003042">
                <a:off x="554452" y="263880"/>
                <a:ext cx="697844" cy="714460"/>
                <a:chOff x="1146109" y="401894"/>
                <a:chExt cx="268792" cy="275226"/>
              </a:xfrm>
            </p:grpSpPr>
            <p:sp>
              <p:nvSpPr>
                <p:cNvPr id="1926" name="Google Shape;1926;p5"/>
                <p:cNvSpPr/>
                <p:nvPr/>
              </p:nvSpPr>
              <p:spPr>
                <a:xfrm>
                  <a:off x="1332382" y="496087"/>
                  <a:ext cx="82520" cy="84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850" extrusionOk="0">
                      <a:moveTo>
                        <a:pt x="80" y="1409"/>
                      </a:moveTo>
                      <a:cubicBezTo>
                        <a:pt x="32" y="1457"/>
                        <a:pt x="0" y="1521"/>
                        <a:pt x="0" y="1601"/>
                      </a:cubicBezTo>
                      <a:cubicBezTo>
                        <a:pt x="16" y="1681"/>
                        <a:pt x="64" y="1745"/>
                        <a:pt x="128" y="1809"/>
                      </a:cubicBezTo>
                      <a:lnTo>
                        <a:pt x="1040" y="2705"/>
                      </a:lnTo>
                      <a:cubicBezTo>
                        <a:pt x="1088" y="2769"/>
                        <a:pt x="1168" y="2817"/>
                        <a:pt x="1248" y="2849"/>
                      </a:cubicBezTo>
                      <a:cubicBezTo>
                        <a:pt x="1360" y="2849"/>
                        <a:pt x="1472" y="2817"/>
                        <a:pt x="1552" y="2753"/>
                      </a:cubicBezTo>
                      <a:cubicBezTo>
                        <a:pt x="2048" y="2385"/>
                        <a:pt x="2320" y="1809"/>
                        <a:pt x="2560" y="1249"/>
                      </a:cubicBezTo>
                      <a:cubicBezTo>
                        <a:pt x="2672" y="993"/>
                        <a:pt x="2784" y="689"/>
                        <a:pt x="2640" y="449"/>
                      </a:cubicBezTo>
                      <a:cubicBezTo>
                        <a:pt x="2400" y="49"/>
                        <a:pt x="1520" y="1"/>
                        <a:pt x="1136" y="161"/>
                      </a:cubicBezTo>
                      <a:cubicBezTo>
                        <a:pt x="704" y="369"/>
                        <a:pt x="336" y="1025"/>
                        <a:pt x="80" y="1409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7" name="Google Shape;1927;p5"/>
                <p:cNvSpPr/>
                <p:nvPr/>
              </p:nvSpPr>
              <p:spPr>
                <a:xfrm>
                  <a:off x="1241304" y="608348"/>
                  <a:ext cx="84416" cy="6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2321" extrusionOk="0">
                      <a:moveTo>
                        <a:pt x="561" y="1521"/>
                      </a:moveTo>
                      <a:cubicBezTo>
                        <a:pt x="833" y="1969"/>
                        <a:pt x="1345" y="2177"/>
                        <a:pt x="1841" y="2273"/>
                      </a:cubicBezTo>
                      <a:cubicBezTo>
                        <a:pt x="2033" y="2321"/>
                        <a:pt x="2225" y="2321"/>
                        <a:pt x="2401" y="2241"/>
                      </a:cubicBezTo>
                      <a:cubicBezTo>
                        <a:pt x="2545" y="2129"/>
                        <a:pt x="2641" y="2001"/>
                        <a:pt x="2689" y="1841"/>
                      </a:cubicBezTo>
                      <a:cubicBezTo>
                        <a:pt x="2769" y="1585"/>
                        <a:pt x="2817" y="1329"/>
                        <a:pt x="2833" y="1073"/>
                      </a:cubicBezTo>
                      <a:cubicBezTo>
                        <a:pt x="2849" y="865"/>
                        <a:pt x="2801" y="641"/>
                        <a:pt x="2689" y="449"/>
                      </a:cubicBezTo>
                      <a:cubicBezTo>
                        <a:pt x="2497" y="177"/>
                        <a:pt x="2177" y="17"/>
                        <a:pt x="1841" y="17"/>
                      </a:cubicBezTo>
                      <a:cubicBezTo>
                        <a:pt x="1041" y="1"/>
                        <a:pt x="1" y="609"/>
                        <a:pt x="561" y="152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28" name="Google Shape;1928;p5"/>
                <p:cNvGrpSpPr/>
                <p:nvPr/>
              </p:nvGrpSpPr>
              <p:grpSpPr>
                <a:xfrm>
                  <a:off x="1146109" y="401894"/>
                  <a:ext cx="171173" cy="146520"/>
                  <a:chOff x="1146109" y="401894"/>
                  <a:chExt cx="171173" cy="146520"/>
                </a:xfrm>
              </p:grpSpPr>
              <p:sp>
                <p:nvSpPr>
                  <p:cNvPr id="1929" name="Google Shape;1929;p5"/>
                  <p:cNvSpPr/>
                  <p:nvPr/>
                </p:nvSpPr>
                <p:spPr>
                  <a:xfrm>
                    <a:off x="1146109" y="401894"/>
                    <a:ext cx="171173" cy="146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7" h="4945" extrusionOk="0">
                        <a:moveTo>
                          <a:pt x="512" y="2352"/>
                        </a:moveTo>
                        <a:cubicBezTo>
                          <a:pt x="976" y="3104"/>
                          <a:pt x="1536" y="3792"/>
                          <a:pt x="2160" y="4400"/>
                        </a:cubicBezTo>
                        <a:cubicBezTo>
                          <a:pt x="2320" y="4576"/>
                          <a:pt x="2512" y="4704"/>
                          <a:pt x="2736" y="4800"/>
                        </a:cubicBezTo>
                        <a:cubicBezTo>
                          <a:pt x="3152" y="4944"/>
                          <a:pt x="3616" y="4752"/>
                          <a:pt x="4032" y="4560"/>
                        </a:cubicBezTo>
                        <a:lnTo>
                          <a:pt x="5008" y="4096"/>
                        </a:lnTo>
                        <a:cubicBezTo>
                          <a:pt x="5185" y="4016"/>
                          <a:pt x="5345" y="3920"/>
                          <a:pt x="5473" y="3792"/>
                        </a:cubicBezTo>
                        <a:cubicBezTo>
                          <a:pt x="5729" y="3536"/>
                          <a:pt x="5761" y="3136"/>
                          <a:pt x="5761" y="2784"/>
                        </a:cubicBezTo>
                        <a:cubicBezTo>
                          <a:pt x="5777" y="2288"/>
                          <a:pt x="5777" y="1728"/>
                          <a:pt x="5457" y="1360"/>
                        </a:cubicBezTo>
                        <a:cubicBezTo>
                          <a:pt x="5249" y="1136"/>
                          <a:pt x="4992" y="976"/>
                          <a:pt x="4704" y="880"/>
                        </a:cubicBezTo>
                        <a:cubicBezTo>
                          <a:pt x="3680" y="416"/>
                          <a:pt x="2528" y="0"/>
                          <a:pt x="1408" y="432"/>
                        </a:cubicBezTo>
                        <a:cubicBezTo>
                          <a:pt x="592" y="752"/>
                          <a:pt x="0" y="1520"/>
                          <a:pt x="512" y="2352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930" name="Google Shape;1930;p5"/>
                  <p:cNvGrpSpPr/>
                  <p:nvPr/>
                </p:nvGrpSpPr>
                <p:grpSpPr>
                  <a:xfrm>
                    <a:off x="1167199" y="418649"/>
                    <a:ext cx="111953" cy="108115"/>
                    <a:chOff x="1167199" y="418649"/>
                    <a:chExt cx="111953" cy="108115"/>
                  </a:xfrm>
                </p:grpSpPr>
                <p:sp>
                  <p:nvSpPr>
                    <p:cNvPr id="1931" name="Google Shape;1931;p5"/>
                    <p:cNvSpPr/>
                    <p:nvPr/>
                  </p:nvSpPr>
                  <p:spPr>
                    <a:xfrm rot="10526915">
                      <a:off x="1169905" y="421851"/>
                      <a:ext cx="83539" cy="71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77" h="4945" extrusionOk="0">
                          <a:moveTo>
                            <a:pt x="512" y="2352"/>
                          </a:moveTo>
                          <a:cubicBezTo>
                            <a:pt x="976" y="3104"/>
                            <a:pt x="1536" y="3792"/>
                            <a:pt x="2160" y="4400"/>
                          </a:cubicBezTo>
                          <a:cubicBezTo>
                            <a:pt x="2320" y="4576"/>
                            <a:pt x="2512" y="4704"/>
                            <a:pt x="2736" y="4800"/>
                          </a:cubicBezTo>
                          <a:cubicBezTo>
                            <a:pt x="3152" y="4944"/>
                            <a:pt x="3616" y="4752"/>
                            <a:pt x="4032" y="4560"/>
                          </a:cubicBezTo>
                          <a:lnTo>
                            <a:pt x="5008" y="4096"/>
                          </a:lnTo>
                          <a:cubicBezTo>
                            <a:pt x="5185" y="4016"/>
                            <a:pt x="5345" y="3920"/>
                            <a:pt x="5473" y="3792"/>
                          </a:cubicBezTo>
                          <a:cubicBezTo>
                            <a:pt x="5729" y="3536"/>
                            <a:pt x="5761" y="3136"/>
                            <a:pt x="5761" y="2784"/>
                          </a:cubicBezTo>
                          <a:cubicBezTo>
                            <a:pt x="5777" y="2288"/>
                            <a:pt x="5777" y="1728"/>
                            <a:pt x="5457" y="1360"/>
                          </a:cubicBezTo>
                          <a:cubicBezTo>
                            <a:pt x="5249" y="1136"/>
                            <a:pt x="4992" y="976"/>
                            <a:pt x="4704" y="880"/>
                          </a:cubicBezTo>
                          <a:cubicBezTo>
                            <a:pt x="3680" y="416"/>
                            <a:pt x="2528" y="0"/>
                            <a:pt x="1408" y="432"/>
                          </a:cubicBezTo>
                          <a:cubicBezTo>
                            <a:pt x="592" y="752"/>
                            <a:pt x="0" y="1520"/>
                            <a:pt x="512" y="235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932" name="Google Shape;1932;p5"/>
                    <p:cNvSpPr/>
                    <p:nvPr/>
                  </p:nvSpPr>
                  <p:spPr>
                    <a:xfrm rot="6620808">
                      <a:off x="1179769" y="452836"/>
                      <a:ext cx="63818" cy="653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85" h="2850" extrusionOk="0">
                          <a:moveTo>
                            <a:pt x="80" y="1409"/>
                          </a:moveTo>
                          <a:cubicBezTo>
                            <a:pt x="32" y="1457"/>
                            <a:pt x="0" y="1521"/>
                            <a:pt x="0" y="1601"/>
                          </a:cubicBezTo>
                          <a:cubicBezTo>
                            <a:pt x="16" y="1681"/>
                            <a:pt x="64" y="1745"/>
                            <a:pt x="128" y="1809"/>
                          </a:cubicBezTo>
                          <a:lnTo>
                            <a:pt x="1040" y="2705"/>
                          </a:lnTo>
                          <a:cubicBezTo>
                            <a:pt x="1088" y="2769"/>
                            <a:pt x="1168" y="2817"/>
                            <a:pt x="1248" y="2849"/>
                          </a:cubicBezTo>
                          <a:cubicBezTo>
                            <a:pt x="1360" y="2849"/>
                            <a:pt x="1472" y="2817"/>
                            <a:pt x="1552" y="2753"/>
                          </a:cubicBezTo>
                          <a:cubicBezTo>
                            <a:pt x="2048" y="2385"/>
                            <a:pt x="2320" y="1809"/>
                            <a:pt x="2560" y="1249"/>
                          </a:cubicBezTo>
                          <a:cubicBezTo>
                            <a:pt x="2672" y="993"/>
                            <a:pt x="2784" y="689"/>
                            <a:pt x="2640" y="449"/>
                          </a:cubicBezTo>
                          <a:cubicBezTo>
                            <a:pt x="2400" y="49"/>
                            <a:pt x="1520" y="1"/>
                            <a:pt x="1136" y="161"/>
                          </a:cubicBezTo>
                          <a:cubicBezTo>
                            <a:pt x="704" y="369"/>
                            <a:pt x="336" y="1025"/>
                            <a:pt x="80" y="14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933" name="Google Shape;1933;p5"/>
                    <p:cNvSpPr/>
                    <p:nvPr/>
                  </p:nvSpPr>
                  <p:spPr>
                    <a:xfrm rot="1447158">
                      <a:off x="1204983" y="439347"/>
                      <a:ext cx="66059" cy="538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49" h="2321" extrusionOk="0">
                          <a:moveTo>
                            <a:pt x="561" y="1521"/>
                          </a:moveTo>
                          <a:cubicBezTo>
                            <a:pt x="833" y="1969"/>
                            <a:pt x="1345" y="2177"/>
                            <a:pt x="1841" y="2273"/>
                          </a:cubicBezTo>
                          <a:cubicBezTo>
                            <a:pt x="2033" y="2321"/>
                            <a:pt x="2225" y="2321"/>
                            <a:pt x="2401" y="2241"/>
                          </a:cubicBezTo>
                          <a:cubicBezTo>
                            <a:pt x="2545" y="2129"/>
                            <a:pt x="2641" y="2001"/>
                            <a:pt x="2689" y="1841"/>
                          </a:cubicBezTo>
                          <a:cubicBezTo>
                            <a:pt x="2769" y="1585"/>
                            <a:pt x="2817" y="1329"/>
                            <a:pt x="2833" y="1073"/>
                          </a:cubicBezTo>
                          <a:cubicBezTo>
                            <a:pt x="2849" y="865"/>
                            <a:pt x="2801" y="641"/>
                            <a:pt x="2689" y="449"/>
                          </a:cubicBezTo>
                          <a:cubicBezTo>
                            <a:pt x="2497" y="177"/>
                            <a:pt x="2177" y="17"/>
                            <a:pt x="1841" y="17"/>
                          </a:cubicBezTo>
                          <a:cubicBezTo>
                            <a:pt x="1041" y="1"/>
                            <a:pt x="1" y="609"/>
                            <a:pt x="561" y="1521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grpSp>
          <p:nvGrpSpPr>
            <p:cNvPr id="1934" name="Google Shape;1934;p5"/>
            <p:cNvGrpSpPr/>
            <p:nvPr/>
          </p:nvGrpSpPr>
          <p:grpSpPr>
            <a:xfrm>
              <a:off x="7153317" y="3507171"/>
              <a:ext cx="1925706" cy="1701846"/>
              <a:chOff x="7153317" y="3507171"/>
              <a:chExt cx="1925706" cy="1701846"/>
            </a:xfrm>
          </p:grpSpPr>
          <p:grpSp>
            <p:nvGrpSpPr>
              <p:cNvPr id="1935" name="Google Shape;1935;p5"/>
              <p:cNvGrpSpPr/>
              <p:nvPr/>
            </p:nvGrpSpPr>
            <p:grpSpPr>
              <a:xfrm rot="4586846">
                <a:off x="7440210" y="3530632"/>
                <a:ext cx="1351919" cy="1654924"/>
                <a:chOff x="146217" y="2712579"/>
                <a:chExt cx="1552966" cy="1960401"/>
              </a:xfrm>
            </p:grpSpPr>
            <p:grpSp>
              <p:nvGrpSpPr>
                <p:cNvPr id="1936" name="Google Shape;1936;p5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1937" name="Google Shape;1937;p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8" name="Google Shape;1938;p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9" name="Google Shape;1939;p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0" name="Google Shape;1940;p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1" name="Google Shape;1941;p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2" name="Google Shape;1942;p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3" name="Google Shape;1943;p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4" name="Google Shape;1944;p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5" name="Google Shape;1945;p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6" name="Google Shape;1946;p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7" name="Google Shape;1947;p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8" name="Google Shape;1948;p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49" name="Google Shape;1949;p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0" name="Google Shape;1950;p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51" name="Google Shape;1951;p5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1952" name="Google Shape;1952;p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3" name="Google Shape;1953;p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4" name="Google Shape;1954;p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5" name="Google Shape;1955;p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6" name="Google Shape;1956;p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7" name="Google Shape;1957;p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8" name="Google Shape;1958;p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9" name="Google Shape;1959;p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0" name="Google Shape;1960;p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1" name="Google Shape;1961;p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2" name="Google Shape;1962;p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3" name="Google Shape;1963;p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4" name="Google Shape;1964;p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5" name="Google Shape;1965;p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66" name="Google Shape;1966;p5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1967" name="Google Shape;1967;p5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8" name="Google Shape;1968;p5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9" name="Google Shape;1969;p5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0" name="Google Shape;1970;p5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1" name="Google Shape;1971;p5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2" name="Google Shape;1972;p5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3" name="Google Shape;1973;p5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4" name="Google Shape;1974;p5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5" name="Google Shape;1975;p5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6" name="Google Shape;1976;p5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7" name="Google Shape;1977;p5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8" name="Google Shape;1978;p5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9" name="Google Shape;1979;p5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0" name="Google Shape;1980;p5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981" name="Google Shape;1981;p5"/>
              <p:cNvGrpSpPr/>
              <p:nvPr/>
            </p:nvGrpSpPr>
            <p:grpSpPr>
              <a:xfrm rot="1105138" flipH="1">
                <a:off x="8201561" y="4082231"/>
                <a:ext cx="780693" cy="739102"/>
                <a:chOff x="394839" y="946426"/>
                <a:chExt cx="688446" cy="651769"/>
              </a:xfrm>
            </p:grpSpPr>
            <p:sp>
              <p:nvSpPr>
                <p:cNvPr id="1982" name="Google Shape;1982;p5"/>
                <p:cNvSpPr/>
                <p:nvPr/>
              </p:nvSpPr>
              <p:spPr>
                <a:xfrm rot="4195360">
                  <a:off x="669575" y="976299"/>
                  <a:ext cx="339800" cy="39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6" h="9747" extrusionOk="0">
                      <a:moveTo>
                        <a:pt x="1982" y="1"/>
                      </a:moveTo>
                      <a:cubicBezTo>
                        <a:pt x="1953" y="1"/>
                        <a:pt x="1937" y="1"/>
                        <a:pt x="1937" y="1"/>
                      </a:cubicBezTo>
                      <a:cubicBezTo>
                        <a:pt x="1937" y="1"/>
                        <a:pt x="1" y="2546"/>
                        <a:pt x="2257" y="6834"/>
                      </a:cubicBezTo>
                      <a:cubicBezTo>
                        <a:pt x="3041" y="8322"/>
                        <a:pt x="4193" y="9362"/>
                        <a:pt x="5281" y="9746"/>
                      </a:cubicBezTo>
                      <a:lnTo>
                        <a:pt x="8098" y="8274"/>
                      </a:lnTo>
                      <a:cubicBezTo>
                        <a:pt x="8386" y="7154"/>
                        <a:pt x="8178" y="5602"/>
                        <a:pt x="7394" y="4130"/>
                      </a:cubicBezTo>
                      <a:cubicBezTo>
                        <a:pt x="5294" y="139"/>
                        <a:pt x="2377" y="1"/>
                        <a:pt x="198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5"/>
                <p:cNvSpPr/>
                <p:nvPr/>
              </p:nvSpPr>
              <p:spPr>
                <a:xfrm rot="4195360">
                  <a:off x="862651" y="1016730"/>
                  <a:ext cx="167307" cy="13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9" h="3441" extrusionOk="0">
                      <a:moveTo>
                        <a:pt x="4128" y="1360"/>
                      </a:moveTo>
                      <a:cubicBezTo>
                        <a:pt x="2432" y="0"/>
                        <a:pt x="928" y="64"/>
                        <a:pt x="928" y="64"/>
                      </a:cubicBezTo>
                      <a:cubicBezTo>
                        <a:pt x="928" y="64"/>
                        <a:pt x="0" y="1280"/>
                        <a:pt x="176" y="344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5"/>
                <p:cNvSpPr/>
                <p:nvPr/>
              </p:nvSpPr>
              <p:spPr>
                <a:xfrm rot="4195360">
                  <a:off x="496918" y="1021137"/>
                  <a:ext cx="168644" cy="335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2" h="8274" extrusionOk="0">
                      <a:moveTo>
                        <a:pt x="4161" y="2481"/>
                      </a:moveTo>
                      <a:cubicBezTo>
                        <a:pt x="2577" y="4193"/>
                        <a:pt x="4081" y="8001"/>
                        <a:pt x="4081" y="8001"/>
                      </a:cubicBezTo>
                      <a:lnTo>
                        <a:pt x="3553" y="8273"/>
                      </a:lnTo>
                      <a:cubicBezTo>
                        <a:pt x="1" y="3201"/>
                        <a:pt x="1697" y="401"/>
                        <a:pt x="1985" y="1"/>
                      </a:cubicBezTo>
                      <a:cubicBezTo>
                        <a:pt x="2497" y="993"/>
                        <a:pt x="3233" y="1841"/>
                        <a:pt x="4161" y="248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5"/>
                <p:cNvSpPr/>
                <p:nvPr/>
              </p:nvSpPr>
              <p:spPr>
                <a:xfrm rot="4195360">
                  <a:off x="714242" y="1314914"/>
                  <a:ext cx="240567" cy="25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7" h="6258" extrusionOk="0">
                      <a:moveTo>
                        <a:pt x="5937" y="5985"/>
                      </a:moveTo>
                      <a:lnTo>
                        <a:pt x="5425" y="6257"/>
                      </a:lnTo>
                      <a:cubicBezTo>
                        <a:pt x="5425" y="6257"/>
                        <a:pt x="3121" y="2865"/>
                        <a:pt x="817" y="3217"/>
                      </a:cubicBezTo>
                      <a:cubicBezTo>
                        <a:pt x="817" y="2097"/>
                        <a:pt x="529" y="993"/>
                        <a:pt x="1" y="17"/>
                      </a:cubicBezTo>
                      <a:cubicBezTo>
                        <a:pt x="481" y="1"/>
                        <a:pt x="3761" y="177"/>
                        <a:pt x="5937" y="598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5"/>
                <p:cNvSpPr/>
                <p:nvPr/>
              </p:nvSpPr>
              <p:spPr>
                <a:xfrm rot="4195360">
                  <a:off x="615895" y="1279876"/>
                  <a:ext cx="179625" cy="115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3" h="2850" extrusionOk="0">
                      <a:moveTo>
                        <a:pt x="0" y="2161"/>
                      </a:moveTo>
                      <a:lnTo>
                        <a:pt x="4081" y="1"/>
                      </a:lnTo>
                      <a:lnTo>
                        <a:pt x="4433" y="689"/>
                      </a:lnTo>
                      <a:lnTo>
                        <a:pt x="352" y="284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5"/>
                <p:cNvSpPr/>
                <p:nvPr/>
              </p:nvSpPr>
              <p:spPr>
                <a:xfrm rot="4195360">
                  <a:off x="800184" y="1100885"/>
                  <a:ext cx="125814" cy="125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5" h="3105" extrusionOk="0">
                      <a:moveTo>
                        <a:pt x="1968" y="241"/>
                      </a:moveTo>
                      <a:cubicBezTo>
                        <a:pt x="2704" y="465"/>
                        <a:pt x="3104" y="1233"/>
                        <a:pt x="2880" y="1969"/>
                      </a:cubicBezTo>
                      <a:cubicBezTo>
                        <a:pt x="2656" y="2705"/>
                        <a:pt x="1872" y="3105"/>
                        <a:pt x="1152" y="2881"/>
                      </a:cubicBezTo>
                      <a:cubicBezTo>
                        <a:pt x="416" y="2657"/>
                        <a:pt x="0" y="1873"/>
                        <a:pt x="240" y="1153"/>
                      </a:cubicBezTo>
                      <a:cubicBezTo>
                        <a:pt x="464" y="417"/>
                        <a:pt x="1232" y="1"/>
                        <a:pt x="1968" y="24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5"/>
                <p:cNvSpPr/>
                <p:nvPr/>
              </p:nvSpPr>
              <p:spPr>
                <a:xfrm rot="4195360">
                  <a:off x="813927" y="1121269"/>
                  <a:ext cx="95343" cy="8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177" extrusionOk="0">
                      <a:moveTo>
                        <a:pt x="1968" y="625"/>
                      </a:moveTo>
                      <a:cubicBezTo>
                        <a:pt x="2352" y="1345"/>
                        <a:pt x="1664" y="2177"/>
                        <a:pt x="896" y="1937"/>
                      </a:cubicBezTo>
                      <a:cubicBezTo>
                        <a:pt x="112" y="1681"/>
                        <a:pt x="0" y="625"/>
                        <a:pt x="736" y="241"/>
                      </a:cubicBezTo>
                      <a:cubicBezTo>
                        <a:pt x="1184" y="1"/>
                        <a:pt x="1728" y="177"/>
                        <a:pt x="1968" y="62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5"/>
                <p:cNvSpPr/>
                <p:nvPr/>
              </p:nvSpPr>
              <p:spPr>
                <a:xfrm rot="4195360">
                  <a:off x="551059" y="1320445"/>
                  <a:ext cx="173141" cy="19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3" h="4801" extrusionOk="0">
                      <a:moveTo>
                        <a:pt x="128" y="960"/>
                      </a:moveTo>
                      <a:cubicBezTo>
                        <a:pt x="0" y="1728"/>
                        <a:pt x="128" y="2512"/>
                        <a:pt x="528" y="3200"/>
                      </a:cubicBezTo>
                      <a:cubicBezTo>
                        <a:pt x="1217" y="4528"/>
                        <a:pt x="3329" y="4800"/>
                        <a:pt x="3329" y="4800"/>
                      </a:cubicBezTo>
                      <a:cubicBezTo>
                        <a:pt x="3329" y="4800"/>
                        <a:pt x="4273" y="2928"/>
                        <a:pt x="3585" y="1600"/>
                      </a:cubicBezTo>
                      <a:cubicBezTo>
                        <a:pt x="3169" y="816"/>
                        <a:pt x="2561" y="240"/>
                        <a:pt x="195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5"/>
                <p:cNvSpPr/>
                <p:nvPr/>
              </p:nvSpPr>
              <p:spPr>
                <a:xfrm rot="4195360">
                  <a:off x="611855" y="1384276"/>
                  <a:ext cx="52554" cy="55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" h="1369" extrusionOk="0">
                      <a:moveTo>
                        <a:pt x="460" y="0"/>
                      </a:moveTo>
                      <a:cubicBezTo>
                        <a:pt x="400" y="0"/>
                        <a:pt x="342" y="13"/>
                        <a:pt x="289" y="40"/>
                      </a:cubicBezTo>
                      <a:cubicBezTo>
                        <a:pt x="49" y="168"/>
                        <a:pt x="1" y="568"/>
                        <a:pt x="209" y="936"/>
                      </a:cubicBezTo>
                      <a:cubicBezTo>
                        <a:pt x="401" y="1304"/>
                        <a:pt x="1009" y="1368"/>
                        <a:pt x="1009" y="1368"/>
                      </a:cubicBezTo>
                      <a:cubicBezTo>
                        <a:pt x="1009" y="1368"/>
                        <a:pt x="1297" y="840"/>
                        <a:pt x="1089" y="472"/>
                      </a:cubicBezTo>
                      <a:cubicBezTo>
                        <a:pt x="937" y="181"/>
                        <a:pt x="685" y="0"/>
                        <a:pt x="46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991" name="Google Shape;1991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2" name="Google Shape;1992;p5"/>
          <p:cNvSpPr txBox="1">
            <a:spLocks noGrp="1"/>
          </p:cNvSpPr>
          <p:nvPr>
            <p:ph type="body" idx="1"/>
          </p:nvPr>
        </p:nvSpPr>
        <p:spPr>
          <a:xfrm>
            <a:off x="1888225" y="3255251"/>
            <a:ext cx="2093400" cy="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93" name="Google Shape;1993;p5"/>
          <p:cNvSpPr txBox="1">
            <a:spLocks noGrp="1"/>
          </p:cNvSpPr>
          <p:nvPr>
            <p:ph type="body" idx="2"/>
          </p:nvPr>
        </p:nvSpPr>
        <p:spPr>
          <a:xfrm>
            <a:off x="5162525" y="3255251"/>
            <a:ext cx="2093400" cy="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94" name="Google Shape;1994;p5"/>
          <p:cNvSpPr txBox="1">
            <a:spLocks noGrp="1"/>
          </p:cNvSpPr>
          <p:nvPr>
            <p:ph type="subTitle" idx="3"/>
          </p:nvPr>
        </p:nvSpPr>
        <p:spPr>
          <a:xfrm>
            <a:off x="1888075" y="2874425"/>
            <a:ext cx="2093400" cy="3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ig Shoulders Text"/>
              <a:buNone/>
              <a:defRPr sz="20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1995" name="Google Shape;1995;p5"/>
          <p:cNvSpPr txBox="1">
            <a:spLocks noGrp="1"/>
          </p:cNvSpPr>
          <p:nvPr>
            <p:ph type="subTitle" idx="4"/>
          </p:nvPr>
        </p:nvSpPr>
        <p:spPr>
          <a:xfrm>
            <a:off x="5162525" y="2874425"/>
            <a:ext cx="2093400" cy="3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ig Shoulders Text"/>
              <a:buNone/>
              <a:defRPr sz="20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Big Shoulders Text"/>
              <a:buNone/>
              <a:defRPr sz="2000"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p10"/>
          <p:cNvSpPr txBox="1">
            <a:spLocks noGrp="1"/>
          </p:cNvSpPr>
          <p:nvPr>
            <p:ph type="title"/>
          </p:nvPr>
        </p:nvSpPr>
        <p:spPr>
          <a:xfrm>
            <a:off x="713225" y="145424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grpSp>
        <p:nvGrpSpPr>
          <p:cNvPr id="3530" name="Google Shape;3530;p10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3531" name="Google Shape;3531;p10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32" name="Google Shape;3532;p10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3533" name="Google Shape;3533;p10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10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10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10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10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10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10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10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10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10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10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10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10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10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10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10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10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10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10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10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10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10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10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10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10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8" name="Google Shape;3558;p10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3559" name="Google Shape;3559;p10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10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10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10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10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10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10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10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10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10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10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10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10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10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10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10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10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10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10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10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10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10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10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10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10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10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5" name="Google Shape;3585;p10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10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10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10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0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0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0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0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0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0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0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0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0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0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0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10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10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0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0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0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0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0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0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0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0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0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0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0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0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0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0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0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10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0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0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0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0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0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0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0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0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0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0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0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0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0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0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0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0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0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0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0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0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0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0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0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0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0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0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0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0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0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0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0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0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0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0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0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0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0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0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0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0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0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0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0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0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0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0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0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0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0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0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0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0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0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0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0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0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0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0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0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0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0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0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0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0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0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0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0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85" name="Google Shape;3685;p10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3686" name="Google Shape;3686;p10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10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10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10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10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10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10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10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10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10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10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10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10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10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10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10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10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10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10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10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10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10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10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10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10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10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12" name="Google Shape;3712;p10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0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0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0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0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17" name="Google Shape;3717;p10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3718" name="Google Shape;3718;p10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10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10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10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10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10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10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10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10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10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10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10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10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10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10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10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10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10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10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10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10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10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10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10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10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10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44" name="Google Shape;3744;p10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45" name="Google Shape;3745;p10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3746" name="Google Shape;3746;p10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10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10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10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10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10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10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10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10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10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10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10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10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10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10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10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10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10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10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10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10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10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10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10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10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10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72" name="Google Shape;3772;p10"/>
          <p:cNvSpPr txBox="1">
            <a:spLocks noGrp="1"/>
          </p:cNvSpPr>
          <p:nvPr>
            <p:ph type="body" idx="1"/>
          </p:nvPr>
        </p:nvSpPr>
        <p:spPr>
          <a:xfrm>
            <a:off x="2459274" y="1554125"/>
            <a:ext cx="46515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Big Shoulders Text"/>
              <a:buNone/>
              <a:defRPr sz="2800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_1_1">
    <p:spTree>
      <p:nvGrpSpPr>
        <p:cNvPr id="1" name="Shape 5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5" name="Google Shape;5685;p17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5686" name="Google Shape;5686;p17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7" name="Google Shape;5687;p17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5688" name="Google Shape;5688;p17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17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17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17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17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17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17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17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17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17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17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17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17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17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17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17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17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17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17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17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17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17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17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17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17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13" name="Google Shape;5713;p17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5714" name="Google Shape;5714;p1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1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1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1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1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1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1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1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1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17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1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1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1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1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1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1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1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1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1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1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1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1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1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1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1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1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0" name="Google Shape;5740;p17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17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17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17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17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17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17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17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17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17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17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17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17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17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17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17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17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17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17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17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17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17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17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17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17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17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17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17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17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17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17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17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17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17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17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17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17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17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17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17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17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17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17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17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17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17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17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17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17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17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17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17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17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17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17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17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17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17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17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17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17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17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17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17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17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17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17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17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17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17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17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17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17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17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17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17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17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17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17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17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17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17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17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17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17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17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17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17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17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17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17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17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17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17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17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17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17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17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17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17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40" name="Google Shape;5840;p17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5841" name="Google Shape;5841;p1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1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1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1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1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1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1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1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17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1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1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1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1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1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1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1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1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1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1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1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1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1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1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1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5" name="Google Shape;5865;p1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6" name="Google Shape;5866;p1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67" name="Google Shape;5867;p17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17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17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17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17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72" name="Google Shape;5872;p17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5873" name="Google Shape;5873;p17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17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17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17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17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17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17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17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17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17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17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17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17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17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17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17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17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17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17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17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17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17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17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17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17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17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9" name="Google Shape;5899;p17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00" name="Google Shape;5900;p17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5901" name="Google Shape;5901;p1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2" name="Google Shape;5902;p1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3" name="Google Shape;5903;p1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4" name="Google Shape;5904;p1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5" name="Google Shape;5905;p1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6" name="Google Shape;5906;p1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17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1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1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0" name="Google Shape;5910;p1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1" name="Google Shape;5911;p1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2" name="Google Shape;5912;p1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3" name="Google Shape;5913;p1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4" name="Google Shape;5914;p1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5" name="Google Shape;5915;p1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6" name="Google Shape;5916;p1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7" name="Google Shape;5917;p1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8" name="Google Shape;5918;p1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9" name="Google Shape;5919;p1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0" name="Google Shape;5920;p1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1" name="Google Shape;5921;p1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2" name="Google Shape;5922;p1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3" name="Google Shape;5923;p1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4" name="Google Shape;5924;p1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5" name="Google Shape;5925;p1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6" name="Google Shape;5926;p1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27" name="Google Shape;5927;p17"/>
          <p:cNvGrpSpPr/>
          <p:nvPr/>
        </p:nvGrpSpPr>
        <p:grpSpPr>
          <a:xfrm>
            <a:off x="713221" y="1350429"/>
            <a:ext cx="9109520" cy="4080466"/>
            <a:chOff x="713221" y="1350429"/>
            <a:chExt cx="9109520" cy="4080466"/>
          </a:xfrm>
        </p:grpSpPr>
        <p:grpSp>
          <p:nvGrpSpPr>
            <p:cNvPr id="5928" name="Google Shape;5928;p17"/>
            <p:cNvGrpSpPr/>
            <p:nvPr/>
          </p:nvGrpSpPr>
          <p:grpSpPr>
            <a:xfrm rot="483337">
              <a:off x="7665624" y="2847138"/>
              <a:ext cx="1994870" cy="2456099"/>
              <a:chOff x="713221" y="1350429"/>
              <a:chExt cx="2132339" cy="2725083"/>
            </a:xfrm>
          </p:grpSpPr>
          <p:grpSp>
            <p:nvGrpSpPr>
              <p:cNvPr id="5929" name="Google Shape;5929;p17"/>
              <p:cNvGrpSpPr/>
              <p:nvPr/>
            </p:nvGrpSpPr>
            <p:grpSpPr>
              <a:xfrm rot="10799686">
                <a:off x="713221" y="1930364"/>
                <a:ext cx="1699100" cy="2145071"/>
                <a:chOff x="146217" y="2712579"/>
                <a:chExt cx="1552966" cy="1960401"/>
              </a:xfrm>
            </p:grpSpPr>
            <p:grpSp>
              <p:nvGrpSpPr>
                <p:cNvPr id="5930" name="Google Shape;5930;p17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5931" name="Google Shape;5931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2" name="Google Shape;5932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3" name="Google Shape;5933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4" name="Google Shape;5934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5" name="Google Shape;5935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6" name="Google Shape;5936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7" name="Google Shape;5937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8" name="Google Shape;5938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39" name="Google Shape;5939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40" name="Google Shape;5940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41" name="Google Shape;5941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42" name="Google Shape;5942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43" name="Google Shape;5943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44" name="Google Shape;5944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45" name="Google Shape;5945;p17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5946" name="Google Shape;5946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47" name="Google Shape;5947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48" name="Google Shape;5948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49" name="Google Shape;5949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0" name="Google Shape;5950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1" name="Google Shape;5951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2" name="Google Shape;5952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3" name="Google Shape;5953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4" name="Google Shape;5954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5" name="Google Shape;5955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6" name="Google Shape;5956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7" name="Google Shape;5957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8" name="Google Shape;5958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59" name="Google Shape;5959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60" name="Google Shape;5960;p17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5961" name="Google Shape;5961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2" name="Google Shape;5962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3" name="Google Shape;5963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4" name="Google Shape;5964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5" name="Google Shape;5965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6" name="Google Shape;5966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7" name="Google Shape;5967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8" name="Google Shape;5968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69" name="Google Shape;5969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70" name="Google Shape;5970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71" name="Google Shape;5971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72" name="Google Shape;5972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73" name="Google Shape;5973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74" name="Google Shape;5974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5975" name="Google Shape;5975;p17"/>
              <p:cNvGrpSpPr/>
              <p:nvPr/>
            </p:nvGrpSpPr>
            <p:grpSpPr>
              <a:xfrm flipH="1">
                <a:off x="1146460" y="1350429"/>
                <a:ext cx="1699100" cy="2145071"/>
                <a:chOff x="146217" y="2712579"/>
                <a:chExt cx="1552966" cy="1960401"/>
              </a:xfrm>
            </p:grpSpPr>
            <p:grpSp>
              <p:nvGrpSpPr>
                <p:cNvPr id="5976" name="Google Shape;5976;p17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5977" name="Google Shape;5977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78" name="Google Shape;5978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79" name="Google Shape;5979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0" name="Google Shape;5980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1" name="Google Shape;5981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2" name="Google Shape;5982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3" name="Google Shape;5983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4" name="Google Shape;5984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5" name="Google Shape;5985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6" name="Google Shape;5986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7" name="Google Shape;5987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8" name="Google Shape;5988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89" name="Google Shape;5989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0" name="Google Shape;5990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991" name="Google Shape;5991;p17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5992" name="Google Shape;5992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3" name="Google Shape;5993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4" name="Google Shape;5994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5" name="Google Shape;5995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6" name="Google Shape;5996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7" name="Google Shape;5997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8" name="Google Shape;5998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99" name="Google Shape;5999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00" name="Google Shape;6000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01" name="Google Shape;6001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02" name="Google Shape;6002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03" name="Google Shape;6003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04" name="Google Shape;6004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05" name="Google Shape;6005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006" name="Google Shape;6006;p17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6007" name="Google Shape;6007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08" name="Google Shape;6008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09" name="Google Shape;6009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0" name="Google Shape;6010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1" name="Google Shape;6011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2" name="Google Shape;6012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3" name="Google Shape;6013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4" name="Google Shape;6014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5" name="Google Shape;6015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6" name="Google Shape;6016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7" name="Google Shape;6017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8" name="Google Shape;6018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19" name="Google Shape;6019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20" name="Google Shape;6020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6021" name="Google Shape;6021;p17"/>
            <p:cNvGrpSpPr/>
            <p:nvPr/>
          </p:nvGrpSpPr>
          <p:grpSpPr>
            <a:xfrm>
              <a:off x="713221" y="1350429"/>
              <a:ext cx="2132339" cy="2725083"/>
              <a:chOff x="713221" y="1350429"/>
              <a:chExt cx="2132339" cy="2725083"/>
            </a:xfrm>
          </p:grpSpPr>
          <p:grpSp>
            <p:nvGrpSpPr>
              <p:cNvPr id="6022" name="Google Shape;6022;p17"/>
              <p:cNvGrpSpPr/>
              <p:nvPr/>
            </p:nvGrpSpPr>
            <p:grpSpPr>
              <a:xfrm rot="10799686">
                <a:off x="713221" y="1930364"/>
                <a:ext cx="1699100" cy="2145071"/>
                <a:chOff x="146217" y="2712579"/>
                <a:chExt cx="1552966" cy="1960401"/>
              </a:xfrm>
            </p:grpSpPr>
            <p:grpSp>
              <p:nvGrpSpPr>
                <p:cNvPr id="6023" name="Google Shape;6023;p17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6024" name="Google Shape;6024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25" name="Google Shape;6025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26" name="Google Shape;6026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27" name="Google Shape;6027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28" name="Google Shape;6028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29" name="Google Shape;6029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0" name="Google Shape;6030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1" name="Google Shape;6031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2" name="Google Shape;6032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3" name="Google Shape;6033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4" name="Google Shape;6034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5" name="Google Shape;6035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6" name="Google Shape;6036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37" name="Google Shape;6037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038" name="Google Shape;6038;p17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6039" name="Google Shape;6039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0" name="Google Shape;6040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1" name="Google Shape;6041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2" name="Google Shape;6042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3" name="Google Shape;6043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4" name="Google Shape;6044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5" name="Google Shape;6045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6" name="Google Shape;6046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7" name="Google Shape;6047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8" name="Google Shape;6048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49" name="Google Shape;6049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50" name="Google Shape;6050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51" name="Google Shape;6051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52" name="Google Shape;6052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053" name="Google Shape;6053;p17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6054" name="Google Shape;6054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55" name="Google Shape;6055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56" name="Google Shape;6056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57" name="Google Shape;6057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58" name="Google Shape;6058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59" name="Google Shape;6059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60" name="Google Shape;6060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61" name="Google Shape;6061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62" name="Google Shape;6062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63" name="Google Shape;6063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64" name="Google Shape;6064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65" name="Google Shape;6065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66" name="Google Shape;6066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67" name="Google Shape;6067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6068" name="Google Shape;6068;p17"/>
              <p:cNvGrpSpPr/>
              <p:nvPr/>
            </p:nvGrpSpPr>
            <p:grpSpPr>
              <a:xfrm flipH="1">
                <a:off x="1146460" y="1350429"/>
                <a:ext cx="1699100" cy="2145071"/>
                <a:chOff x="146217" y="2712579"/>
                <a:chExt cx="1552966" cy="1960401"/>
              </a:xfrm>
            </p:grpSpPr>
            <p:grpSp>
              <p:nvGrpSpPr>
                <p:cNvPr id="6069" name="Google Shape;6069;p17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6070" name="Google Shape;6070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71" name="Google Shape;6071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72" name="Google Shape;6072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73" name="Google Shape;6073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74" name="Google Shape;6074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75" name="Google Shape;6075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76" name="Google Shape;6076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77" name="Google Shape;6077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78" name="Google Shape;6078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79" name="Google Shape;6079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80" name="Google Shape;6080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81" name="Google Shape;6081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82" name="Google Shape;6082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83" name="Google Shape;6083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084" name="Google Shape;6084;p17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6085" name="Google Shape;6085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86" name="Google Shape;6086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87" name="Google Shape;6087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88" name="Google Shape;6088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89" name="Google Shape;6089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0" name="Google Shape;6090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1" name="Google Shape;6091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2" name="Google Shape;6092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3" name="Google Shape;6093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4" name="Google Shape;6094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5" name="Google Shape;6095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6" name="Google Shape;6096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7" name="Google Shape;6097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98" name="Google Shape;6098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6099" name="Google Shape;6099;p17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6100" name="Google Shape;6100;p17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1" name="Google Shape;6101;p17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2" name="Google Shape;6102;p17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3" name="Google Shape;6103;p17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4" name="Google Shape;6104;p17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5" name="Google Shape;6105;p17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6" name="Google Shape;6106;p17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7" name="Google Shape;6107;p17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8" name="Google Shape;6108;p17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09" name="Google Shape;6109;p17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10" name="Google Shape;6110;p17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11" name="Google Shape;6111;p17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12" name="Google Shape;6112;p17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13" name="Google Shape;6113;p17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sp>
        <p:nvSpPr>
          <p:cNvPr id="6114" name="Google Shape;6114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15" name="Google Shape;6115;p17"/>
          <p:cNvSpPr txBox="1">
            <a:spLocks noGrp="1"/>
          </p:cNvSpPr>
          <p:nvPr>
            <p:ph type="body" idx="1"/>
          </p:nvPr>
        </p:nvSpPr>
        <p:spPr>
          <a:xfrm>
            <a:off x="4862275" y="2402625"/>
            <a:ext cx="2775000" cy="8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2_1_1">
    <p:spTree>
      <p:nvGrpSpPr>
        <p:cNvPr id="1" name="Shape 7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4" name="Google Shape;7804;p22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7805" name="Google Shape;7805;p22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06" name="Google Shape;7806;p22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7807" name="Google Shape;7807;p22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8" name="Google Shape;7808;p22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9" name="Google Shape;7809;p22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0" name="Google Shape;7810;p22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22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22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22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22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5" name="Google Shape;7815;p22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6" name="Google Shape;7816;p22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22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8" name="Google Shape;7818;p22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9" name="Google Shape;7819;p22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0" name="Google Shape;7820;p22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22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22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22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22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22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22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22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8" name="Google Shape;7828;p22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9" name="Google Shape;7829;p22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22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22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32" name="Google Shape;7832;p22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7833" name="Google Shape;7833;p2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2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2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2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2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2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9" name="Google Shape;7839;p2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0" name="Google Shape;7840;p2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1" name="Google Shape;7841;p2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22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2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4" name="Google Shape;7844;p2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5" name="Google Shape;7845;p2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6" name="Google Shape;7846;p2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7" name="Google Shape;7847;p2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8" name="Google Shape;7848;p2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9" name="Google Shape;7849;p2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0" name="Google Shape;7850;p2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1" name="Google Shape;7851;p2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2" name="Google Shape;7852;p2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3" name="Google Shape;7853;p2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4" name="Google Shape;7854;p2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5" name="Google Shape;7855;p2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6" name="Google Shape;7856;p2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7" name="Google Shape;7857;p2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2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9" name="Google Shape;7859;p22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2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2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2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2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2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2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2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2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2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2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2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2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2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2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4" name="Google Shape;7874;p22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5" name="Google Shape;7875;p22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2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2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8" name="Google Shape;7878;p22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9" name="Google Shape;7879;p22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2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2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2" name="Google Shape;7882;p22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3" name="Google Shape;7883;p22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2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2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6" name="Google Shape;7886;p22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7" name="Google Shape;7887;p22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8" name="Google Shape;7888;p22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9" name="Google Shape;7889;p22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0" name="Google Shape;7890;p22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1" name="Google Shape;7891;p22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2" name="Google Shape;7892;p22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3" name="Google Shape;7893;p22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4" name="Google Shape;7894;p22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5" name="Google Shape;7895;p22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6" name="Google Shape;7896;p22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7" name="Google Shape;7897;p22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8" name="Google Shape;7898;p22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9" name="Google Shape;7899;p22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22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22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2" name="Google Shape;7902;p22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3" name="Google Shape;7903;p22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4" name="Google Shape;7904;p22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5" name="Google Shape;7905;p22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6" name="Google Shape;7906;p22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7" name="Google Shape;7907;p22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8" name="Google Shape;7908;p22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9" name="Google Shape;7909;p22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0" name="Google Shape;7910;p22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1" name="Google Shape;7911;p22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2" name="Google Shape;7912;p22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3" name="Google Shape;7913;p22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4" name="Google Shape;7914;p22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5" name="Google Shape;7915;p22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6" name="Google Shape;7916;p22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7" name="Google Shape;7917;p22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8" name="Google Shape;7918;p22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9" name="Google Shape;7919;p22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0" name="Google Shape;7920;p22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1" name="Google Shape;7921;p22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2" name="Google Shape;7922;p22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3" name="Google Shape;7923;p22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4" name="Google Shape;7924;p22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5" name="Google Shape;7925;p22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6" name="Google Shape;7926;p22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7" name="Google Shape;7927;p22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8" name="Google Shape;7928;p22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9" name="Google Shape;7929;p22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0" name="Google Shape;7930;p22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1" name="Google Shape;7931;p22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2" name="Google Shape;7932;p22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3" name="Google Shape;7933;p22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4" name="Google Shape;7934;p22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5" name="Google Shape;7935;p22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6" name="Google Shape;7936;p22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7" name="Google Shape;7937;p22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8" name="Google Shape;7938;p22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9" name="Google Shape;7939;p22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0" name="Google Shape;7940;p22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1" name="Google Shape;7941;p22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2" name="Google Shape;7942;p22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3" name="Google Shape;7943;p22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4" name="Google Shape;7944;p22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22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6" name="Google Shape;7946;p22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7" name="Google Shape;7947;p22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8" name="Google Shape;7948;p22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9" name="Google Shape;7949;p22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0" name="Google Shape;7950;p22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1" name="Google Shape;7951;p22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2" name="Google Shape;7952;p22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3" name="Google Shape;7953;p22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4" name="Google Shape;7954;p22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5" name="Google Shape;7955;p22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6" name="Google Shape;7956;p22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22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22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59" name="Google Shape;7959;p22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7960" name="Google Shape;7960;p2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1" name="Google Shape;7961;p2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2" name="Google Shape;7962;p2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3" name="Google Shape;7963;p2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2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2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2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2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2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2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2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2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2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2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2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2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2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2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2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2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2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2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2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2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2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2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86" name="Google Shape;7986;p22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22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22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22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22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91" name="Google Shape;7991;p22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7992" name="Google Shape;7992;p22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3" name="Google Shape;7993;p22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4" name="Google Shape;7994;p22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5" name="Google Shape;7995;p22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6" name="Google Shape;7996;p22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7" name="Google Shape;7997;p22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8" name="Google Shape;7998;p22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9" name="Google Shape;7999;p22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0" name="Google Shape;8000;p22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1" name="Google Shape;8001;p22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2" name="Google Shape;8002;p22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3" name="Google Shape;8003;p22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4" name="Google Shape;8004;p22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5" name="Google Shape;8005;p22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6" name="Google Shape;8006;p22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22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8" name="Google Shape;8008;p22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9" name="Google Shape;8009;p22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22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22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2" name="Google Shape;8012;p22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3" name="Google Shape;8013;p22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4" name="Google Shape;8014;p22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5" name="Google Shape;8015;p22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6" name="Google Shape;8016;p22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7" name="Google Shape;8017;p22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18" name="Google Shape;8018;p22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9" name="Google Shape;8019;p22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8020" name="Google Shape;8020;p2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1" name="Google Shape;8021;p2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2" name="Google Shape;8022;p2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3" name="Google Shape;8023;p2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4" name="Google Shape;8024;p2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5" name="Google Shape;8025;p2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6" name="Google Shape;8026;p2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7" name="Google Shape;8027;p2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8" name="Google Shape;8028;p2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9" name="Google Shape;8029;p2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0" name="Google Shape;8030;p2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1" name="Google Shape;8031;p2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2" name="Google Shape;8032;p2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3" name="Google Shape;8033;p2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4" name="Google Shape;8034;p2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5" name="Google Shape;8035;p2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6" name="Google Shape;8036;p2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7" name="Google Shape;8037;p2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8" name="Google Shape;8038;p2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9" name="Google Shape;8039;p2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0" name="Google Shape;8040;p2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1" name="Google Shape;8041;p2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2" name="Google Shape;8042;p2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3" name="Google Shape;8043;p2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4" name="Google Shape;8044;p2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5" name="Google Shape;8045;p2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46" name="Google Shape;8046;p22"/>
          <p:cNvGrpSpPr/>
          <p:nvPr/>
        </p:nvGrpSpPr>
        <p:grpSpPr>
          <a:xfrm>
            <a:off x="-589390" y="-1317133"/>
            <a:ext cx="10550607" cy="6694833"/>
            <a:chOff x="-589390" y="-1317133"/>
            <a:chExt cx="10550607" cy="6694833"/>
          </a:xfrm>
        </p:grpSpPr>
        <p:grpSp>
          <p:nvGrpSpPr>
            <p:cNvPr id="8047" name="Google Shape;8047;p22"/>
            <p:cNvGrpSpPr/>
            <p:nvPr/>
          </p:nvGrpSpPr>
          <p:grpSpPr>
            <a:xfrm>
              <a:off x="7306176" y="-1317133"/>
              <a:ext cx="2655040" cy="3328274"/>
              <a:chOff x="7306176" y="-1317133"/>
              <a:chExt cx="2655040" cy="3328274"/>
            </a:xfrm>
          </p:grpSpPr>
          <p:grpSp>
            <p:nvGrpSpPr>
              <p:cNvPr id="8048" name="Google Shape;8048;p22"/>
              <p:cNvGrpSpPr/>
              <p:nvPr/>
            </p:nvGrpSpPr>
            <p:grpSpPr>
              <a:xfrm rot="10800000">
                <a:off x="8450164" y="407156"/>
                <a:ext cx="1511053" cy="1603986"/>
                <a:chOff x="7805848" y="0"/>
                <a:chExt cx="1338162" cy="1420462"/>
              </a:xfrm>
            </p:grpSpPr>
            <p:grpSp>
              <p:nvGrpSpPr>
                <p:cNvPr id="8049" name="Google Shape;8049;p22"/>
                <p:cNvGrpSpPr/>
                <p:nvPr/>
              </p:nvGrpSpPr>
              <p:grpSpPr>
                <a:xfrm>
                  <a:off x="8368560" y="0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050" name="Google Shape;8050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1" name="Google Shape;8051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2" name="Google Shape;8052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3" name="Google Shape;8053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4" name="Google Shape;8054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5" name="Google Shape;8055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6" name="Google Shape;8056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7" name="Google Shape;8057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8" name="Google Shape;8058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9" name="Google Shape;8059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0" name="Google Shape;8060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1" name="Google Shape;8061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2" name="Google Shape;8062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3" name="Google Shape;8063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4" name="Google Shape;8064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065" name="Google Shape;8065;p22"/>
                <p:cNvGrpSpPr/>
                <p:nvPr/>
              </p:nvGrpSpPr>
              <p:grpSpPr>
                <a:xfrm rot="-5400000">
                  <a:off x="7773235" y="18438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066" name="Google Shape;8066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7" name="Google Shape;8067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8" name="Google Shape;8068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9" name="Google Shape;8069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0" name="Google Shape;8070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1" name="Google Shape;8071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2" name="Google Shape;8072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3" name="Google Shape;8073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4" name="Google Shape;8074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5" name="Google Shape;8075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6" name="Google Shape;8076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7" name="Google Shape;8077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8" name="Google Shape;8078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9" name="Google Shape;8079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0" name="Google Shape;8080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081" name="Google Shape;8081;p22"/>
                <p:cNvGrpSpPr/>
                <p:nvPr/>
              </p:nvGrpSpPr>
              <p:grpSpPr>
                <a:xfrm rot="10800000" flipH="1">
                  <a:off x="8257960" y="71023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082" name="Google Shape;8082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3" name="Google Shape;8083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4" name="Google Shape;8084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5" name="Google Shape;8085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6" name="Google Shape;8086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7" name="Google Shape;8087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8" name="Google Shape;8088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9" name="Google Shape;8089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0" name="Google Shape;8090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1" name="Google Shape;8091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2" name="Google Shape;8092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3" name="Google Shape;8093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4" name="Google Shape;8094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5" name="Google Shape;8095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96" name="Google Shape;8096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097" name="Google Shape;8097;p22"/>
              <p:cNvGrpSpPr/>
              <p:nvPr/>
            </p:nvGrpSpPr>
            <p:grpSpPr>
              <a:xfrm rot="9604665">
                <a:off x="7620658" y="-1091792"/>
                <a:ext cx="1699059" cy="2145125"/>
                <a:chOff x="146217" y="2712579"/>
                <a:chExt cx="1552966" cy="1960401"/>
              </a:xfrm>
            </p:grpSpPr>
            <p:grpSp>
              <p:nvGrpSpPr>
                <p:cNvPr id="8098" name="Google Shape;8098;p22"/>
                <p:cNvGrpSpPr/>
                <p:nvPr/>
              </p:nvGrpSpPr>
              <p:grpSpPr>
                <a:xfrm>
                  <a:off x="146217" y="2712579"/>
                  <a:ext cx="1134008" cy="607901"/>
                  <a:chOff x="5206900" y="826150"/>
                  <a:chExt cx="599275" cy="321250"/>
                </a:xfrm>
              </p:grpSpPr>
              <p:sp>
                <p:nvSpPr>
                  <p:cNvPr id="8099" name="Google Shape;8099;p2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0" name="Google Shape;8100;p2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1" name="Google Shape;8101;p2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2" name="Google Shape;8102;p2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3" name="Google Shape;8103;p2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4" name="Google Shape;8104;p2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5" name="Google Shape;8105;p2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6" name="Google Shape;8106;p2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7" name="Google Shape;8107;p2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8" name="Google Shape;8108;p2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09" name="Google Shape;8109;p2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0" name="Google Shape;8110;p2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1" name="Google Shape;8111;p2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2" name="Google Shape;8112;p2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113" name="Google Shape;8113;p22"/>
                <p:cNvGrpSpPr/>
                <p:nvPr/>
              </p:nvGrpSpPr>
              <p:grpSpPr>
                <a:xfrm rot="-9256633">
                  <a:off x="489429" y="3110262"/>
                  <a:ext cx="1134020" cy="607908"/>
                  <a:chOff x="5206900" y="826150"/>
                  <a:chExt cx="599275" cy="321250"/>
                </a:xfrm>
              </p:grpSpPr>
              <p:sp>
                <p:nvSpPr>
                  <p:cNvPr id="8114" name="Google Shape;8114;p2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5" name="Google Shape;8115;p2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6" name="Google Shape;8116;p2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7" name="Google Shape;8117;p2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8" name="Google Shape;8118;p2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19" name="Google Shape;8119;p2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0" name="Google Shape;8120;p2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1" name="Google Shape;8121;p2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2" name="Google Shape;8122;p2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3" name="Google Shape;8123;p2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4" name="Google Shape;8124;p2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5" name="Google Shape;8125;p2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6" name="Google Shape;8126;p2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7" name="Google Shape;8127;p2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128" name="Google Shape;8128;p22"/>
                <p:cNvGrpSpPr/>
                <p:nvPr/>
              </p:nvGrpSpPr>
              <p:grpSpPr>
                <a:xfrm rot="7120513" flipH="1">
                  <a:off x="538618" y="3725726"/>
                  <a:ext cx="1133997" cy="607895"/>
                  <a:chOff x="5206900" y="826150"/>
                  <a:chExt cx="599275" cy="321250"/>
                </a:xfrm>
              </p:grpSpPr>
              <p:sp>
                <p:nvSpPr>
                  <p:cNvPr id="8129" name="Google Shape;8129;p22"/>
                  <p:cNvSpPr/>
                  <p:nvPr/>
                </p:nvSpPr>
                <p:spPr>
                  <a:xfrm>
                    <a:off x="5206900" y="828950"/>
                    <a:ext cx="25225" cy="2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" h="1025" extrusionOk="0">
                        <a:moveTo>
                          <a:pt x="1008" y="448"/>
                        </a:moveTo>
                        <a:cubicBezTo>
                          <a:pt x="1008" y="832"/>
                          <a:pt x="544" y="1024"/>
                          <a:pt x="272" y="752"/>
                        </a:cubicBezTo>
                        <a:cubicBezTo>
                          <a:pt x="0" y="480"/>
                          <a:pt x="192" y="0"/>
                          <a:pt x="576" y="0"/>
                        </a:cubicBezTo>
                        <a:cubicBezTo>
                          <a:pt x="816" y="0"/>
                          <a:pt x="1008" y="208"/>
                          <a:pt x="1008" y="44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0" name="Google Shape;8130;p22"/>
                  <p:cNvSpPr/>
                  <p:nvPr/>
                </p:nvSpPr>
                <p:spPr>
                  <a:xfrm>
                    <a:off x="5468125" y="1067750"/>
                    <a:ext cx="25625" cy="25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09" extrusionOk="0">
                        <a:moveTo>
                          <a:pt x="1024" y="433"/>
                        </a:moveTo>
                        <a:cubicBezTo>
                          <a:pt x="1024" y="817"/>
                          <a:pt x="560" y="1009"/>
                          <a:pt x="288" y="737"/>
                        </a:cubicBezTo>
                        <a:cubicBezTo>
                          <a:pt x="0" y="465"/>
                          <a:pt x="208" y="1"/>
                          <a:pt x="592" y="1"/>
                        </a:cubicBezTo>
                        <a:cubicBezTo>
                          <a:pt x="832" y="1"/>
                          <a:pt x="1024" y="193"/>
                          <a:pt x="1024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1" name="Google Shape;8131;p22"/>
                  <p:cNvSpPr/>
                  <p:nvPr/>
                </p:nvSpPr>
                <p:spPr>
                  <a:xfrm>
                    <a:off x="5679325" y="1085750"/>
                    <a:ext cx="25625" cy="2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5" h="1026" extrusionOk="0">
                        <a:moveTo>
                          <a:pt x="1025" y="433"/>
                        </a:moveTo>
                        <a:cubicBezTo>
                          <a:pt x="1025" y="833"/>
                          <a:pt x="545" y="1025"/>
                          <a:pt x="273" y="753"/>
                        </a:cubicBezTo>
                        <a:cubicBezTo>
                          <a:pt x="1" y="481"/>
                          <a:pt x="193" y="1"/>
                          <a:pt x="577" y="1"/>
                        </a:cubicBezTo>
                        <a:cubicBezTo>
                          <a:pt x="817" y="1"/>
                          <a:pt x="1025" y="193"/>
                          <a:pt x="1025" y="43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2" name="Google Shape;8132;p22"/>
                  <p:cNvSpPr/>
                  <p:nvPr/>
                </p:nvSpPr>
                <p:spPr>
                  <a:xfrm>
                    <a:off x="5318900" y="877350"/>
                    <a:ext cx="4425" cy="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80"/>
                        </a:moveTo>
                        <a:cubicBezTo>
                          <a:pt x="177" y="128"/>
                          <a:pt x="145" y="176"/>
                          <a:pt x="97" y="176"/>
                        </a:cubicBezTo>
                        <a:cubicBezTo>
                          <a:pt x="49" y="176"/>
                          <a:pt x="1" y="128"/>
                          <a:pt x="1" y="80"/>
                        </a:cubicBezTo>
                        <a:cubicBezTo>
                          <a:pt x="1" y="32"/>
                          <a:pt x="49" y="0"/>
                          <a:pt x="97" y="0"/>
                        </a:cubicBezTo>
                        <a:cubicBezTo>
                          <a:pt x="145" y="0"/>
                          <a:pt x="177" y="32"/>
                          <a:pt x="177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3" name="Google Shape;8133;p22"/>
                  <p:cNvSpPr/>
                  <p:nvPr/>
                </p:nvSpPr>
                <p:spPr>
                  <a:xfrm>
                    <a:off x="5749725" y="10213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1" y="97"/>
                        </a:moveTo>
                        <a:cubicBezTo>
                          <a:pt x="241" y="241"/>
                          <a:pt x="1" y="1"/>
                          <a:pt x="145" y="1"/>
                        </a:cubicBezTo>
                        <a:cubicBezTo>
                          <a:pt x="193" y="1"/>
                          <a:pt x="225" y="49"/>
                          <a:pt x="241" y="9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4" name="Google Shape;8134;p22"/>
                  <p:cNvSpPr/>
                  <p:nvPr/>
                </p:nvSpPr>
                <p:spPr>
                  <a:xfrm>
                    <a:off x="5527725" y="874950"/>
                    <a:ext cx="6025" cy="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41" extrusionOk="0">
                        <a:moveTo>
                          <a:pt x="240" y="96"/>
                        </a:moveTo>
                        <a:cubicBezTo>
                          <a:pt x="240" y="240"/>
                          <a:pt x="0" y="0"/>
                          <a:pt x="144" y="0"/>
                        </a:cubicBezTo>
                        <a:cubicBezTo>
                          <a:pt x="192" y="0"/>
                          <a:pt x="240" y="48"/>
                          <a:pt x="240" y="9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5" name="Google Shape;8135;p22"/>
                  <p:cNvSpPr/>
                  <p:nvPr/>
                </p:nvSpPr>
                <p:spPr>
                  <a:xfrm>
                    <a:off x="5418900" y="861350"/>
                    <a:ext cx="6025" cy="5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225" extrusionOk="0">
                        <a:moveTo>
                          <a:pt x="241" y="64"/>
                        </a:moveTo>
                        <a:cubicBezTo>
                          <a:pt x="241" y="112"/>
                          <a:pt x="225" y="160"/>
                          <a:pt x="177" y="176"/>
                        </a:cubicBezTo>
                        <a:cubicBezTo>
                          <a:pt x="49" y="224"/>
                          <a:pt x="1" y="32"/>
                          <a:pt x="129" y="16"/>
                        </a:cubicBezTo>
                        <a:cubicBezTo>
                          <a:pt x="177" y="0"/>
                          <a:pt x="225" y="16"/>
                          <a:pt x="241" y="6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6" name="Google Shape;8136;p22"/>
                  <p:cNvSpPr/>
                  <p:nvPr/>
                </p:nvSpPr>
                <p:spPr>
                  <a:xfrm>
                    <a:off x="5634925" y="98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1" y="209"/>
                        </a:moveTo>
                        <a:cubicBezTo>
                          <a:pt x="481" y="385"/>
                          <a:pt x="257" y="481"/>
                          <a:pt x="129" y="353"/>
                        </a:cubicBezTo>
                        <a:cubicBezTo>
                          <a:pt x="1" y="225"/>
                          <a:pt x="97" y="1"/>
                          <a:pt x="273" y="1"/>
                        </a:cubicBezTo>
                        <a:cubicBezTo>
                          <a:pt x="385" y="1"/>
                          <a:pt x="481" y="97"/>
                          <a:pt x="481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7" name="Google Shape;8137;p22"/>
                  <p:cNvSpPr/>
                  <p:nvPr/>
                </p:nvSpPr>
                <p:spPr>
                  <a:xfrm>
                    <a:off x="5717725" y="1135775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2"/>
                        </a:moveTo>
                        <a:cubicBezTo>
                          <a:pt x="465" y="368"/>
                          <a:pt x="257" y="464"/>
                          <a:pt x="129" y="336"/>
                        </a:cubicBezTo>
                        <a:cubicBezTo>
                          <a:pt x="1" y="208"/>
                          <a:pt x="81" y="0"/>
                          <a:pt x="273" y="0"/>
                        </a:cubicBezTo>
                        <a:cubicBezTo>
                          <a:pt x="385" y="0"/>
                          <a:pt x="465" y="80"/>
                          <a:pt x="465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8" name="Google Shape;8138;p22"/>
                  <p:cNvSpPr/>
                  <p:nvPr/>
                </p:nvSpPr>
                <p:spPr>
                  <a:xfrm>
                    <a:off x="5316900" y="997350"/>
                    <a:ext cx="116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81" extrusionOk="0">
                        <a:moveTo>
                          <a:pt x="465" y="209"/>
                        </a:moveTo>
                        <a:cubicBezTo>
                          <a:pt x="465" y="385"/>
                          <a:pt x="257" y="481"/>
                          <a:pt x="129" y="353"/>
                        </a:cubicBezTo>
                        <a:cubicBezTo>
                          <a:pt x="1" y="225"/>
                          <a:pt x="81" y="1"/>
                          <a:pt x="273" y="1"/>
                        </a:cubicBezTo>
                        <a:cubicBezTo>
                          <a:pt x="369" y="1"/>
                          <a:pt x="465" y="97"/>
                          <a:pt x="465" y="209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9" name="Google Shape;8139;p22"/>
                  <p:cNvSpPr/>
                  <p:nvPr/>
                </p:nvSpPr>
                <p:spPr>
                  <a:xfrm>
                    <a:off x="5331700" y="1124575"/>
                    <a:ext cx="120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65" extrusionOk="0">
                        <a:moveTo>
                          <a:pt x="481" y="208"/>
                        </a:moveTo>
                        <a:cubicBezTo>
                          <a:pt x="481" y="384"/>
                          <a:pt x="257" y="464"/>
                          <a:pt x="129" y="352"/>
                        </a:cubicBezTo>
                        <a:cubicBezTo>
                          <a:pt x="1" y="224"/>
                          <a:pt x="97" y="0"/>
                          <a:pt x="273" y="0"/>
                        </a:cubicBezTo>
                        <a:cubicBezTo>
                          <a:pt x="385" y="0"/>
                          <a:pt x="481" y="96"/>
                          <a:pt x="481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0" name="Google Shape;8140;p22"/>
                  <p:cNvSpPr/>
                  <p:nvPr/>
                </p:nvSpPr>
                <p:spPr>
                  <a:xfrm>
                    <a:off x="5794150" y="906150"/>
                    <a:ext cx="12025" cy="12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" h="481" extrusionOk="0">
                        <a:moveTo>
                          <a:pt x="480" y="208"/>
                        </a:moveTo>
                        <a:cubicBezTo>
                          <a:pt x="480" y="384"/>
                          <a:pt x="256" y="480"/>
                          <a:pt x="128" y="352"/>
                        </a:cubicBezTo>
                        <a:cubicBezTo>
                          <a:pt x="0" y="224"/>
                          <a:pt x="96" y="0"/>
                          <a:pt x="272" y="0"/>
                        </a:cubicBezTo>
                        <a:cubicBezTo>
                          <a:pt x="384" y="0"/>
                          <a:pt x="480" y="96"/>
                          <a:pt x="480" y="20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1" name="Google Shape;8141;p22"/>
                  <p:cNvSpPr/>
                  <p:nvPr/>
                </p:nvSpPr>
                <p:spPr>
                  <a:xfrm>
                    <a:off x="5290500" y="924950"/>
                    <a:ext cx="116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5" h="465" extrusionOk="0">
                        <a:moveTo>
                          <a:pt x="465" y="193"/>
                        </a:moveTo>
                        <a:cubicBezTo>
                          <a:pt x="465" y="369"/>
                          <a:pt x="257" y="465"/>
                          <a:pt x="129" y="337"/>
                        </a:cubicBezTo>
                        <a:cubicBezTo>
                          <a:pt x="1" y="209"/>
                          <a:pt x="97" y="0"/>
                          <a:pt x="273" y="0"/>
                        </a:cubicBezTo>
                        <a:cubicBezTo>
                          <a:pt x="385" y="0"/>
                          <a:pt x="465" y="81"/>
                          <a:pt x="465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2" name="Google Shape;8142;p22"/>
                  <p:cNvSpPr/>
                  <p:nvPr/>
                </p:nvSpPr>
                <p:spPr>
                  <a:xfrm>
                    <a:off x="5680925" y="826150"/>
                    <a:ext cx="43225" cy="4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9" h="1729" extrusionOk="0">
                        <a:moveTo>
                          <a:pt x="865" y="1728"/>
                        </a:moveTo>
                        <a:lnTo>
                          <a:pt x="865" y="1728"/>
                        </a:lnTo>
                        <a:cubicBezTo>
                          <a:pt x="865" y="1248"/>
                          <a:pt x="481" y="864"/>
                          <a:pt x="1" y="864"/>
                        </a:cubicBezTo>
                        <a:lnTo>
                          <a:pt x="1" y="864"/>
                        </a:lnTo>
                        <a:cubicBezTo>
                          <a:pt x="481" y="864"/>
                          <a:pt x="865" y="480"/>
                          <a:pt x="865" y="0"/>
                        </a:cubicBezTo>
                        <a:lnTo>
                          <a:pt x="865" y="0"/>
                        </a:lnTo>
                        <a:cubicBezTo>
                          <a:pt x="865" y="480"/>
                          <a:pt x="1265" y="864"/>
                          <a:pt x="1729" y="864"/>
                        </a:cubicBezTo>
                        <a:lnTo>
                          <a:pt x="1729" y="864"/>
                        </a:lnTo>
                        <a:cubicBezTo>
                          <a:pt x="1265" y="864"/>
                          <a:pt x="865" y="1248"/>
                          <a:pt x="865" y="1728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143" name="Google Shape;8143;p22"/>
            <p:cNvGrpSpPr/>
            <p:nvPr/>
          </p:nvGrpSpPr>
          <p:grpSpPr>
            <a:xfrm>
              <a:off x="-589390" y="2546885"/>
              <a:ext cx="2906011" cy="2830815"/>
              <a:chOff x="-362790" y="2705485"/>
              <a:chExt cx="2906011" cy="2830815"/>
            </a:xfrm>
          </p:grpSpPr>
          <p:grpSp>
            <p:nvGrpSpPr>
              <p:cNvPr id="8144" name="Google Shape;8144;p22"/>
              <p:cNvGrpSpPr/>
              <p:nvPr/>
            </p:nvGrpSpPr>
            <p:grpSpPr>
              <a:xfrm rot="10800000" flipH="1">
                <a:off x="-362790" y="3802006"/>
                <a:ext cx="1511053" cy="1603986"/>
                <a:chOff x="7805848" y="0"/>
                <a:chExt cx="1338162" cy="1420462"/>
              </a:xfrm>
            </p:grpSpPr>
            <p:grpSp>
              <p:nvGrpSpPr>
                <p:cNvPr id="8145" name="Google Shape;8145;p22"/>
                <p:cNvGrpSpPr/>
                <p:nvPr/>
              </p:nvGrpSpPr>
              <p:grpSpPr>
                <a:xfrm>
                  <a:off x="8368560" y="0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146" name="Google Shape;8146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7" name="Google Shape;8147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8" name="Google Shape;8148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9" name="Google Shape;8149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0" name="Google Shape;8150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1" name="Google Shape;8151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2" name="Google Shape;8152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3" name="Google Shape;8153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4" name="Google Shape;8154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5" name="Google Shape;8155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6" name="Google Shape;8156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7" name="Google Shape;8157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8" name="Google Shape;8158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9" name="Google Shape;8159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0" name="Google Shape;8160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161" name="Google Shape;8161;p22"/>
                <p:cNvGrpSpPr/>
                <p:nvPr/>
              </p:nvGrpSpPr>
              <p:grpSpPr>
                <a:xfrm rot="-5400000">
                  <a:off x="7773235" y="18438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162" name="Google Shape;8162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3" name="Google Shape;8163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4" name="Google Shape;8164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5" name="Google Shape;8165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6" name="Google Shape;8166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7" name="Google Shape;8167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8" name="Google Shape;8168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9" name="Google Shape;8169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0" name="Google Shape;8170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1" name="Google Shape;8171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2" name="Google Shape;8172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3" name="Google Shape;8173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4" name="Google Shape;8174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5" name="Google Shape;8175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6" name="Google Shape;8176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177" name="Google Shape;8177;p22"/>
                <p:cNvGrpSpPr/>
                <p:nvPr/>
              </p:nvGrpSpPr>
              <p:grpSpPr>
                <a:xfrm rot="10800000" flipH="1">
                  <a:off x="8257960" y="71023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178" name="Google Shape;8178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9" name="Google Shape;8179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0" name="Google Shape;8180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1" name="Google Shape;8181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2" name="Google Shape;8182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3" name="Google Shape;8183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4" name="Google Shape;8184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5" name="Google Shape;8185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6" name="Google Shape;8186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7" name="Google Shape;8187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8" name="Google Shape;8188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9" name="Google Shape;8189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0" name="Google Shape;8190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1" name="Google Shape;8191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2" name="Google Shape;8192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193" name="Google Shape;8193;p22"/>
              <p:cNvGrpSpPr/>
              <p:nvPr/>
            </p:nvGrpSpPr>
            <p:grpSpPr>
              <a:xfrm rot="5400000" flipH="1">
                <a:off x="-222578" y="2659018"/>
                <a:ext cx="1511053" cy="1603986"/>
                <a:chOff x="7805848" y="0"/>
                <a:chExt cx="1338162" cy="1420462"/>
              </a:xfrm>
            </p:grpSpPr>
            <p:grpSp>
              <p:nvGrpSpPr>
                <p:cNvPr id="8194" name="Google Shape;8194;p22"/>
                <p:cNvGrpSpPr/>
                <p:nvPr/>
              </p:nvGrpSpPr>
              <p:grpSpPr>
                <a:xfrm>
                  <a:off x="8368560" y="0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195" name="Google Shape;8195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6" name="Google Shape;8196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7" name="Google Shape;8197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8" name="Google Shape;8198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9" name="Google Shape;8199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0" name="Google Shape;8200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1" name="Google Shape;8201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2" name="Google Shape;8202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3" name="Google Shape;8203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4" name="Google Shape;8204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5" name="Google Shape;8205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6" name="Google Shape;8206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7" name="Google Shape;8207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8" name="Google Shape;8208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9" name="Google Shape;8209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210" name="Google Shape;8210;p22"/>
                <p:cNvGrpSpPr/>
                <p:nvPr/>
              </p:nvGrpSpPr>
              <p:grpSpPr>
                <a:xfrm rot="-5400000">
                  <a:off x="7773235" y="18438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11" name="Google Shape;8211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2" name="Google Shape;8212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3" name="Google Shape;8213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4" name="Google Shape;8214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5" name="Google Shape;8215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6" name="Google Shape;8216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7" name="Google Shape;8217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8" name="Google Shape;8218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9" name="Google Shape;8219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0" name="Google Shape;8220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1" name="Google Shape;8221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2" name="Google Shape;8222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3" name="Google Shape;8223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4" name="Google Shape;8224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5" name="Google Shape;8225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226" name="Google Shape;8226;p22"/>
                <p:cNvGrpSpPr/>
                <p:nvPr/>
              </p:nvGrpSpPr>
              <p:grpSpPr>
                <a:xfrm rot="10800000" flipH="1">
                  <a:off x="8257960" y="71023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27" name="Google Shape;8227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8" name="Google Shape;8228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9" name="Google Shape;8229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0" name="Google Shape;8230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1" name="Google Shape;8231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2" name="Google Shape;8232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3" name="Google Shape;8233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4" name="Google Shape;8234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5" name="Google Shape;8235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6" name="Google Shape;8236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7" name="Google Shape;8237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8" name="Google Shape;8238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9" name="Google Shape;8239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0" name="Google Shape;8240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1" name="Google Shape;8241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242" name="Google Shape;8242;p22"/>
              <p:cNvGrpSpPr/>
              <p:nvPr/>
            </p:nvGrpSpPr>
            <p:grpSpPr>
              <a:xfrm rot="-5400000">
                <a:off x="985701" y="3978781"/>
                <a:ext cx="1511053" cy="1603986"/>
                <a:chOff x="7805848" y="0"/>
                <a:chExt cx="1338162" cy="1420462"/>
              </a:xfrm>
            </p:grpSpPr>
            <p:grpSp>
              <p:nvGrpSpPr>
                <p:cNvPr id="8243" name="Google Shape;8243;p22"/>
                <p:cNvGrpSpPr/>
                <p:nvPr/>
              </p:nvGrpSpPr>
              <p:grpSpPr>
                <a:xfrm>
                  <a:off x="8368560" y="0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44" name="Google Shape;8244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5" name="Google Shape;8245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6" name="Google Shape;8246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7" name="Google Shape;8247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8" name="Google Shape;8248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9" name="Google Shape;8249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0" name="Google Shape;8250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1" name="Google Shape;8251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2" name="Google Shape;8252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3" name="Google Shape;8253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4" name="Google Shape;8254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5" name="Google Shape;8255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6" name="Google Shape;8256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7" name="Google Shape;8257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8" name="Google Shape;8258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259" name="Google Shape;8259;p22"/>
                <p:cNvGrpSpPr/>
                <p:nvPr/>
              </p:nvGrpSpPr>
              <p:grpSpPr>
                <a:xfrm rot="-5400000">
                  <a:off x="7773235" y="18438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60" name="Google Shape;8260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1" name="Google Shape;8261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2" name="Google Shape;8262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3" name="Google Shape;8263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4" name="Google Shape;8264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5" name="Google Shape;8265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6" name="Google Shape;8266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7" name="Google Shape;8267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8" name="Google Shape;8268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9" name="Google Shape;8269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0" name="Google Shape;8270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1" name="Google Shape;8271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2" name="Google Shape;8272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3" name="Google Shape;8273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4" name="Google Shape;8274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275" name="Google Shape;8275;p22"/>
                <p:cNvGrpSpPr/>
                <p:nvPr/>
              </p:nvGrpSpPr>
              <p:grpSpPr>
                <a:xfrm rot="10800000" flipH="1">
                  <a:off x="8257960" y="710237"/>
                  <a:ext cx="775450" cy="710225"/>
                  <a:chOff x="2092310" y="847750"/>
                  <a:chExt cx="775450" cy="710225"/>
                </a:xfrm>
              </p:grpSpPr>
              <p:sp>
                <p:nvSpPr>
                  <p:cNvPr id="8276" name="Google Shape;8276;p22"/>
                  <p:cNvSpPr/>
                  <p:nvPr/>
                </p:nvSpPr>
                <p:spPr>
                  <a:xfrm>
                    <a:off x="2340838" y="1450978"/>
                    <a:ext cx="41819" cy="410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9" h="913" extrusionOk="0">
                        <a:moveTo>
                          <a:pt x="913" y="384"/>
                        </a:moveTo>
                        <a:cubicBezTo>
                          <a:pt x="929" y="720"/>
                          <a:pt x="497" y="912"/>
                          <a:pt x="257" y="656"/>
                        </a:cubicBezTo>
                        <a:cubicBezTo>
                          <a:pt x="1" y="416"/>
                          <a:pt x="177" y="0"/>
                          <a:pt x="529" y="0"/>
                        </a:cubicBezTo>
                        <a:cubicBezTo>
                          <a:pt x="737" y="0"/>
                          <a:pt x="913" y="160"/>
                          <a:pt x="913" y="384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7" name="Google Shape;8277;p22"/>
                  <p:cNvSpPr/>
                  <p:nvPr/>
                </p:nvSpPr>
                <p:spPr>
                  <a:xfrm>
                    <a:off x="2092310" y="1309455"/>
                    <a:ext cx="42539" cy="4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" h="945" extrusionOk="0">
                        <a:moveTo>
                          <a:pt x="945" y="416"/>
                        </a:moveTo>
                        <a:cubicBezTo>
                          <a:pt x="945" y="768"/>
                          <a:pt x="513" y="944"/>
                          <a:pt x="257" y="688"/>
                        </a:cubicBezTo>
                        <a:cubicBezTo>
                          <a:pt x="1" y="448"/>
                          <a:pt x="193" y="16"/>
                          <a:pt x="545" y="16"/>
                        </a:cubicBezTo>
                        <a:cubicBezTo>
                          <a:pt x="769" y="0"/>
                          <a:pt x="945" y="192"/>
                          <a:pt x="945" y="41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8" name="Google Shape;8278;p22"/>
                  <p:cNvSpPr/>
                  <p:nvPr/>
                </p:nvSpPr>
                <p:spPr>
                  <a:xfrm>
                    <a:off x="2828822" y="1112070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208" y="81"/>
                        </a:moveTo>
                        <a:cubicBezTo>
                          <a:pt x="208" y="193"/>
                          <a:pt x="0" y="1"/>
                          <a:pt x="128" y="1"/>
                        </a:cubicBezTo>
                        <a:cubicBezTo>
                          <a:pt x="160" y="1"/>
                          <a:pt x="208" y="33"/>
                          <a:pt x="208" y="8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9" name="Google Shape;8279;p22"/>
                  <p:cNvSpPr/>
                  <p:nvPr/>
                </p:nvSpPr>
                <p:spPr>
                  <a:xfrm>
                    <a:off x="2858352" y="1249632"/>
                    <a:ext cx="9408" cy="10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41" extrusionOk="0">
                        <a:moveTo>
                          <a:pt x="192" y="145"/>
                        </a:moveTo>
                        <a:cubicBezTo>
                          <a:pt x="160" y="241"/>
                          <a:pt x="0" y="209"/>
                          <a:pt x="32" y="97"/>
                        </a:cubicBezTo>
                        <a:cubicBezTo>
                          <a:pt x="48" y="1"/>
                          <a:pt x="208" y="33"/>
                          <a:pt x="192" y="14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0" name="Google Shape;8280;p22"/>
                  <p:cNvSpPr/>
                  <p:nvPr/>
                </p:nvSpPr>
                <p:spPr>
                  <a:xfrm>
                    <a:off x="2211149" y="947140"/>
                    <a:ext cx="7968" cy="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" h="177" extrusionOk="0">
                        <a:moveTo>
                          <a:pt x="177" y="112"/>
                        </a:moveTo>
                        <a:cubicBezTo>
                          <a:pt x="161" y="144"/>
                          <a:pt x="113" y="176"/>
                          <a:pt x="81" y="160"/>
                        </a:cubicBezTo>
                        <a:cubicBezTo>
                          <a:pt x="33" y="160"/>
                          <a:pt x="1" y="112"/>
                          <a:pt x="17" y="64"/>
                        </a:cubicBezTo>
                        <a:cubicBezTo>
                          <a:pt x="33" y="32"/>
                          <a:pt x="65" y="0"/>
                          <a:pt x="113" y="16"/>
                        </a:cubicBezTo>
                        <a:cubicBezTo>
                          <a:pt x="161" y="16"/>
                          <a:pt x="177" y="64"/>
                          <a:pt x="177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1" name="Google Shape;8281;p22"/>
                  <p:cNvSpPr/>
                  <p:nvPr/>
                </p:nvSpPr>
                <p:spPr>
                  <a:xfrm>
                    <a:off x="2453015" y="1299709"/>
                    <a:ext cx="9408" cy="8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193" extrusionOk="0">
                        <a:moveTo>
                          <a:pt x="193" y="112"/>
                        </a:moveTo>
                        <a:cubicBezTo>
                          <a:pt x="193" y="160"/>
                          <a:pt x="145" y="192"/>
                          <a:pt x="97" y="176"/>
                        </a:cubicBezTo>
                        <a:cubicBezTo>
                          <a:pt x="0" y="160"/>
                          <a:pt x="32" y="0"/>
                          <a:pt x="129" y="16"/>
                        </a:cubicBezTo>
                        <a:cubicBezTo>
                          <a:pt x="177" y="32"/>
                          <a:pt x="209" y="80"/>
                          <a:pt x="193" y="11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2" name="Google Shape;8282;p22"/>
                  <p:cNvSpPr/>
                  <p:nvPr/>
                </p:nvSpPr>
                <p:spPr>
                  <a:xfrm>
                    <a:off x="2435526" y="995395"/>
                    <a:ext cx="9408" cy="9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9" h="209" extrusionOk="0">
                        <a:moveTo>
                          <a:pt x="209" y="80"/>
                        </a:moveTo>
                        <a:cubicBezTo>
                          <a:pt x="209" y="208"/>
                          <a:pt x="1" y="0"/>
                          <a:pt x="129" y="0"/>
                        </a:cubicBezTo>
                        <a:cubicBezTo>
                          <a:pt x="177" y="0"/>
                          <a:pt x="209" y="48"/>
                          <a:pt x="209" y="8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3" name="Google Shape;8283;p22"/>
                  <p:cNvSpPr/>
                  <p:nvPr/>
                </p:nvSpPr>
                <p:spPr>
                  <a:xfrm>
                    <a:off x="2164334" y="1538484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13" y="320"/>
                        </a:cubicBezTo>
                        <a:cubicBezTo>
                          <a:pt x="1" y="208"/>
                          <a:pt x="81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4" name="Google Shape;8284;p22"/>
                  <p:cNvSpPr/>
                  <p:nvPr/>
                </p:nvSpPr>
                <p:spPr>
                  <a:xfrm>
                    <a:off x="2680453" y="1103427"/>
                    <a:ext cx="18771" cy="2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81" extrusionOk="0">
                        <a:moveTo>
                          <a:pt x="400" y="273"/>
                        </a:moveTo>
                        <a:cubicBezTo>
                          <a:pt x="368" y="481"/>
                          <a:pt x="48" y="481"/>
                          <a:pt x="32" y="273"/>
                        </a:cubicBezTo>
                        <a:cubicBezTo>
                          <a:pt x="0" y="1"/>
                          <a:pt x="416" y="1"/>
                          <a:pt x="400" y="27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5" name="Google Shape;8285;p22"/>
                  <p:cNvSpPr/>
                  <p:nvPr/>
                </p:nvSpPr>
                <p:spPr>
                  <a:xfrm>
                    <a:off x="2533479" y="847750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2"/>
                        </a:moveTo>
                        <a:cubicBezTo>
                          <a:pt x="433" y="352"/>
                          <a:pt x="241" y="432"/>
                          <a:pt x="129" y="320"/>
                        </a:cubicBezTo>
                        <a:cubicBezTo>
                          <a:pt x="1" y="192"/>
                          <a:pt x="97" y="0"/>
                          <a:pt x="257" y="0"/>
                        </a:cubicBezTo>
                        <a:cubicBezTo>
                          <a:pt x="353" y="0"/>
                          <a:pt x="433" y="80"/>
                          <a:pt x="433" y="192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6" name="Google Shape;8286;p22"/>
                  <p:cNvSpPr/>
                  <p:nvPr/>
                </p:nvSpPr>
                <p:spPr>
                  <a:xfrm>
                    <a:off x="2831703" y="979550"/>
                    <a:ext cx="1877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" h="417" extrusionOk="0">
                        <a:moveTo>
                          <a:pt x="416" y="176"/>
                        </a:moveTo>
                        <a:cubicBezTo>
                          <a:pt x="416" y="336"/>
                          <a:pt x="224" y="416"/>
                          <a:pt x="112" y="304"/>
                        </a:cubicBezTo>
                        <a:cubicBezTo>
                          <a:pt x="0" y="192"/>
                          <a:pt x="80" y="0"/>
                          <a:pt x="240" y="0"/>
                        </a:cubicBezTo>
                        <a:cubicBezTo>
                          <a:pt x="336" y="0"/>
                          <a:pt x="416" y="80"/>
                          <a:pt x="416" y="176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7" name="Google Shape;8287;p22"/>
                  <p:cNvSpPr/>
                  <p:nvPr/>
                </p:nvSpPr>
                <p:spPr>
                  <a:xfrm>
                    <a:off x="2327873" y="1193455"/>
                    <a:ext cx="19491" cy="18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17" extrusionOk="0">
                        <a:moveTo>
                          <a:pt x="432" y="177"/>
                        </a:moveTo>
                        <a:cubicBezTo>
                          <a:pt x="432" y="337"/>
                          <a:pt x="240" y="417"/>
                          <a:pt x="128" y="305"/>
                        </a:cubicBezTo>
                        <a:cubicBezTo>
                          <a:pt x="0" y="193"/>
                          <a:pt x="80" y="1"/>
                          <a:pt x="256" y="1"/>
                        </a:cubicBezTo>
                        <a:cubicBezTo>
                          <a:pt x="352" y="1"/>
                          <a:pt x="432" y="81"/>
                          <a:pt x="432" y="17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8" name="Google Shape;8288;p22"/>
                  <p:cNvSpPr/>
                  <p:nvPr/>
                </p:nvSpPr>
                <p:spPr>
                  <a:xfrm>
                    <a:off x="2479078" y="1482667"/>
                    <a:ext cx="19491" cy="19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" h="433" extrusionOk="0">
                        <a:moveTo>
                          <a:pt x="433" y="193"/>
                        </a:moveTo>
                        <a:cubicBezTo>
                          <a:pt x="433" y="353"/>
                          <a:pt x="225" y="433"/>
                          <a:pt x="112" y="321"/>
                        </a:cubicBezTo>
                        <a:cubicBezTo>
                          <a:pt x="0" y="209"/>
                          <a:pt x="80" y="1"/>
                          <a:pt x="241" y="17"/>
                        </a:cubicBezTo>
                        <a:cubicBezTo>
                          <a:pt x="337" y="1"/>
                          <a:pt x="433" y="97"/>
                          <a:pt x="433" y="19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9" name="Google Shape;8289;p22"/>
                  <p:cNvSpPr/>
                  <p:nvPr/>
                </p:nvSpPr>
                <p:spPr>
                  <a:xfrm>
                    <a:off x="2269534" y="962265"/>
                    <a:ext cx="69908" cy="69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" h="1553" extrusionOk="0">
                        <a:moveTo>
                          <a:pt x="768" y="1553"/>
                        </a:moveTo>
                        <a:lnTo>
                          <a:pt x="768" y="1553"/>
                        </a:lnTo>
                        <a:cubicBezTo>
                          <a:pt x="768" y="1121"/>
                          <a:pt x="416" y="785"/>
                          <a:pt x="0" y="785"/>
                        </a:cubicBezTo>
                        <a:lnTo>
                          <a:pt x="0" y="785"/>
                        </a:lnTo>
                        <a:cubicBezTo>
                          <a:pt x="416" y="785"/>
                          <a:pt x="768" y="432"/>
                          <a:pt x="768" y="0"/>
                        </a:cubicBezTo>
                        <a:lnTo>
                          <a:pt x="768" y="0"/>
                        </a:lnTo>
                        <a:cubicBezTo>
                          <a:pt x="768" y="432"/>
                          <a:pt x="1120" y="785"/>
                          <a:pt x="1552" y="785"/>
                        </a:cubicBezTo>
                        <a:lnTo>
                          <a:pt x="1552" y="785"/>
                        </a:lnTo>
                        <a:cubicBezTo>
                          <a:pt x="1120" y="785"/>
                          <a:pt x="768" y="1121"/>
                          <a:pt x="768" y="155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90" name="Google Shape;8290;p22"/>
                  <p:cNvSpPr/>
                  <p:nvPr/>
                </p:nvSpPr>
                <p:spPr>
                  <a:xfrm>
                    <a:off x="2653421" y="1348504"/>
                    <a:ext cx="69953" cy="69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537" extrusionOk="0">
                        <a:moveTo>
                          <a:pt x="785" y="1537"/>
                        </a:moveTo>
                        <a:lnTo>
                          <a:pt x="785" y="1537"/>
                        </a:lnTo>
                        <a:cubicBezTo>
                          <a:pt x="785" y="1121"/>
                          <a:pt x="433" y="769"/>
                          <a:pt x="1" y="769"/>
                        </a:cubicBezTo>
                        <a:lnTo>
                          <a:pt x="1" y="769"/>
                        </a:lnTo>
                        <a:cubicBezTo>
                          <a:pt x="433" y="769"/>
                          <a:pt x="785" y="417"/>
                          <a:pt x="785" y="1"/>
                        </a:cubicBezTo>
                        <a:lnTo>
                          <a:pt x="785" y="1"/>
                        </a:lnTo>
                        <a:cubicBezTo>
                          <a:pt x="785" y="417"/>
                          <a:pt x="1121" y="769"/>
                          <a:pt x="1553" y="769"/>
                        </a:cubicBezTo>
                        <a:lnTo>
                          <a:pt x="1553" y="769"/>
                        </a:lnTo>
                        <a:cubicBezTo>
                          <a:pt x="1137" y="769"/>
                          <a:pt x="785" y="1121"/>
                          <a:pt x="785" y="1537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8291" name="Google Shape;8291;p22"/>
              <p:cNvSpPr/>
              <p:nvPr/>
            </p:nvSpPr>
            <p:spPr>
              <a:xfrm rot="1592122" flipH="1">
                <a:off x="1316278" y="3907017"/>
                <a:ext cx="540544" cy="298592"/>
              </a:xfrm>
              <a:custGeom>
                <a:avLst/>
                <a:gdLst/>
                <a:ahLst/>
                <a:cxnLst/>
                <a:rect l="l" t="t" r="r" b="b"/>
                <a:pathLst>
                  <a:path w="35776" h="19758" extrusionOk="0">
                    <a:moveTo>
                      <a:pt x="9180" y="13709"/>
                    </a:moveTo>
                    <a:cubicBezTo>
                      <a:pt x="8298" y="14013"/>
                      <a:pt x="7447" y="14469"/>
                      <a:pt x="6535" y="14469"/>
                    </a:cubicBezTo>
                    <a:cubicBezTo>
                      <a:pt x="6292" y="14439"/>
                      <a:pt x="6049" y="14499"/>
                      <a:pt x="5836" y="14591"/>
                    </a:cubicBezTo>
                    <a:cubicBezTo>
                      <a:pt x="5623" y="14743"/>
                      <a:pt x="5441" y="14986"/>
                      <a:pt x="5350" y="15229"/>
                    </a:cubicBezTo>
                    <a:cubicBezTo>
                      <a:pt x="4924" y="15958"/>
                      <a:pt x="4043" y="16232"/>
                      <a:pt x="3222" y="16414"/>
                    </a:cubicBezTo>
                    <a:cubicBezTo>
                      <a:pt x="2401" y="16597"/>
                      <a:pt x="1550" y="16718"/>
                      <a:pt x="882" y="17235"/>
                    </a:cubicBezTo>
                    <a:cubicBezTo>
                      <a:pt x="243" y="17752"/>
                      <a:pt x="0" y="18876"/>
                      <a:pt x="608" y="19393"/>
                    </a:cubicBezTo>
                    <a:cubicBezTo>
                      <a:pt x="1094" y="19728"/>
                      <a:pt x="1702" y="19758"/>
                      <a:pt x="2189" y="19484"/>
                    </a:cubicBezTo>
                    <a:cubicBezTo>
                      <a:pt x="2675" y="19180"/>
                      <a:pt x="3101" y="18846"/>
                      <a:pt x="3465" y="18421"/>
                    </a:cubicBezTo>
                    <a:cubicBezTo>
                      <a:pt x="4590" y="17296"/>
                      <a:pt x="5867" y="16384"/>
                      <a:pt x="7295" y="15685"/>
                    </a:cubicBezTo>
                    <a:cubicBezTo>
                      <a:pt x="8937" y="14864"/>
                      <a:pt x="31277" y="2645"/>
                      <a:pt x="35776" y="1"/>
                    </a:cubicBezTo>
                    <a:cubicBezTo>
                      <a:pt x="25928" y="5502"/>
                      <a:pt x="13648" y="12007"/>
                      <a:pt x="9180" y="1370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292" name="Google Shape;8292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2_1_1_1_1_2_1_1">
    <p:spTree>
      <p:nvGrpSpPr>
        <p:cNvPr id="1" name="Shape 10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3" name="Google Shape;10223;p27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10224" name="Google Shape;10224;p27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25" name="Google Shape;10225;p27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10226" name="Google Shape;10226;p27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7" name="Google Shape;10227;p27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8" name="Google Shape;10228;p27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9" name="Google Shape;10229;p27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0" name="Google Shape;10230;p27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1" name="Google Shape;10231;p27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2" name="Google Shape;10232;p27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3" name="Google Shape;10233;p27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4" name="Google Shape;10234;p27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5" name="Google Shape;10235;p27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6" name="Google Shape;10236;p27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7" name="Google Shape;10237;p27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8" name="Google Shape;10238;p27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9" name="Google Shape;10239;p27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0" name="Google Shape;10240;p27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1" name="Google Shape;10241;p27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2" name="Google Shape;10242;p27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3" name="Google Shape;10243;p27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4" name="Google Shape;10244;p27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5" name="Google Shape;10245;p27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6" name="Google Shape;10246;p27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7" name="Google Shape;10247;p27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8" name="Google Shape;10248;p27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9" name="Google Shape;10249;p27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0" name="Google Shape;10250;p27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51" name="Google Shape;10251;p27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10252" name="Google Shape;10252;p2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3" name="Google Shape;10253;p2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4" name="Google Shape;10254;p2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5" name="Google Shape;10255;p2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6" name="Google Shape;10256;p2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7" name="Google Shape;10257;p2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8" name="Google Shape;10258;p2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9" name="Google Shape;10259;p2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0" name="Google Shape;10260;p2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1" name="Google Shape;10261;p27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2" name="Google Shape;10262;p2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3" name="Google Shape;10263;p2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4" name="Google Shape;10264;p2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5" name="Google Shape;10265;p2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6" name="Google Shape;10266;p2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7" name="Google Shape;10267;p2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8" name="Google Shape;10268;p2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9" name="Google Shape;10269;p2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0" name="Google Shape;10270;p2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1" name="Google Shape;10271;p2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2" name="Google Shape;10272;p2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3" name="Google Shape;10273;p2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4" name="Google Shape;10274;p2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5" name="Google Shape;10275;p2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6" name="Google Shape;10276;p2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7" name="Google Shape;10277;p2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78" name="Google Shape;10278;p27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9" name="Google Shape;10279;p27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0" name="Google Shape;10280;p27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1" name="Google Shape;10281;p27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2" name="Google Shape;10282;p27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3" name="Google Shape;10283;p27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4" name="Google Shape;10284;p27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5" name="Google Shape;10285;p27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6" name="Google Shape;10286;p27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7" name="Google Shape;10287;p27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8" name="Google Shape;10288;p27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9" name="Google Shape;10289;p27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0" name="Google Shape;10290;p27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1" name="Google Shape;10291;p27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2" name="Google Shape;10292;p27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3" name="Google Shape;10293;p27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4" name="Google Shape;10294;p27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5" name="Google Shape;10295;p27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6" name="Google Shape;10296;p27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7" name="Google Shape;10297;p27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8" name="Google Shape;10298;p27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9" name="Google Shape;10299;p27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0" name="Google Shape;10300;p27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1" name="Google Shape;10301;p27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2" name="Google Shape;10302;p27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3" name="Google Shape;10303;p27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4" name="Google Shape;10304;p27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5" name="Google Shape;10305;p27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6" name="Google Shape;10306;p27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7" name="Google Shape;10307;p27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8" name="Google Shape;10308;p27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9" name="Google Shape;10309;p27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0" name="Google Shape;10310;p27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1" name="Google Shape;10311;p27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2" name="Google Shape;10312;p27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3" name="Google Shape;10313;p27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4" name="Google Shape;10314;p27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5" name="Google Shape;10315;p27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6" name="Google Shape;10316;p27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7" name="Google Shape;10317;p27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8" name="Google Shape;10318;p27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9" name="Google Shape;10319;p27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0" name="Google Shape;10320;p27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1" name="Google Shape;10321;p27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2" name="Google Shape;10322;p27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3" name="Google Shape;10323;p27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4" name="Google Shape;10324;p27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5" name="Google Shape;10325;p27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6" name="Google Shape;10326;p27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7" name="Google Shape;10327;p27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8" name="Google Shape;10328;p27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9" name="Google Shape;10329;p27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0" name="Google Shape;10330;p27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1" name="Google Shape;10331;p27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2" name="Google Shape;10332;p27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3" name="Google Shape;10333;p27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4" name="Google Shape;10334;p27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5" name="Google Shape;10335;p27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6" name="Google Shape;10336;p27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7" name="Google Shape;10337;p27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8" name="Google Shape;10338;p27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9" name="Google Shape;10339;p27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0" name="Google Shape;10340;p27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1" name="Google Shape;10341;p27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2" name="Google Shape;10342;p27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3" name="Google Shape;10343;p27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4" name="Google Shape;10344;p27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5" name="Google Shape;10345;p27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6" name="Google Shape;10346;p27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7" name="Google Shape;10347;p27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8" name="Google Shape;10348;p27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9" name="Google Shape;10349;p27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0" name="Google Shape;10350;p27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1" name="Google Shape;10351;p27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2" name="Google Shape;10352;p27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3" name="Google Shape;10353;p27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4" name="Google Shape;10354;p27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5" name="Google Shape;10355;p27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6" name="Google Shape;10356;p27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7" name="Google Shape;10357;p27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8" name="Google Shape;10358;p27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9" name="Google Shape;10359;p27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0" name="Google Shape;10360;p27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1" name="Google Shape;10361;p27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2" name="Google Shape;10362;p27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3" name="Google Shape;10363;p27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4" name="Google Shape;10364;p27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5" name="Google Shape;10365;p27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6" name="Google Shape;10366;p27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7" name="Google Shape;10367;p27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8" name="Google Shape;10368;p27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9" name="Google Shape;10369;p27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0" name="Google Shape;10370;p27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1" name="Google Shape;10371;p27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2" name="Google Shape;10372;p27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3" name="Google Shape;10373;p27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4" name="Google Shape;10374;p27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5" name="Google Shape;10375;p27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6" name="Google Shape;10376;p27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7" name="Google Shape;10377;p27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78" name="Google Shape;10378;p27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10379" name="Google Shape;10379;p2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0" name="Google Shape;10380;p2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1" name="Google Shape;10381;p2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2" name="Google Shape;10382;p2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3" name="Google Shape;10383;p2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4" name="Google Shape;10384;p2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5" name="Google Shape;10385;p2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6" name="Google Shape;10386;p2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7" name="Google Shape;10387;p27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8" name="Google Shape;10388;p2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9" name="Google Shape;10389;p2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0" name="Google Shape;10390;p2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1" name="Google Shape;10391;p2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2" name="Google Shape;10392;p2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3" name="Google Shape;10393;p2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4" name="Google Shape;10394;p2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5" name="Google Shape;10395;p2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6" name="Google Shape;10396;p2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7" name="Google Shape;10397;p2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8" name="Google Shape;10398;p2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9" name="Google Shape;10399;p2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0" name="Google Shape;10400;p2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1" name="Google Shape;10401;p2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2" name="Google Shape;10402;p2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3" name="Google Shape;10403;p2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4" name="Google Shape;10404;p2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05" name="Google Shape;10405;p27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6" name="Google Shape;10406;p27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7" name="Google Shape;10407;p27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8" name="Google Shape;10408;p27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9" name="Google Shape;10409;p27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10" name="Google Shape;10410;p27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10411" name="Google Shape;10411;p27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2" name="Google Shape;10412;p27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3" name="Google Shape;10413;p27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4" name="Google Shape;10414;p27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5" name="Google Shape;10415;p27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6" name="Google Shape;10416;p27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7" name="Google Shape;10417;p27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8" name="Google Shape;10418;p27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9" name="Google Shape;10419;p27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0" name="Google Shape;10420;p27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1" name="Google Shape;10421;p27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2" name="Google Shape;10422;p27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3" name="Google Shape;10423;p27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4" name="Google Shape;10424;p27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5" name="Google Shape;10425;p27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6" name="Google Shape;10426;p27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7" name="Google Shape;10427;p27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8" name="Google Shape;10428;p27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9" name="Google Shape;10429;p27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0" name="Google Shape;10430;p27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1" name="Google Shape;10431;p27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2" name="Google Shape;10432;p27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3" name="Google Shape;10433;p27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4" name="Google Shape;10434;p27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5" name="Google Shape;10435;p27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6" name="Google Shape;10436;p27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37" name="Google Shape;10437;p27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38" name="Google Shape;10438;p27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10439" name="Google Shape;10439;p27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0" name="Google Shape;10440;p27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1" name="Google Shape;10441;p27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2" name="Google Shape;10442;p27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3" name="Google Shape;10443;p27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4" name="Google Shape;10444;p27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5" name="Google Shape;10445;p27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6" name="Google Shape;10446;p27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7" name="Google Shape;10447;p27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8" name="Google Shape;10448;p27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9" name="Google Shape;10449;p27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0" name="Google Shape;10450;p27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1" name="Google Shape;10451;p27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2" name="Google Shape;10452;p27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3" name="Google Shape;10453;p27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4" name="Google Shape;10454;p27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5" name="Google Shape;10455;p27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6" name="Google Shape;10456;p27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7" name="Google Shape;10457;p27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8" name="Google Shape;10458;p27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9" name="Google Shape;10459;p27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0" name="Google Shape;10460;p27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1" name="Google Shape;10461;p27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2" name="Google Shape;10462;p27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3" name="Google Shape;10463;p27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4" name="Google Shape;10464;p27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65" name="Google Shape;10465;p2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66" name="Google Shape;10466;p27"/>
          <p:cNvSpPr/>
          <p:nvPr/>
        </p:nvSpPr>
        <p:spPr>
          <a:xfrm rot="-435006">
            <a:off x="6396348" y="1705435"/>
            <a:ext cx="1700" cy="850"/>
          </a:xfrm>
          <a:custGeom>
            <a:avLst/>
            <a:gdLst/>
            <a:ahLst/>
            <a:cxnLst/>
            <a:rect l="l" t="t" r="r" b="b"/>
            <a:pathLst>
              <a:path w="68" h="34" extrusionOk="0">
                <a:moveTo>
                  <a:pt x="0" y="0"/>
                </a:moveTo>
                <a:lnTo>
                  <a:pt x="67" y="34"/>
                </a:lnTo>
                <a:lnTo>
                  <a:pt x="67" y="34"/>
                </a:lnTo>
                <a:close/>
              </a:path>
            </a:pathLst>
          </a:custGeom>
          <a:solidFill>
            <a:srgbClr val="2307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67" name="Google Shape;10467;p27"/>
          <p:cNvGrpSpPr/>
          <p:nvPr/>
        </p:nvGrpSpPr>
        <p:grpSpPr>
          <a:xfrm rot="128057" flipH="1">
            <a:off x="8031511" y="-498442"/>
            <a:ext cx="1510990" cy="1603919"/>
            <a:chOff x="7805848" y="0"/>
            <a:chExt cx="1338162" cy="1420462"/>
          </a:xfrm>
        </p:grpSpPr>
        <p:grpSp>
          <p:nvGrpSpPr>
            <p:cNvPr id="10468" name="Google Shape;10468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469" name="Google Shape;10469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0" name="Google Shape;10470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1" name="Google Shape;10471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2" name="Google Shape;10472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3" name="Google Shape;10473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4" name="Google Shape;10474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5" name="Google Shape;10475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6" name="Google Shape;10476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7" name="Google Shape;10477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8" name="Google Shape;10478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9" name="Google Shape;10479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0" name="Google Shape;10480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1" name="Google Shape;10481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2" name="Google Shape;10482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3" name="Google Shape;10483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84" name="Google Shape;10484;p27"/>
            <p:cNvGrpSpPr/>
            <p:nvPr/>
          </p:nvGrpSpPr>
          <p:grpSpPr>
            <a:xfrm rot="-5400000">
              <a:off x="7570791" y="386832"/>
              <a:ext cx="1180338" cy="710225"/>
              <a:chOff x="1687422" y="847750"/>
              <a:chExt cx="1180338" cy="710225"/>
            </a:xfrm>
          </p:grpSpPr>
          <p:sp>
            <p:nvSpPr>
              <p:cNvPr id="10485" name="Google Shape;10485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6" name="Google Shape;10486;p27"/>
              <p:cNvSpPr/>
              <p:nvPr/>
            </p:nvSpPr>
            <p:spPr>
              <a:xfrm>
                <a:off x="1687422" y="1174492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7" name="Google Shape;10487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8" name="Google Shape;10488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9" name="Google Shape;10489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0" name="Google Shape;10490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1" name="Google Shape;10491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2" name="Google Shape;10492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3" name="Google Shape;10493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4" name="Google Shape;10494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5" name="Google Shape;10495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6" name="Google Shape;10496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7" name="Google Shape;10497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8" name="Google Shape;10498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9" name="Google Shape;10499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00" name="Google Shape;10500;p27"/>
            <p:cNvGrpSpPr/>
            <p:nvPr/>
          </p:nvGrpSpPr>
          <p:grpSpPr>
            <a:xfrm rot="10800000" flipH="1">
              <a:off x="7988034" y="710237"/>
              <a:ext cx="1045376" cy="710225"/>
              <a:chOff x="1822384" y="847750"/>
              <a:chExt cx="1045376" cy="710225"/>
            </a:xfrm>
          </p:grpSpPr>
          <p:sp>
            <p:nvSpPr>
              <p:cNvPr id="10501" name="Google Shape;10501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2" name="Google Shape;10502;p27"/>
              <p:cNvSpPr/>
              <p:nvPr/>
            </p:nvSpPr>
            <p:spPr>
              <a:xfrm>
                <a:off x="1822384" y="1241973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3" name="Google Shape;10503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4" name="Google Shape;10504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5" name="Google Shape;10505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6" name="Google Shape;10506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7" name="Google Shape;10507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8" name="Google Shape;10508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9" name="Google Shape;10509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0" name="Google Shape;10510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1" name="Google Shape;10511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2" name="Google Shape;10512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3" name="Google Shape;10513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4" name="Google Shape;10514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5" name="Google Shape;10515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16" name="Google Shape;10516;p27"/>
          <p:cNvGrpSpPr/>
          <p:nvPr/>
        </p:nvGrpSpPr>
        <p:grpSpPr>
          <a:xfrm rot="128057" flipH="1">
            <a:off x="8115755" y="655981"/>
            <a:ext cx="1510990" cy="1603919"/>
            <a:chOff x="7805848" y="0"/>
            <a:chExt cx="1338162" cy="1420462"/>
          </a:xfrm>
        </p:grpSpPr>
        <p:grpSp>
          <p:nvGrpSpPr>
            <p:cNvPr id="10517" name="Google Shape;10517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518" name="Google Shape;10518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9" name="Google Shape;10519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0" name="Google Shape;10520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1" name="Google Shape;10521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2" name="Google Shape;10522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3" name="Google Shape;10523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4" name="Google Shape;10524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5" name="Google Shape;10525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6" name="Google Shape;10526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7" name="Google Shape;10527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8" name="Google Shape;10528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9" name="Google Shape;10529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0" name="Google Shape;10530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1" name="Google Shape;10531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2" name="Google Shape;10532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33" name="Google Shape;10533;p27"/>
            <p:cNvGrpSpPr/>
            <p:nvPr/>
          </p:nvGrpSpPr>
          <p:grpSpPr>
            <a:xfrm rot="-5400000">
              <a:off x="7570791" y="386832"/>
              <a:ext cx="1180338" cy="710225"/>
              <a:chOff x="1687422" y="847750"/>
              <a:chExt cx="1180338" cy="710225"/>
            </a:xfrm>
          </p:grpSpPr>
          <p:sp>
            <p:nvSpPr>
              <p:cNvPr id="10534" name="Google Shape;10534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5" name="Google Shape;10535;p27"/>
              <p:cNvSpPr/>
              <p:nvPr/>
            </p:nvSpPr>
            <p:spPr>
              <a:xfrm>
                <a:off x="1687422" y="1174492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6" name="Google Shape;10536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7" name="Google Shape;10537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8" name="Google Shape;10538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9" name="Google Shape;10539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0" name="Google Shape;10540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1" name="Google Shape;10541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2" name="Google Shape;10542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3" name="Google Shape;10543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4" name="Google Shape;10544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5" name="Google Shape;10545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6" name="Google Shape;10546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7" name="Google Shape;10547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8" name="Google Shape;10548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49" name="Google Shape;10549;p27"/>
            <p:cNvGrpSpPr/>
            <p:nvPr/>
          </p:nvGrpSpPr>
          <p:grpSpPr>
            <a:xfrm rot="10800000" flipH="1">
              <a:off x="7988034" y="710237"/>
              <a:ext cx="1045376" cy="710225"/>
              <a:chOff x="1822384" y="847750"/>
              <a:chExt cx="1045376" cy="710225"/>
            </a:xfrm>
          </p:grpSpPr>
          <p:sp>
            <p:nvSpPr>
              <p:cNvPr id="10550" name="Google Shape;10550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1" name="Google Shape;10551;p27"/>
              <p:cNvSpPr/>
              <p:nvPr/>
            </p:nvSpPr>
            <p:spPr>
              <a:xfrm>
                <a:off x="1822384" y="1241973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2" name="Google Shape;10552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3" name="Google Shape;10553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4" name="Google Shape;10554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5" name="Google Shape;10555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6" name="Google Shape;10556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7" name="Google Shape;10557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8" name="Google Shape;10558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9" name="Google Shape;10559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0" name="Google Shape;10560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1" name="Google Shape;10561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2" name="Google Shape;10562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3" name="Google Shape;10563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4" name="Google Shape;10564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65" name="Google Shape;10565;p27"/>
          <p:cNvGrpSpPr/>
          <p:nvPr/>
        </p:nvGrpSpPr>
        <p:grpSpPr>
          <a:xfrm rot="1481150" flipH="1">
            <a:off x="-391092" y="-341081"/>
            <a:ext cx="1511047" cy="1603979"/>
            <a:chOff x="7805848" y="0"/>
            <a:chExt cx="1338162" cy="1420462"/>
          </a:xfrm>
        </p:grpSpPr>
        <p:grpSp>
          <p:nvGrpSpPr>
            <p:cNvPr id="10566" name="Google Shape;10566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567" name="Google Shape;10567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8" name="Google Shape;10568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9" name="Google Shape;10569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0" name="Google Shape;10570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1" name="Google Shape;10571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2" name="Google Shape;10572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3" name="Google Shape;10573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4" name="Google Shape;10574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5" name="Google Shape;10575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6" name="Google Shape;10576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7" name="Google Shape;10577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8" name="Google Shape;10578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9" name="Google Shape;10579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0" name="Google Shape;10580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1" name="Google Shape;10581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82" name="Google Shape;10582;p27"/>
            <p:cNvGrpSpPr/>
            <p:nvPr/>
          </p:nvGrpSpPr>
          <p:grpSpPr>
            <a:xfrm rot="-5400000">
              <a:off x="7773235" y="184387"/>
              <a:ext cx="775450" cy="710225"/>
              <a:chOff x="2092310" y="847750"/>
              <a:chExt cx="775450" cy="710225"/>
            </a:xfrm>
          </p:grpSpPr>
          <p:sp>
            <p:nvSpPr>
              <p:cNvPr id="10583" name="Google Shape;10583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4" name="Google Shape;10584;p27"/>
              <p:cNvSpPr/>
              <p:nvPr/>
            </p:nvSpPr>
            <p:spPr>
              <a:xfrm>
                <a:off x="2092310" y="1107011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5" name="Google Shape;10585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6" name="Google Shape;10586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7" name="Google Shape;10587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8" name="Google Shape;10588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9" name="Google Shape;10589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0" name="Google Shape;10590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1" name="Google Shape;10591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2" name="Google Shape;10592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3" name="Google Shape;10593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4" name="Google Shape;10594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5" name="Google Shape;10595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6" name="Google Shape;10596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7" name="Google Shape;10597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98" name="Google Shape;10598;p27"/>
            <p:cNvGrpSpPr/>
            <p:nvPr/>
          </p:nvGrpSpPr>
          <p:grpSpPr>
            <a:xfrm rot="10800000" flipH="1">
              <a:off x="8257960" y="38962"/>
              <a:ext cx="775450" cy="1381500"/>
              <a:chOff x="2092310" y="847750"/>
              <a:chExt cx="775450" cy="1381500"/>
            </a:xfrm>
          </p:grpSpPr>
          <p:sp>
            <p:nvSpPr>
              <p:cNvPr id="10599" name="Google Shape;10599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0" name="Google Shape;10600;p27"/>
              <p:cNvSpPr/>
              <p:nvPr/>
            </p:nvSpPr>
            <p:spPr>
              <a:xfrm>
                <a:off x="2092310" y="2186713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1" name="Google Shape;10601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2" name="Google Shape;10602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3" name="Google Shape;10603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4" name="Google Shape;10604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5" name="Google Shape;10605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6" name="Google Shape;10606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7" name="Google Shape;10607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8" name="Google Shape;10608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9" name="Google Shape;10609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0" name="Google Shape;10610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1" name="Google Shape;10611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2" name="Google Shape;10612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3" name="Google Shape;10613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14" name="Google Shape;10614;p27"/>
          <p:cNvGrpSpPr/>
          <p:nvPr/>
        </p:nvGrpSpPr>
        <p:grpSpPr>
          <a:xfrm rot="-9318850" flipH="1">
            <a:off x="8534539" y="1575595"/>
            <a:ext cx="1511047" cy="1603979"/>
            <a:chOff x="7805848" y="0"/>
            <a:chExt cx="1338162" cy="1420462"/>
          </a:xfrm>
        </p:grpSpPr>
        <p:grpSp>
          <p:nvGrpSpPr>
            <p:cNvPr id="10615" name="Google Shape;10615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616" name="Google Shape;10616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7" name="Google Shape;10617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8" name="Google Shape;10618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9" name="Google Shape;10619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0" name="Google Shape;10620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1" name="Google Shape;10621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2" name="Google Shape;10622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3" name="Google Shape;10623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4" name="Google Shape;10624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5" name="Google Shape;10625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6" name="Google Shape;10626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7" name="Google Shape;10627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8" name="Google Shape;10628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9" name="Google Shape;10629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0" name="Google Shape;10630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31" name="Google Shape;10631;p27"/>
            <p:cNvGrpSpPr/>
            <p:nvPr/>
          </p:nvGrpSpPr>
          <p:grpSpPr>
            <a:xfrm rot="-5400000">
              <a:off x="7604532" y="353091"/>
              <a:ext cx="1112857" cy="710225"/>
              <a:chOff x="1754903" y="847750"/>
              <a:chExt cx="1112857" cy="710225"/>
            </a:xfrm>
          </p:grpSpPr>
          <p:sp>
            <p:nvSpPr>
              <p:cNvPr id="10632" name="Google Shape;10632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3" name="Google Shape;10633;p27"/>
              <p:cNvSpPr/>
              <p:nvPr/>
            </p:nvSpPr>
            <p:spPr>
              <a:xfrm>
                <a:off x="1754903" y="1174492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4" name="Google Shape;10634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5" name="Google Shape;10635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6" name="Google Shape;10636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7" name="Google Shape;10637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8" name="Google Shape;10638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9" name="Google Shape;10639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0" name="Google Shape;10640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1" name="Google Shape;10641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2" name="Google Shape;10642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3" name="Google Shape;10643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4" name="Google Shape;10644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5" name="Google Shape;10645;p27"/>
              <p:cNvSpPr/>
              <p:nvPr/>
            </p:nvSpPr>
            <p:spPr>
              <a:xfrm>
                <a:off x="2202052" y="1097227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6" name="Google Shape;10646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47" name="Google Shape;10647;p27"/>
            <p:cNvGrpSpPr/>
            <p:nvPr/>
          </p:nvGrpSpPr>
          <p:grpSpPr>
            <a:xfrm rot="10800000" flipH="1">
              <a:off x="8122997" y="710237"/>
              <a:ext cx="910413" cy="710225"/>
              <a:chOff x="1957347" y="847750"/>
              <a:chExt cx="910413" cy="710225"/>
            </a:xfrm>
          </p:grpSpPr>
          <p:sp>
            <p:nvSpPr>
              <p:cNvPr id="10648" name="Google Shape;10648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9" name="Google Shape;10649;p27"/>
              <p:cNvSpPr/>
              <p:nvPr/>
            </p:nvSpPr>
            <p:spPr>
              <a:xfrm>
                <a:off x="1957347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0" name="Google Shape;10650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1" name="Google Shape;10651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2" name="Google Shape;10652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3" name="Google Shape;10653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4" name="Google Shape;10654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5" name="Google Shape;10655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6" name="Google Shape;10656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7" name="Google Shape;10657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8" name="Google Shape;10658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9" name="Google Shape;10659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0" name="Google Shape;10660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1" name="Google Shape;10661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2" name="Google Shape;10662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63" name="Google Shape;10663;p27"/>
          <p:cNvGrpSpPr/>
          <p:nvPr/>
        </p:nvGrpSpPr>
        <p:grpSpPr>
          <a:xfrm rot="-9318850" flipH="1">
            <a:off x="-781279" y="781734"/>
            <a:ext cx="1511047" cy="1603979"/>
            <a:chOff x="7805848" y="0"/>
            <a:chExt cx="1338162" cy="1420462"/>
          </a:xfrm>
        </p:grpSpPr>
        <p:grpSp>
          <p:nvGrpSpPr>
            <p:cNvPr id="10664" name="Google Shape;10664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665" name="Google Shape;10665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6" name="Google Shape;10666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7" name="Google Shape;10667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8" name="Google Shape;10668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9" name="Google Shape;10669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0" name="Google Shape;10670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1" name="Google Shape;10671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2" name="Google Shape;10672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3" name="Google Shape;10673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4" name="Google Shape;10674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5" name="Google Shape;10675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6" name="Google Shape;10676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7" name="Google Shape;10677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8" name="Google Shape;10678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9" name="Google Shape;10679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80" name="Google Shape;10680;p27"/>
            <p:cNvGrpSpPr/>
            <p:nvPr/>
          </p:nvGrpSpPr>
          <p:grpSpPr>
            <a:xfrm rot="-5400000">
              <a:off x="7773235" y="184387"/>
              <a:ext cx="775450" cy="710225"/>
              <a:chOff x="2092310" y="847750"/>
              <a:chExt cx="775450" cy="710225"/>
            </a:xfrm>
          </p:grpSpPr>
          <p:sp>
            <p:nvSpPr>
              <p:cNvPr id="10681" name="Google Shape;10681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2" name="Google Shape;10682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3" name="Google Shape;10683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4" name="Google Shape;10684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5" name="Google Shape;10685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6" name="Google Shape;10686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7" name="Google Shape;10687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8" name="Google Shape;10688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9" name="Google Shape;10689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0" name="Google Shape;10690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1" name="Google Shape;10691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2" name="Google Shape;10692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3" name="Google Shape;10693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4" name="Google Shape;10694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5" name="Google Shape;10695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96" name="Google Shape;10696;p27"/>
            <p:cNvGrpSpPr/>
            <p:nvPr/>
          </p:nvGrpSpPr>
          <p:grpSpPr>
            <a:xfrm rot="10800000" flipH="1">
              <a:off x="8257960" y="710237"/>
              <a:ext cx="775450" cy="710225"/>
              <a:chOff x="2092310" y="847750"/>
              <a:chExt cx="775450" cy="710225"/>
            </a:xfrm>
          </p:grpSpPr>
          <p:sp>
            <p:nvSpPr>
              <p:cNvPr id="10697" name="Google Shape;10697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8" name="Google Shape;10698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9" name="Google Shape;10699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0" name="Google Shape;10700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1" name="Google Shape;10701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2" name="Google Shape;10702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3" name="Google Shape;10703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4" name="Google Shape;10704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5" name="Google Shape;10705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6" name="Google Shape;10706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7" name="Google Shape;10707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8" name="Google Shape;10708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9" name="Google Shape;10709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0" name="Google Shape;10710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1" name="Google Shape;10711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712" name="Google Shape;10712;p27"/>
          <p:cNvSpPr/>
          <p:nvPr/>
        </p:nvSpPr>
        <p:spPr>
          <a:xfrm rot="1276294" flipH="1">
            <a:off x="124816" y="781319"/>
            <a:ext cx="372350" cy="205638"/>
          </a:xfrm>
          <a:custGeom>
            <a:avLst/>
            <a:gdLst/>
            <a:ahLst/>
            <a:cxnLst/>
            <a:rect l="l" t="t" r="r" b="b"/>
            <a:pathLst>
              <a:path w="35776" h="19758" extrusionOk="0">
                <a:moveTo>
                  <a:pt x="9180" y="13709"/>
                </a:moveTo>
                <a:cubicBezTo>
                  <a:pt x="8298" y="14013"/>
                  <a:pt x="7447" y="14469"/>
                  <a:pt x="6535" y="14469"/>
                </a:cubicBezTo>
                <a:cubicBezTo>
                  <a:pt x="6292" y="14439"/>
                  <a:pt x="6049" y="14499"/>
                  <a:pt x="5836" y="14591"/>
                </a:cubicBezTo>
                <a:cubicBezTo>
                  <a:pt x="5623" y="14743"/>
                  <a:pt x="5441" y="14986"/>
                  <a:pt x="5350" y="15229"/>
                </a:cubicBezTo>
                <a:cubicBezTo>
                  <a:pt x="4924" y="15958"/>
                  <a:pt x="4043" y="16232"/>
                  <a:pt x="3222" y="16414"/>
                </a:cubicBezTo>
                <a:cubicBezTo>
                  <a:pt x="2401" y="16597"/>
                  <a:pt x="1550" y="16718"/>
                  <a:pt x="882" y="17235"/>
                </a:cubicBezTo>
                <a:cubicBezTo>
                  <a:pt x="243" y="17752"/>
                  <a:pt x="0" y="18876"/>
                  <a:pt x="608" y="19393"/>
                </a:cubicBezTo>
                <a:cubicBezTo>
                  <a:pt x="1094" y="19728"/>
                  <a:pt x="1702" y="19758"/>
                  <a:pt x="2189" y="19484"/>
                </a:cubicBezTo>
                <a:cubicBezTo>
                  <a:pt x="2675" y="19180"/>
                  <a:pt x="3101" y="18846"/>
                  <a:pt x="3465" y="18421"/>
                </a:cubicBezTo>
                <a:cubicBezTo>
                  <a:pt x="4590" y="17296"/>
                  <a:pt x="5867" y="16384"/>
                  <a:pt x="7295" y="15685"/>
                </a:cubicBezTo>
                <a:cubicBezTo>
                  <a:pt x="8937" y="14864"/>
                  <a:pt x="31277" y="2645"/>
                  <a:pt x="35776" y="1"/>
                </a:cubicBezTo>
                <a:cubicBezTo>
                  <a:pt x="25928" y="5502"/>
                  <a:pt x="13648" y="12007"/>
                  <a:pt x="9180" y="1370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13" name="Google Shape;10713;p27"/>
          <p:cNvGrpSpPr/>
          <p:nvPr/>
        </p:nvGrpSpPr>
        <p:grpSpPr>
          <a:xfrm rot="925987" flipH="1">
            <a:off x="-860997" y="2179242"/>
            <a:ext cx="1511076" cy="1604011"/>
            <a:chOff x="7805848" y="0"/>
            <a:chExt cx="1338162" cy="1420462"/>
          </a:xfrm>
        </p:grpSpPr>
        <p:grpSp>
          <p:nvGrpSpPr>
            <p:cNvPr id="10714" name="Google Shape;10714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715" name="Google Shape;10715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6" name="Google Shape;10716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7" name="Google Shape;10717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8" name="Google Shape;10718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9" name="Google Shape;10719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0" name="Google Shape;10720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1" name="Google Shape;10721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2" name="Google Shape;10722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3" name="Google Shape;10723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4" name="Google Shape;10724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5" name="Google Shape;10725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6" name="Google Shape;10726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7" name="Google Shape;10727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8" name="Google Shape;10728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9" name="Google Shape;10729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30" name="Google Shape;10730;p27"/>
            <p:cNvGrpSpPr/>
            <p:nvPr/>
          </p:nvGrpSpPr>
          <p:grpSpPr>
            <a:xfrm rot="-5400000">
              <a:off x="7773235" y="184387"/>
              <a:ext cx="775450" cy="710225"/>
              <a:chOff x="2092310" y="847750"/>
              <a:chExt cx="775450" cy="710225"/>
            </a:xfrm>
          </p:grpSpPr>
          <p:sp>
            <p:nvSpPr>
              <p:cNvPr id="10731" name="Google Shape;10731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2" name="Google Shape;10732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3" name="Google Shape;10733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4" name="Google Shape;10734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5" name="Google Shape;10735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6" name="Google Shape;10736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7" name="Google Shape;10737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8" name="Google Shape;10738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9" name="Google Shape;10739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0" name="Google Shape;10740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1" name="Google Shape;10741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2" name="Google Shape;10742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3" name="Google Shape;10743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4" name="Google Shape;10744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5" name="Google Shape;10745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46" name="Google Shape;10746;p27"/>
            <p:cNvGrpSpPr/>
            <p:nvPr/>
          </p:nvGrpSpPr>
          <p:grpSpPr>
            <a:xfrm rot="10800000" flipH="1">
              <a:off x="8257960" y="710237"/>
              <a:ext cx="775450" cy="710225"/>
              <a:chOff x="2092310" y="847750"/>
              <a:chExt cx="775450" cy="710225"/>
            </a:xfrm>
          </p:grpSpPr>
          <p:sp>
            <p:nvSpPr>
              <p:cNvPr id="10747" name="Google Shape;10747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8" name="Google Shape;10748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9" name="Google Shape;10749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0" name="Google Shape;10750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1" name="Google Shape;10751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2" name="Google Shape;10752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3" name="Google Shape;10753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4" name="Google Shape;10754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5" name="Google Shape;10755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6" name="Google Shape;10756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7" name="Google Shape;10757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8" name="Google Shape;10758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9" name="Google Shape;10759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0" name="Google Shape;10760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1" name="Google Shape;10761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62" name="Google Shape;10762;p27"/>
          <p:cNvGrpSpPr/>
          <p:nvPr/>
        </p:nvGrpSpPr>
        <p:grpSpPr>
          <a:xfrm rot="-6327617" flipH="1">
            <a:off x="319047" y="-631714"/>
            <a:ext cx="1510997" cy="1603926"/>
            <a:chOff x="7805848" y="0"/>
            <a:chExt cx="1338162" cy="1420462"/>
          </a:xfrm>
        </p:grpSpPr>
        <p:grpSp>
          <p:nvGrpSpPr>
            <p:cNvPr id="10763" name="Google Shape;10763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764" name="Google Shape;10764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5" name="Google Shape;10765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6" name="Google Shape;10766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7" name="Google Shape;10767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8" name="Google Shape;10768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9" name="Google Shape;10769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0" name="Google Shape;10770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1" name="Google Shape;10771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2" name="Google Shape;10772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3" name="Google Shape;10773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4" name="Google Shape;10774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5" name="Google Shape;10775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6" name="Google Shape;10776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7" name="Google Shape;10777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8" name="Google Shape;10778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79" name="Google Shape;10779;p27"/>
            <p:cNvGrpSpPr/>
            <p:nvPr/>
          </p:nvGrpSpPr>
          <p:grpSpPr>
            <a:xfrm rot="-5400000">
              <a:off x="7773235" y="184387"/>
              <a:ext cx="775450" cy="710225"/>
              <a:chOff x="2092310" y="847750"/>
              <a:chExt cx="775450" cy="710225"/>
            </a:xfrm>
          </p:grpSpPr>
          <p:sp>
            <p:nvSpPr>
              <p:cNvPr id="10780" name="Google Shape;10780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1" name="Google Shape;10781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2" name="Google Shape;10782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3" name="Google Shape;10783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4" name="Google Shape;10784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5" name="Google Shape;10785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6" name="Google Shape;10786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7" name="Google Shape;10787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8" name="Google Shape;10788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9" name="Google Shape;10789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0" name="Google Shape;10790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1" name="Google Shape;10791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2" name="Google Shape;10792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3" name="Google Shape;10793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4" name="Google Shape;10794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95" name="Google Shape;10795;p27"/>
            <p:cNvGrpSpPr/>
            <p:nvPr/>
          </p:nvGrpSpPr>
          <p:grpSpPr>
            <a:xfrm rot="10800000" flipH="1">
              <a:off x="8257960" y="710237"/>
              <a:ext cx="775450" cy="710225"/>
              <a:chOff x="2092310" y="847750"/>
              <a:chExt cx="775450" cy="710225"/>
            </a:xfrm>
          </p:grpSpPr>
          <p:sp>
            <p:nvSpPr>
              <p:cNvPr id="10796" name="Google Shape;10796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7" name="Google Shape;10797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8" name="Google Shape;10798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9" name="Google Shape;10799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0" name="Google Shape;10800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1" name="Google Shape;10801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2" name="Google Shape;10802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3" name="Google Shape;10803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4" name="Google Shape;10804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5" name="Google Shape;10805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6" name="Google Shape;10806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7" name="Google Shape;10807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8" name="Google Shape;10808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9" name="Google Shape;10809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0" name="Google Shape;10810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11" name="Google Shape;10811;p27"/>
          <p:cNvGrpSpPr/>
          <p:nvPr/>
        </p:nvGrpSpPr>
        <p:grpSpPr>
          <a:xfrm rot="-5400000" flipH="1">
            <a:off x="1825574" y="-915788"/>
            <a:ext cx="1511053" cy="1603986"/>
            <a:chOff x="7805848" y="0"/>
            <a:chExt cx="1338162" cy="1420462"/>
          </a:xfrm>
        </p:grpSpPr>
        <p:grpSp>
          <p:nvGrpSpPr>
            <p:cNvPr id="10812" name="Google Shape;10812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813" name="Google Shape;10813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4" name="Google Shape;10814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5" name="Google Shape;10815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6" name="Google Shape;10816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7" name="Google Shape;10817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8" name="Google Shape;10818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9" name="Google Shape;10819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0" name="Google Shape;10820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1" name="Google Shape;10821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2" name="Google Shape;10822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3" name="Google Shape;10823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4" name="Google Shape;10824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5" name="Google Shape;10825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6" name="Google Shape;10826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7" name="Google Shape;10827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28" name="Google Shape;10828;p27"/>
            <p:cNvGrpSpPr/>
            <p:nvPr/>
          </p:nvGrpSpPr>
          <p:grpSpPr>
            <a:xfrm rot="-5400000">
              <a:off x="7773235" y="184387"/>
              <a:ext cx="775450" cy="710225"/>
              <a:chOff x="2092310" y="847750"/>
              <a:chExt cx="775450" cy="710225"/>
            </a:xfrm>
          </p:grpSpPr>
          <p:sp>
            <p:nvSpPr>
              <p:cNvPr id="10829" name="Google Shape;10829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0" name="Google Shape;10830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1" name="Google Shape;10831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2" name="Google Shape;10832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3" name="Google Shape;10833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4" name="Google Shape;10834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5" name="Google Shape;10835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6" name="Google Shape;10836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7" name="Google Shape;10837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8" name="Google Shape;10838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9" name="Google Shape;10839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0" name="Google Shape;10840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1" name="Google Shape;10841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2" name="Google Shape;10842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3" name="Google Shape;10843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44" name="Google Shape;10844;p27"/>
            <p:cNvGrpSpPr/>
            <p:nvPr/>
          </p:nvGrpSpPr>
          <p:grpSpPr>
            <a:xfrm rot="10800000" flipH="1">
              <a:off x="8257960" y="710237"/>
              <a:ext cx="775450" cy="710225"/>
              <a:chOff x="2092310" y="847750"/>
              <a:chExt cx="775450" cy="710225"/>
            </a:xfrm>
          </p:grpSpPr>
          <p:sp>
            <p:nvSpPr>
              <p:cNvPr id="10845" name="Google Shape;10845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6" name="Google Shape;10846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7" name="Google Shape;10847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8" name="Google Shape;10848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9" name="Google Shape;10849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0" name="Google Shape;10850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1" name="Google Shape;10851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2" name="Google Shape;10852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3" name="Google Shape;10853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4" name="Google Shape;10854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5" name="Google Shape;10855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6" name="Google Shape;10856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7" name="Google Shape;10857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8" name="Google Shape;10858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9" name="Google Shape;10859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60" name="Google Shape;10860;p27"/>
          <p:cNvGrpSpPr/>
          <p:nvPr/>
        </p:nvGrpSpPr>
        <p:grpSpPr>
          <a:xfrm rot="5400000" flipH="1">
            <a:off x="2928049" y="-1156538"/>
            <a:ext cx="1511053" cy="1603986"/>
            <a:chOff x="7805848" y="0"/>
            <a:chExt cx="1338162" cy="1420462"/>
          </a:xfrm>
        </p:grpSpPr>
        <p:grpSp>
          <p:nvGrpSpPr>
            <p:cNvPr id="10861" name="Google Shape;10861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862" name="Google Shape;10862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3" name="Google Shape;10863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4" name="Google Shape;10864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5" name="Google Shape;10865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6" name="Google Shape;10866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7" name="Google Shape;10867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8" name="Google Shape;10868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9" name="Google Shape;10869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0" name="Google Shape;10870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1" name="Google Shape;10871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2" name="Google Shape;10872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3" name="Google Shape;10873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4" name="Google Shape;10874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5" name="Google Shape;10875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6" name="Google Shape;10876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77" name="Google Shape;10877;p27"/>
            <p:cNvGrpSpPr/>
            <p:nvPr/>
          </p:nvGrpSpPr>
          <p:grpSpPr>
            <a:xfrm rot="-5400000">
              <a:off x="7773235" y="184387"/>
              <a:ext cx="775450" cy="710225"/>
              <a:chOff x="2092310" y="847750"/>
              <a:chExt cx="775450" cy="710225"/>
            </a:xfrm>
          </p:grpSpPr>
          <p:sp>
            <p:nvSpPr>
              <p:cNvPr id="10878" name="Google Shape;10878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9" name="Google Shape;10879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0" name="Google Shape;10880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1" name="Google Shape;10881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2" name="Google Shape;10882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3" name="Google Shape;10883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4" name="Google Shape;10884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5" name="Google Shape;10885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6" name="Google Shape;10886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7" name="Google Shape;10887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8" name="Google Shape;10888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9" name="Google Shape;10889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0" name="Google Shape;10890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1" name="Google Shape;10891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2" name="Google Shape;10892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93" name="Google Shape;10893;p27"/>
            <p:cNvGrpSpPr/>
            <p:nvPr/>
          </p:nvGrpSpPr>
          <p:grpSpPr>
            <a:xfrm rot="10800000" flipH="1">
              <a:off x="8257960" y="710237"/>
              <a:ext cx="775450" cy="710225"/>
              <a:chOff x="2092310" y="847750"/>
              <a:chExt cx="775450" cy="710225"/>
            </a:xfrm>
          </p:grpSpPr>
          <p:sp>
            <p:nvSpPr>
              <p:cNvPr id="10894" name="Google Shape;10894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5" name="Google Shape;10895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6" name="Google Shape;10896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7" name="Google Shape;10897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8" name="Google Shape;10898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9" name="Google Shape;10899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0" name="Google Shape;10900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1" name="Google Shape;10901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2" name="Google Shape;10902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3" name="Google Shape;10903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4" name="Google Shape;10904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5" name="Google Shape;10905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6" name="Google Shape;10906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7" name="Google Shape;10907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8" name="Google Shape;10908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09" name="Google Shape;10909;p27"/>
          <p:cNvGrpSpPr/>
          <p:nvPr/>
        </p:nvGrpSpPr>
        <p:grpSpPr>
          <a:xfrm rot="5400000" flipH="1">
            <a:off x="8376824" y="2179262"/>
            <a:ext cx="1511053" cy="1603986"/>
            <a:chOff x="7805848" y="0"/>
            <a:chExt cx="1338162" cy="1420462"/>
          </a:xfrm>
        </p:grpSpPr>
        <p:grpSp>
          <p:nvGrpSpPr>
            <p:cNvPr id="10910" name="Google Shape;10910;p27"/>
            <p:cNvGrpSpPr/>
            <p:nvPr/>
          </p:nvGrpSpPr>
          <p:grpSpPr>
            <a:xfrm>
              <a:off x="8368560" y="0"/>
              <a:ext cx="775450" cy="710225"/>
              <a:chOff x="2092310" y="847750"/>
              <a:chExt cx="775450" cy="710225"/>
            </a:xfrm>
          </p:grpSpPr>
          <p:sp>
            <p:nvSpPr>
              <p:cNvPr id="10911" name="Google Shape;10911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2" name="Google Shape;10912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3" name="Google Shape;10913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4" name="Google Shape;10914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5" name="Google Shape;10915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6" name="Google Shape;10916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7" name="Google Shape;10917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8" name="Google Shape;10918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9" name="Google Shape;10919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0" name="Google Shape;10920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1" name="Google Shape;10921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2" name="Google Shape;10922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3" name="Google Shape;10923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4" name="Google Shape;10924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5" name="Google Shape;10925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26" name="Google Shape;10926;p27"/>
            <p:cNvGrpSpPr/>
            <p:nvPr/>
          </p:nvGrpSpPr>
          <p:grpSpPr>
            <a:xfrm rot="-5400000">
              <a:off x="7773235" y="184387"/>
              <a:ext cx="775450" cy="710225"/>
              <a:chOff x="2092310" y="847750"/>
              <a:chExt cx="775450" cy="710225"/>
            </a:xfrm>
          </p:grpSpPr>
          <p:sp>
            <p:nvSpPr>
              <p:cNvPr id="10927" name="Google Shape;10927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8" name="Google Shape;10928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9" name="Google Shape;10929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0" name="Google Shape;10930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1" name="Google Shape;10931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2" name="Google Shape;10932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3" name="Google Shape;10933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4" name="Google Shape;10934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5" name="Google Shape;10935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6" name="Google Shape;10936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7" name="Google Shape;10937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8" name="Google Shape;10938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9" name="Google Shape;10939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0" name="Google Shape;10940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1" name="Google Shape;10941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42" name="Google Shape;10942;p27"/>
            <p:cNvGrpSpPr/>
            <p:nvPr/>
          </p:nvGrpSpPr>
          <p:grpSpPr>
            <a:xfrm rot="10800000" flipH="1">
              <a:off x="8257960" y="710237"/>
              <a:ext cx="775450" cy="710225"/>
              <a:chOff x="2092310" y="847750"/>
              <a:chExt cx="775450" cy="710225"/>
            </a:xfrm>
          </p:grpSpPr>
          <p:sp>
            <p:nvSpPr>
              <p:cNvPr id="10943" name="Google Shape;10943;p27"/>
              <p:cNvSpPr/>
              <p:nvPr/>
            </p:nvSpPr>
            <p:spPr>
              <a:xfrm>
                <a:off x="2340838" y="1450978"/>
                <a:ext cx="41819" cy="41096"/>
              </a:xfrm>
              <a:custGeom>
                <a:avLst/>
                <a:gdLst/>
                <a:ahLst/>
                <a:cxnLst/>
                <a:rect l="l" t="t" r="r" b="b"/>
                <a:pathLst>
                  <a:path w="929" h="913" extrusionOk="0">
                    <a:moveTo>
                      <a:pt x="913" y="384"/>
                    </a:moveTo>
                    <a:cubicBezTo>
                      <a:pt x="929" y="720"/>
                      <a:pt x="497" y="912"/>
                      <a:pt x="257" y="656"/>
                    </a:cubicBezTo>
                    <a:cubicBezTo>
                      <a:pt x="1" y="416"/>
                      <a:pt x="177" y="0"/>
                      <a:pt x="529" y="0"/>
                    </a:cubicBezTo>
                    <a:cubicBezTo>
                      <a:pt x="737" y="0"/>
                      <a:pt x="913" y="160"/>
                      <a:pt x="913" y="3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4" name="Google Shape;10944;p27"/>
              <p:cNvSpPr/>
              <p:nvPr/>
            </p:nvSpPr>
            <p:spPr>
              <a:xfrm>
                <a:off x="2092310" y="1309455"/>
                <a:ext cx="42539" cy="42537"/>
              </a:xfrm>
              <a:custGeom>
                <a:avLst/>
                <a:gdLst/>
                <a:ahLst/>
                <a:cxnLst/>
                <a:rect l="l" t="t" r="r" b="b"/>
                <a:pathLst>
                  <a:path w="945" h="945" extrusionOk="0">
                    <a:moveTo>
                      <a:pt x="945" y="416"/>
                    </a:moveTo>
                    <a:cubicBezTo>
                      <a:pt x="945" y="768"/>
                      <a:pt x="513" y="944"/>
                      <a:pt x="257" y="688"/>
                    </a:cubicBezTo>
                    <a:cubicBezTo>
                      <a:pt x="1" y="448"/>
                      <a:pt x="193" y="16"/>
                      <a:pt x="545" y="16"/>
                    </a:cubicBezTo>
                    <a:cubicBezTo>
                      <a:pt x="769" y="0"/>
                      <a:pt x="945" y="192"/>
                      <a:pt x="945" y="4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5" name="Google Shape;10945;p27"/>
              <p:cNvSpPr/>
              <p:nvPr/>
            </p:nvSpPr>
            <p:spPr>
              <a:xfrm>
                <a:off x="2828822" y="1112070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208" y="81"/>
                    </a:moveTo>
                    <a:cubicBezTo>
                      <a:pt x="208" y="193"/>
                      <a:pt x="0" y="1"/>
                      <a:pt x="128" y="1"/>
                    </a:cubicBezTo>
                    <a:cubicBezTo>
                      <a:pt x="160" y="1"/>
                      <a:pt x="208" y="33"/>
                      <a:pt x="208" y="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6" name="Google Shape;10946;p27"/>
              <p:cNvSpPr/>
              <p:nvPr/>
            </p:nvSpPr>
            <p:spPr>
              <a:xfrm>
                <a:off x="2858352" y="1249632"/>
                <a:ext cx="9408" cy="1084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41" extrusionOk="0">
                    <a:moveTo>
                      <a:pt x="192" y="145"/>
                    </a:moveTo>
                    <a:cubicBezTo>
                      <a:pt x="160" y="241"/>
                      <a:pt x="0" y="209"/>
                      <a:pt x="32" y="97"/>
                    </a:cubicBezTo>
                    <a:cubicBezTo>
                      <a:pt x="48" y="1"/>
                      <a:pt x="208" y="33"/>
                      <a:pt x="192" y="1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7" name="Google Shape;10947;p27"/>
              <p:cNvSpPr/>
              <p:nvPr/>
            </p:nvSpPr>
            <p:spPr>
              <a:xfrm>
                <a:off x="2211149" y="947140"/>
                <a:ext cx="796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77" h="177" extrusionOk="0">
                    <a:moveTo>
                      <a:pt x="177" y="112"/>
                    </a:moveTo>
                    <a:cubicBezTo>
                      <a:pt x="161" y="144"/>
                      <a:pt x="113" y="176"/>
                      <a:pt x="81" y="160"/>
                    </a:cubicBezTo>
                    <a:cubicBezTo>
                      <a:pt x="33" y="160"/>
                      <a:pt x="1" y="112"/>
                      <a:pt x="17" y="64"/>
                    </a:cubicBezTo>
                    <a:cubicBezTo>
                      <a:pt x="33" y="32"/>
                      <a:pt x="65" y="0"/>
                      <a:pt x="113" y="16"/>
                    </a:cubicBezTo>
                    <a:cubicBezTo>
                      <a:pt x="161" y="16"/>
                      <a:pt x="177" y="64"/>
                      <a:pt x="177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8" name="Google Shape;10948;p27"/>
              <p:cNvSpPr/>
              <p:nvPr/>
            </p:nvSpPr>
            <p:spPr>
              <a:xfrm>
                <a:off x="2453015" y="1299709"/>
                <a:ext cx="9408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93" extrusionOk="0">
                    <a:moveTo>
                      <a:pt x="193" y="112"/>
                    </a:moveTo>
                    <a:cubicBezTo>
                      <a:pt x="193" y="160"/>
                      <a:pt x="145" y="192"/>
                      <a:pt x="97" y="176"/>
                    </a:cubicBezTo>
                    <a:cubicBezTo>
                      <a:pt x="0" y="160"/>
                      <a:pt x="32" y="0"/>
                      <a:pt x="129" y="16"/>
                    </a:cubicBezTo>
                    <a:cubicBezTo>
                      <a:pt x="177" y="32"/>
                      <a:pt x="209" y="80"/>
                      <a:pt x="193" y="1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9" name="Google Shape;10949;p27"/>
              <p:cNvSpPr/>
              <p:nvPr/>
            </p:nvSpPr>
            <p:spPr>
              <a:xfrm>
                <a:off x="2435526" y="995395"/>
                <a:ext cx="9408" cy="9408"/>
              </a:xfrm>
              <a:custGeom>
                <a:avLst/>
                <a:gdLst/>
                <a:ahLst/>
                <a:cxnLst/>
                <a:rect l="l" t="t" r="r" b="b"/>
                <a:pathLst>
                  <a:path w="209" h="209" extrusionOk="0">
                    <a:moveTo>
                      <a:pt x="209" y="80"/>
                    </a:moveTo>
                    <a:cubicBezTo>
                      <a:pt x="209" y="208"/>
                      <a:pt x="1" y="0"/>
                      <a:pt x="129" y="0"/>
                    </a:cubicBezTo>
                    <a:cubicBezTo>
                      <a:pt x="177" y="0"/>
                      <a:pt x="209" y="48"/>
                      <a:pt x="209" y="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0" name="Google Shape;10950;p27"/>
              <p:cNvSpPr/>
              <p:nvPr/>
            </p:nvSpPr>
            <p:spPr>
              <a:xfrm>
                <a:off x="2164334" y="1538484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13" y="320"/>
                    </a:cubicBezTo>
                    <a:cubicBezTo>
                      <a:pt x="1" y="208"/>
                      <a:pt x="81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1" name="Google Shape;10951;p27"/>
              <p:cNvSpPr/>
              <p:nvPr/>
            </p:nvSpPr>
            <p:spPr>
              <a:xfrm>
                <a:off x="2680453" y="1103427"/>
                <a:ext cx="18771" cy="21651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81" extrusionOk="0">
                    <a:moveTo>
                      <a:pt x="400" y="273"/>
                    </a:moveTo>
                    <a:cubicBezTo>
                      <a:pt x="368" y="481"/>
                      <a:pt x="48" y="481"/>
                      <a:pt x="32" y="273"/>
                    </a:cubicBezTo>
                    <a:cubicBezTo>
                      <a:pt x="0" y="1"/>
                      <a:pt x="416" y="1"/>
                      <a:pt x="400" y="27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2" name="Google Shape;10952;p27"/>
              <p:cNvSpPr/>
              <p:nvPr/>
            </p:nvSpPr>
            <p:spPr>
              <a:xfrm>
                <a:off x="2533479" y="847750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2"/>
                    </a:moveTo>
                    <a:cubicBezTo>
                      <a:pt x="433" y="352"/>
                      <a:pt x="241" y="432"/>
                      <a:pt x="129" y="320"/>
                    </a:cubicBezTo>
                    <a:cubicBezTo>
                      <a:pt x="1" y="192"/>
                      <a:pt x="97" y="0"/>
                      <a:pt x="257" y="0"/>
                    </a:cubicBezTo>
                    <a:cubicBezTo>
                      <a:pt x="353" y="0"/>
                      <a:pt x="433" y="80"/>
                      <a:pt x="433" y="1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3" name="Google Shape;10953;p27"/>
              <p:cNvSpPr/>
              <p:nvPr/>
            </p:nvSpPr>
            <p:spPr>
              <a:xfrm>
                <a:off x="2831703" y="979550"/>
                <a:ext cx="1877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17" extrusionOk="0">
                    <a:moveTo>
                      <a:pt x="416" y="176"/>
                    </a:moveTo>
                    <a:cubicBezTo>
                      <a:pt x="416" y="336"/>
                      <a:pt x="224" y="416"/>
                      <a:pt x="112" y="304"/>
                    </a:cubicBezTo>
                    <a:cubicBezTo>
                      <a:pt x="0" y="192"/>
                      <a:pt x="80" y="0"/>
                      <a:pt x="240" y="0"/>
                    </a:cubicBezTo>
                    <a:cubicBezTo>
                      <a:pt x="336" y="0"/>
                      <a:pt x="416" y="80"/>
                      <a:pt x="416" y="17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4" name="Google Shape;10954;p27"/>
              <p:cNvSpPr/>
              <p:nvPr/>
            </p:nvSpPr>
            <p:spPr>
              <a:xfrm>
                <a:off x="2327873" y="1193455"/>
                <a:ext cx="19491" cy="1877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17" extrusionOk="0">
                    <a:moveTo>
                      <a:pt x="432" y="177"/>
                    </a:moveTo>
                    <a:cubicBezTo>
                      <a:pt x="432" y="337"/>
                      <a:pt x="240" y="417"/>
                      <a:pt x="128" y="305"/>
                    </a:cubicBezTo>
                    <a:cubicBezTo>
                      <a:pt x="0" y="193"/>
                      <a:pt x="80" y="1"/>
                      <a:pt x="256" y="1"/>
                    </a:cubicBezTo>
                    <a:cubicBezTo>
                      <a:pt x="352" y="1"/>
                      <a:pt x="432" y="81"/>
                      <a:pt x="432" y="1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5" name="Google Shape;10955;p27"/>
              <p:cNvSpPr/>
              <p:nvPr/>
            </p:nvSpPr>
            <p:spPr>
              <a:xfrm>
                <a:off x="2479078" y="1482667"/>
                <a:ext cx="19491" cy="1949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433" y="193"/>
                    </a:moveTo>
                    <a:cubicBezTo>
                      <a:pt x="433" y="353"/>
                      <a:pt x="225" y="433"/>
                      <a:pt x="112" y="321"/>
                    </a:cubicBezTo>
                    <a:cubicBezTo>
                      <a:pt x="0" y="209"/>
                      <a:pt x="80" y="1"/>
                      <a:pt x="241" y="17"/>
                    </a:cubicBezTo>
                    <a:cubicBezTo>
                      <a:pt x="337" y="1"/>
                      <a:pt x="433" y="97"/>
                      <a:pt x="433" y="19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6" name="Google Shape;10956;p27"/>
              <p:cNvSpPr/>
              <p:nvPr/>
            </p:nvSpPr>
            <p:spPr>
              <a:xfrm>
                <a:off x="2269534" y="962265"/>
                <a:ext cx="69908" cy="69904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553" extrusionOk="0">
                    <a:moveTo>
                      <a:pt x="768" y="1553"/>
                    </a:moveTo>
                    <a:lnTo>
                      <a:pt x="768" y="1553"/>
                    </a:lnTo>
                    <a:cubicBezTo>
                      <a:pt x="768" y="1121"/>
                      <a:pt x="416" y="785"/>
                      <a:pt x="0" y="785"/>
                    </a:cubicBezTo>
                    <a:lnTo>
                      <a:pt x="0" y="785"/>
                    </a:lnTo>
                    <a:cubicBezTo>
                      <a:pt x="416" y="785"/>
                      <a:pt x="768" y="432"/>
                      <a:pt x="768" y="0"/>
                    </a:cubicBezTo>
                    <a:lnTo>
                      <a:pt x="768" y="0"/>
                    </a:lnTo>
                    <a:cubicBezTo>
                      <a:pt x="768" y="432"/>
                      <a:pt x="1120" y="785"/>
                      <a:pt x="1552" y="785"/>
                    </a:cubicBezTo>
                    <a:lnTo>
                      <a:pt x="1552" y="785"/>
                    </a:lnTo>
                    <a:cubicBezTo>
                      <a:pt x="1120" y="785"/>
                      <a:pt x="768" y="1121"/>
                      <a:pt x="768" y="15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7" name="Google Shape;10957;p27"/>
              <p:cNvSpPr/>
              <p:nvPr/>
            </p:nvSpPr>
            <p:spPr>
              <a:xfrm>
                <a:off x="2653421" y="1348504"/>
                <a:ext cx="69953" cy="69184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537" extrusionOk="0">
                    <a:moveTo>
                      <a:pt x="785" y="1537"/>
                    </a:moveTo>
                    <a:lnTo>
                      <a:pt x="785" y="1537"/>
                    </a:lnTo>
                    <a:cubicBezTo>
                      <a:pt x="785" y="1121"/>
                      <a:pt x="433" y="769"/>
                      <a:pt x="1" y="769"/>
                    </a:cubicBezTo>
                    <a:lnTo>
                      <a:pt x="1" y="769"/>
                    </a:lnTo>
                    <a:cubicBezTo>
                      <a:pt x="433" y="769"/>
                      <a:pt x="785" y="417"/>
                      <a:pt x="785" y="1"/>
                    </a:cubicBezTo>
                    <a:lnTo>
                      <a:pt x="785" y="1"/>
                    </a:lnTo>
                    <a:cubicBezTo>
                      <a:pt x="785" y="417"/>
                      <a:pt x="1121" y="769"/>
                      <a:pt x="1553" y="769"/>
                    </a:cubicBezTo>
                    <a:lnTo>
                      <a:pt x="1553" y="769"/>
                    </a:lnTo>
                    <a:cubicBezTo>
                      <a:pt x="1137" y="769"/>
                      <a:pt x="785" y="1121"/>
                      <a:pt x="785" y="153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58" name="Google Shape;10958;p27"/>
          <p:cNvGrpSpPr/>
          <p:nvPr/>
        </p:nvGrpSpPr>
        <p:grpSpPr>
          <a:xfrm>
            <a:off x="8219836" y="1077552"/>
            <a:ext cx="531685" cy="338593"/>
            <a:chOff x="8315725" y="3909900"/>
            <a:chExt cx="402000" cy="256025"/>
          </a:xfrm>
        </p:grpSpPr>
        <p:sp>
          <p:nvSpPr>
            <p:cNvPr id="10959" name="Google Shape;10959;p27"/>
            <p:cNvSpPr/>
            <p:nvPr/>
          </p:nvSpPr>
          <p:spPr>
            <a:xfrm>
              <a:off x="8386625" y="3909900"/>
              <a:ext cx="255200" cy="256025"/>
            </a:xfrm>
            <a:custGeom>
              <a:avLst/>
              <a:gdLst/>
              <a:ahLst/>
              <a:cxnLst/>
              <a:rect l="l" t="t" r="r" b="b"/>
              <a:pathLst>
                <a:path w="10208" h="10241" extrusionOk="0">
                  <a:moveTo>
                    <a:pt x="5151" y="1"/>
                  </a:moveTo>
                  <a:cubicBezTo>
                    <a:pt x="2707" y="1"/>
                    <a:pt x="297" y="1732"/>
                    <a:pt x="34" y="4666"/>
                  </a:cubicBezTo>
                  <a:cubicBezTo>
                    <a:pt x="0" y="4732"/>
                    <a:pt x="0" y="4832"/>
                    <a:pt x="0" y="4932"/>
                  </a:cubicBezTo>
                  <a:lnTo>
                    <a:pt x="0" y="5133"/>
                  </a:lnTo>
                  <a:cubicBezTo>
                    <a:pt x="0" y="5433"/>
                    <a:pt x="34" y="5733"/>
                    <a:pt x="67" y="6033"/>
                  </a:cubicBezTo>
                  <a:cubicBezTo>
                    <a:pt x="167" y="6500"/>
                    <a:pt x="301" y="6967"/>
                    <a:pt x="534" y="7401"/>
                  </a:cubicBezTo>
                  <a:cubicBezTo>
                    <a:pt x="701" y="7734"/>
                    <a:pt x="901" y="8068"/>
                    <a:pt x="1168" y="8368"/>
                  </a:cubicBezTo>
                  <a:cubicBezTo>
                    <a:pt x="2223" y="9656"/>
                    <a:pt x="3657" y="10241"/>
                    <a:pt x="5071" y="10241"/>
                  </a:cubicBezTo>
                  <a:cubicBezTo>
                    <a:pt x="7504" y="10241"/>
                    <a:pt x="9879" y="8513"/>
                    <a:pt x="10174" y="5666"/>
                  </a:cubicBezTo>
                  <a:cubicBezTo>
                    <a:pt x="10208" y="5466"/>
                    <a:pt x="10208" y="5299"/>
                    <a:pt x="10208" y="5133"/>
                  </a:cubicBezTo>
                  <a:cubicBezTo>
                    <a:pt x="10208" y="5032"/>
                    <a:pt x="10208" y="4966"/>
                    <a:pt x="10208" y="4832"/>
                  </a:cubicBezTo>
                  <a:cubicBezTo>
                    <a:pt x="10208" y="4732"/>
                    <a:pt x="10208" y="4632"/>
                    <a:pt x="10174" y="4499"/>
                  </a:cubicBezTo>
                  <a:cubicBezTo>
                    <a:pt x="10174" y="4332"/>
                    <a:pt x="10141" y="4199"/>
                    <a:pt x="10108" y="4032"/>
                  </a:cubicBezTo>
                  <a:cubicBezTo>
                    <a:pt x="9974" y="3431"/>
                    <a:pt x="9707" y="2831"/>
                    <a:pt x="9374" y="2331"/>
                  </a:cubicBezTo>
                  <a:cubicBezTo>
                    <a:pt x="8337" y="729"/>
                    <a:pt x="6737" y="1"/>
                    <a:pt x="5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60" name="Google Shape;10960;p27"/>
            <p:cNvGrpSpPr/>
            <p:nvPr/>
          </p:nvGrpSpPr>
          <p:grpSpPr>
            <a:xfrm>
              <a:off x="8386625" y="3910600"/>
              <a:ext cx="255200" cy="221025"/>
              <a:chOff x="8386625" y="3910600"/>
              <a:chExt cx="255200" cy="221025"/>
            </a:xfrm>
          </p:grpSpPr>
          <p:sp>
            <p:nvSpPr>
              <p:cNvPr id="10961" name="Google Shape;10961;p27"/>
              <p:cNvSpPr/>
              <p:nvPr/>
            </p:nvSpPr>
            <p:spPr>
              <a:xfrm>
                <a:off x="8407475" y="3910600"/>
                <a:ext cx="213500" cy="5757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2303" extrusionOk="0">
                    <a:moveTo>
                      <a:pt x="4270" y="1"/>
                    </a:moveTo>
                    <a:cubicBezTo>
                      <a:pt x="2635" y="1"/>
                      <a:pt x="1001" y="768"/>
                      <a:pt x="0" y="2303"/>
                    </a:cubicBezTo>
                    <a:cubicBezTo>
                      <a:pt x="167" y="2303"/>
                      <a:pt x="334" y="2303"/>
                      <a:pt x="501" y="2269"/>
                    </a:cubicBezTo>
                    <a:cubicBezTo>
                      <a:pt x="734" y="2169"/>
                      <a:pt x="968" y="2102"/>
                      <a:pt x="1234" y="2069"/>
                    </a:cubicBezTo>
                    <a:cubicBezTo>
                      <a:pt x="1735" y="1969"/>
                      <a:pt x="1802" y="1936"/>
                      <a:pt x="2335" y="1869"/>
                    </a:cubicBezTo>
                    <a:cubicBezTo>
                      <a:pt x="2869" y="1802"/>
                      <a:pt x="3203" y="1735"/>
                      <a:pt x="3703" y="1702"/>
                    </a:cubicBezTo>
                    <a:cubicBezTo>
                      <a:pt x="3870" y="1669"/>
                      <a:pt x="4045" y="1652"/>
                      <a:pt x="4220" y="1652"/>
                    </a:cubicBezTo>
                    <a:cubicBezTo>
                      <a:pt x="4395" y="1652"/>
                      <a:pt x="4570" y="1669"/>
                      <a:pt x="4737" y="1702"/>
                    </a:cubicBezTo>
                    <a:cubicBezTo>
                      <a:pt x="5104" y="1802"/>
                      <a:pt x="5404" y="1769"/>
                      <a:pt x="5738" y="1869"/>
                    </a:cubicBezTo>
                    <a:cubicBezTo>
                      <a:pt x="6005" y="2002"/>
                      <a:pt x="6271" y="2069"/>
                      <a:pt x="6538" y="2136"/>
                    </a:cubicBezTo>
                    <a:cubicBezTo>
                      <a:pt x="6972" y="2202"/>
                      <a:pt x="7406" y="2269"/>
                      <a:pt x="7839" y="2303"/>
                    </a:cubicBezTo>
                    <a:lnTo>
                      <a:pt x="8540" y="2303"/>
                    </a:lnTo>
                    <a:cubicBezTo>
                      <a:pt x="7539" y="768"/>
                      <a:pt x="5904" y="1"/>
                      <a:pt x="42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2" name="Google Shape;10962;p27"/>
              <p:cNvSpPr/>
              <p:nvPr/>
            </p:nvSpPr>
            <p:spPr>
              <a:xfrm>
                <a:off x="8386625" y="4010675"/>
                <a:ext cx="2543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902" extrusionOk="0">
                    <a:moveTo>
                      <a:pt x="10108" y="1"/>
                    </a:moveTo>
                    <a:lnTo>
                      <a:pt x="8773" y="134"/>
                    </a:lnTo>
                    <a:cubicBezTo>
                      <a:pt x="8206" y="201"/>
                      <a:pt x="7572" y="234"/>
                      <a:pt x="6605" y="268"/>
                    </a:cubicBezTo>
                    <a:cubicBezTo>
                      <a:pt x="6105" y="268"/>
                      <a:pt x="5604" y="268"/>
                      <a:pt x="5104" y="201"/>
                    </a:cubicBezTo>
                    <a:cubicBezTo>
                      <a:pt x="4618" y="137"/>
                      <a:pt x="4118" y="114"/>
                      <a:pt x="3622" y="114"/>
                    </a:cubicBezTo>
                    <a:cubicBezTo>
                      <a:pt x="3335" y="114"/>
                      <a:pt x="3050" y="122"/>
                      <a:pt x="2769" y="134"/>
                    </a:cubicBezTo>
                    <a:cubicBezTo>
                      <a:pt x="2169" y="201"/>
                      <a:pt x="868" y="468"/>
                      <a:pt x="34" y="635"/>
                    </a:cubicBezTo>
                    <a:cubicBezTo>
                      <a:pt x="0" y="735"/>
                      <a:pt x="0" y="801"/>
                      <a:pt x="0" y="901"/>
                    </a:cubicBezTo>
                    <a:cubicBezTo>
                      <a:pt x="1068" y="768"/>
                      <a:pt x="3670" y="401"/>
                      <a:pt x="4137" y="401"/>
                    </a:cubicBezTo>
                    <a:cubicBezTo>
                      <a:pt x="4704" y="434"/>
                      <a:pt x="4804" y="468"/>
                      <a:pt x="5304" y="501"/>
                    </a:cubicBezTo>
                    <a:cubicBezTo>
                      <a:pt x="5638" y="534"/>
                      <a:pt x="6005" y="568"/>
                      <a:pt x="6372" y="568"/>
                    </a:cubicBezTo>
                    <a:cubicBezTo>
                      <a:pt x="6738" y="534"/>
                      <a:pt x="7706" y="568"/>
                      <a:pt x="8373" y="501"/>
                    </a:cubicBezTo>
                    <a:cubicBezTo>
                      <a:pt x="8707" y="468"/>
                      <a:pt x="9507" y="468"/>
                      <a:pt x="10174" y="468"/>
                    </a:cubicBezTo>
                    <a:cubicBezTo>
                      <a:pt x="10174" y="301"/>
                      <a:pt x="10141" y="168"/>
                      <a:pt x="10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3" name="Google Shape;10963;p27"/>
              <p:cNvSpPr/>
              <p:nvPr/>
            </p:nvSpPr>
            <p:spPr>
              <a:xfrm>
                <a:off x="8386625" y="4024850"/>
                <a:ext cx="25520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1569" extrusionOk="0">
                    <a:moveTo>
                      <a:pt x="4070" y="1"/>
                    </a:moveTo>
                    <a:cubicBezTo>
                      <a:pt x="3870" y="1"/>
                      <a:pt x="3670" y="1"/>
                      <a:pt x="3469" y="34"/>
                    </a:cubicBezTo>
                    <a:cubicBezTo>
                      <a:pt x="3169" y="101"/>
                      <a:pt x="2969" y="101"/>
                      <a:pt x="2836" y="134"/>
                    </a:cubicBezTo>
                    <a:cubicBezTo>
                      <a:pt x="2669" y="168"/>
                      <a:pt x="2369" y="168"/>
                      <a:pt x="2135" y="201"/>
                    </a:cubicBezTo>
                    <a:cubicBezTo>
                      <a:pt x="1902" y="234"/>
                      <a:pt x="1735" y="234"/>
                      <a:pt x="1535" y="268"/>
                    </a:cubicBezTo>
                    <a:cubicBezTo>
                      <a:pt x="1368" y="301"/>
                      <a:pt x="1401" y="301"/>
                      <a:pt x="1134" y="368"/>
                    </a:cubicBezTo>
                    <a:cubicBezTo>
                      <a:pt x="868" y="468"/>
                      <a:pt x="634" y="501"/>
                      <a:pt x="367" y="501"/>
                    </a:cubicBezTo>
                    <a:cubicBezTo>
                      <a:pt x="100" y="501"/>
                      <a:pt x="34" y="501"/>
                      <a:pt x="0" y="535"/>
                    </a:cubicBezTo>
                    <a:cubicBezTo>
                      <a:pt x="0" y="835"/>
                      <a:pt x="34" y="1135"/>
                      <a:pt x="67" y="1435"/>
                    </a:cubicBezTo>
                    <a:cubicBezTo>
                      <a:pt x="634" y="1235"/>
                      <a:pt x="1201" y="1102"/>
                      <a:pt x="1768" y="968"/>
                    </a:cubicBezTo>
                    <a:cubicBezTo>
                      <a:pt x="1935" y="952"/>
                      <a:pt x="2102" y="943"/>
                      <a:pt x="2269" y="943"/>
                    </a:cubicBezTo>
                    <a:cubicBezTo>
                      <a:pt x="2435" y="943"/>
                      <a:pt x="2602" y="952"/>
                      <a:pt x="2769" y="968"/>
                    </a:cubicBezTo>
                    <a:cubicBezTo>
                      <a:pt x="3069" y="1002"/>
                      <a:pt x="3369" y="1068"/>
                      <a:pt x="3670" y="1135"/>
                    </a:cubicBezTo>
                    <a:cubicBezTo>
                      <a:pt x="4070" y="1268"/>
                      <a:pt x="4470" y="1368"/>
                      <a:pt x="4904" y="1368"/>
                    </a:cubicBezTo>
                    <a:cubicBezTo>
                      <a:pt x="5771" y="1469"/>
                      <a:pt x="6071" y="1569"/>
                      <a:pt x="6672" y="1569"/>
                    </a:cubicBezTo>
                    <a:lnTo>
                      <a:pt x="7973" y="1569"/>
                    </a:lnTo>
                    <a:cubicBezTo>
                      <a:pt x="8133" y="1562"/>
                      <a:pt x="8267" y="1561"/>
                      <a:pt x="8382" y="1561"/>
                    </a:cubicBezTo>
                    <a:cubicBezTo>
                      <a:pt x="8509" y="1561"/>
                      <a:pt x="8613" y="1563"/>
                      <a:pt x="8704" y="1563"/>
                    </a:cubicBezTo>
                    <a:cubicBezTo>
                      <a:pt x="8982" y="1563"/>
                      <a:pt x="9146" y="1545"/>
                      <a:pt x="9474" y="1402"/>
                    </a:cubicBezTo>
                    <a:cubicBezTo>
                      <a:pt x="9807" y="1235"/>
                      <a:pt x="10041" y="1135"/>
                      <a:pt x="10174" y="1068"/>
                    </a:cubicBezTo>
                    <a:cubicBezTo>
                      <a:pt x="10208" y="868"/>
                      <a:pt x="10208" y="701"/>
                      <a:pt x="10208" y="535"/>
                    </a:cubicBezTo>
                    <a:cubicBezTo>
                      <a:pt x="10208" y="434"/>
                      <a:pt x="10208" y="368"/>
                      <a:pt x="10174" y="234"/>
                    </a:cubicBezTo>
                    <a:cubicBezTo>
                      <a:pt x="9774" y="334"/>
                      <a:pt x="9340" y="368"/>
                      <a:pt x="8907" y="368"/>
                    </a:cubicBezTo>
                    <a:cubicBezTo>
                      <a:pt x="8873" y="346"/>
                      <a:pt x="8829" y="338"/>
                      <a:pt x="8765" y="338"/>
                    </a:cubicBezTo>
                    <a:cubicBezTo>
                      <a:pt x="8636" y="338"/>
                      <a:pt x="8429" y="368"/>
                      <a:pt x="8073" y="368"/>
                    </a:cubicBezTo>
                    <a:cubicBezTo>
                      <a:pt x="7906" y="379"/>
                      <a:pt x="7728" y="383"/>
                      <a:pt x="7565" y="383"/>
                    </a:cubicBezTo>
                    <a:cubicBezTo>
                      <a:pt x="7239" y="383"/>
                      <a:pt x="6972" y="368"/>
                      <a:pt x="6972" y="368"/>
                    </a:cubicBezTo>
                    <a:cubicBezTo>
                      <a:pt x="6972" y="368"/>
                      <a:pt x="6271" y="301"/>
                      <a:pt x="6038" y="268"/>
                    </a:cubicBezTo>
                    <a:cubicBezTo>
                      <a:pt x="5771" y="268"/>
                      <a:pt x="4303" y="1"/>
                      <a:pt x="40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4" name="Google Shape;10964;p27"/>
              <p:cNvSpPr/>
              <p:nvPr/>
            </p:nvSpPr>
            <p:spPr>
              <a:xfrm>
                <a:off x="8399975" y="4094900"/>
                <a:ext cx="205150" cy="36725"/>
              </a:xfrm>
              <a:custGeom>
                <a:avLst/>
                <a:gdLst/>
                <a:ahLst/>
                <a:cxnLst/>
                <a:rect l="l" t="t" r="r" b="b"/>
                <a:pathLst>
                  <a:path w="8206" h="1469" extrusionOk="0">
                    <a:moveTo>
                      <a:pt x="0" y="1"/>
                    </a:moveTo>
                    <a:cubicBezTo>
                      <a:pt x="167" y="334"/>
                      <a:pt x="400" y="668"/>
                      <a:pt x="634" y="968"/>
                    </a:cubicBezTo>
                    <a:cubicBezTo>
                      <a:pt x="1001" y="1002"/>
                      <a:pt x="1801" y="1135"/>
                      <a:pt x="2302" y="1202"/>
                    </a:cubicBezTo>
                    <a:cubicBezTo>
                      <a:pt x="2835" y="1302"/>
                      <a:pt x="3069" y="1369"/>
                      <a:pt x="3503" y="1435"/>
                    </a:cubicBezTo>
                    <a:cubicBezTo>
                      <a:pt x="3658" y="1457"/>
                      <a:pt x="3795" y="1469"/>
                      <a:pt x="3962" y="1469"/>
                    </a:cubicBezTo>
                    <a:cubicBezTo>
                      <a:pt x="4296" y="1469"/>
                      <a:pt x="4748" y="1424"/>
                      <a:pt x="5704" y="1335"/>
                    </a:cubicBezTo>
                    <a:cubicBezTo>
                      <a:pt x="6605" y="1235"/>
                      <a:pt x="7472" y="902"/>
                      <a:pt x="8206" y="368"/>
                    </a:cubicBezTo>
                    <a:lnTo>
                      <a:pt x="8206" y="368"/>
                    </a:lnTo>
                    <a:cubicBezTo>
                      <a:pt x="7447" y="874"/>
                      <a:pt x="6475" y="977"/>
                      <a:pt x="5669" y="977"/>
                    </a:cubicBezTo>
                    <a:cubicBezTo>
                      <a:pt x="5518" y="977"/>
                      <a:pt x="5374" y="973"/>
                      <a:pt x="5237" y="968"/>
                    </a:cubicBezTo>
                    <a:cubicBezTo>
                      <a:pt x="4603" y="935"/>
                      <a:pt x="3970" y="801"/>
                      <a:pt x="3402" y="568"/>
                    </a:cubicBezTo>
                    <a:cubicBezTo>
                      <a:pt x="2602" y="368"/>
                      <a:pt x="1801" y="201"/>
                      <a:pt x="1001" y="101"/>
                    </a:cubicBezTo>
                    <a:cubicBezTo>
                      <a:pt x="667" y="34"/>
                      <a:pt x="334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65" name="Google Shape;10965;p27"/>
            <p:cNvSpPr/>
            <p:nvPr/>
          </p:nvSpPr>
          <p:spPr>
            <a:xfrm>
              <a:off x="8315725" y="3920125"/>
              <a:ext cx="402000" cy="237400"/>
            </a:xfrm>
            <a:custGeom>
              <a:avLst/>
              <a:gdLst/>
              <a:ahLst/>
              <a:cxnLst/>
              <a:rect l="l" t="t" r="r" b="b"/>
              <a:pathLst>
                <a:path w="16080" h="9496" extrusionOk="0">
                  <a:moveTo>
                    <a:pt x="14796" y="0"/>
                  </a:moveTo>
                  <a:cubicBezTo>
                    <a:pt x="14054" y="0"/>
                    <a:pt x="12845" y="340"/>
                    <a:pt x="11376" y="954"/>
                  </a:cubicBezTo>
                  <a:lnTo>
                    <a:pt x="11476" y="1054"/>
                  </a:lnTo>
                  <a:cubicBezTo>
                    <a:pt x="12860" y="478"/>
                    <a:pt x="13989" y="156"/>
                    <a:pt x="14631" y="156"/>
                  </a:cubicBezTo>
                  <a:cubicBezTo>
                    <a:pt x="14917" y="156"/>
                    <a:pt x="15106" y="220"/>
                    <a:pt x="15178" y="354"/>
                  </a:cubicBezTo>
                  <a:cubicBezTo>
                    <a:pt x="15612" y="1088"/>
                    <a:pt x="12677" y="3589"/>
                    <a:pt x="8640" y="5958"/>
                  </a:cubicBezTo>
                  <a:cubicBezTo>
                    <a:pt x="5382" y="7885"/>
                    <a:pt x="2368" y="9128"/>
                    <a:pt x="1124" y="9128"/>
                  </a:cubicBezTo>
                  <a:cubicBezTo>
                    <a:pt x="840" y="9128"/>
                    <a:pt x="649" y="9063"/>
                    <a:pt x="568" y="8927"/>
                  </a:cubicBezTo>
                  <a:cubicBezTo>
                    <a:pt x="301" y="8460"/>
                    <a:pt x="1302" y="7359"/>
                    <a:pt x="3003" y="6024"/>
                  </a:cubicBezTo>
                  <a:lnTo>
                    <a:pt x="2970" y="5891"/>
                  </a:lnTo>
                  <a:cubicBezTo>
                    <a:pt x="1068" y="7359"/>
                    <a:pt x="1" y="8660"/>
                    <a:pt x="335" y="9227"/>
                  </a:cubicBezTo>
                  <a:cubicBezTo>
                    <a:pt x="440" y="9409"/>
                    <a:pt x="692" y="9496"/>
                    <a:pt x="1065" y="9496"/>
                  </a:cubicBezTo>
                  <a:cubicBezTo>
                    <a:pt x="2464" y="9496"/>
                    <a:pt x="5554" y="8274"/>
                    <a:pt x="8874" y="6325"/>
                  </a:cubicBezTo>
                  <a:cubicBezTo>
                    <a:pt x="13077" y="3890"/>
                    <a:pt x="16079" y="1188"/>
                    <a:pt x="15545" y="287"/>
                  </a:cubicBezTo>
                  <a:cubicBezTo>
                    <a:pt x="15443" y="93"/>
                    <a:pt x="15183" y="0"/>
                    <a:pt x="147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8">
    <p:spTree>
      <p:nvGrpSpPr>
        <p:cNvPr id="1" name="Shape 2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0" name="Google Shape;22760;p52"/>
          <p:cNvGrpSpPr/>
          <p:nvPr/>
        </p:nvGrpSpPr>
        <p:grpSpPr>
          <a:xfrm>
            <a:off x="176625" y="110350"/>
            <a:ext cx="8790774" cy="4922811"/>
            <a:chOff x="131600" y="118425"/>
            <a:chExt cx="8790774" cy="4922811"/>
          </a:xfrm>
        </p:grpSpPr>
        <p:sp>
          <p:nvSpPr>
            <p:cNvPr id="22761" name="Google Shape;22761;p52"/>
            <p:cNvSpPr/>
            <p:nvPr/>
          </p:nvSpPr>
          <p:spPr>
            <a:xfrm rot="5400000">
              <a:off x="856680" y="10329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62" name="Google Shape;22762;p52"/>
            <p:cNvGrpSpPr/>
            <p:nvPr/>
          </p:nvGrpSpPr>
          <p:grpSpPr>
            <a:xfrm>
              <a:off x="131600" y="1884558"/>
              <a:ext cx="2122449" cy="3112715"/>
              <a:chOff x="131600" y="1884558"/>
              <a:chExt cx="2122449" cy="3112715"/>
            </a:xfrm>
          </p:grpSpPr>
          <p:sp>
            <p:nvSpPr>
              <p:cNvPr id="22763" name="Google Shape;22763;p52"/>
              <p:cNvSpPr/>
              <p:nvPr/>
            </p:nvSpPr>
            <p:spPr>
              <a:xfrm rot="5400000" flipH="1">
                <a:off x="1356823" y="353957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4" name="Google Shape;22764;p52"/>
              <p:cNvSpPr/>
              <p:nvPr/>
            </p:nvSpPr>
            <p:spPr>
              <a:xfrm rot="5400000" flipH="1">
                <a:off x="368247" y="3804694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5" name="Google Shape;22765;p52"/>
              <p:cNvSpPr/>
              <p:nvPr/>
            </p:nvSpPr>
            <p:spPr>
              <a:xfrm rot="5400000" flipH="1">
                <a:off x="1212834" y="4945234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6" name="Google Shape;22766;p52"/>
              <p:cNvSpPr/>
              <p:nvPr/>
            </p:nvSpPr>
            <p:spPr>
              <a:xfrm rot="5400000" flipH="1">
                <a:off x="1889810" y="3456082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7" name="Google Shape;22767;p52"/>
              <p:cNvSpPr/>
              <p:nvPr/>
            </p:nvSpPr>
            <p:spPr>
              <a:xfrm rot="5400000" flipH="1">
                <a:off x="871337" y="4472741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8" name="Google Shape;22768;p52"/>
              <p:cNvSpPr/>
              <p:nvPr/>
            </p:nvSpPr>
            <p:spPr>
              <a:xfrm rot="5400000" flipH="1">
                <a:off x="1458022" y="2595443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9" name="Google Shape;22769;p52"/>
              <p:cNvSpPr/>
              <p:nvPr/>
            </p:nvSpPr>
            <p:spPr>
              <a:xfrm rot="5400000" flipH="1">
                <a:off x="373906" y="24622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0" name="Google Shape;22770;p52"/>
              <p:cNvSpPr/>
              <p:nvPr/>
            </p:nvSpPr>
            <p:spPr>
              <a:xfrm rot="5400000" flipH="1">
                <a:off x="573665" y="420799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1" name="Google Shape;22771;p52"/>
              <p:cNvSpPr/>
              <p:nvPr/>
            </p:nvSpPr>
            <p:spPr>
              <a:xfrm rot="5400000" flipH="1">
                <a:off x="368214" y="3290320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2" name="Google Shape;22772;p52"/>
              <p:cNvSpPr/>
              <p:nvPr/>
            </p:nvSpPr>
            <p:spPr>
              <a:xfrm rot="5400000" flipH="1">
                <a:off x="149520" y="294366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3" name="Google Shape;22773;p52"/>
              <p:cNvSpPr/>
              <p:nvPr/>
            </p:nvSpPr>
            <p:spPr>
              <a:xfrm rot="5400000" flipH="1">
                <a:off x="1558343" y="306837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4" name="Google Shape;22774;p52"/>
              <p:cNvSpPr/>
              <p:nvPr/>
            </p:nvSpPr>
            <p:spPr>
              <a:xfrm rot="5400000" flipH="1">
                <a:off x="130236" y="3708247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5" name="Google Shape;22775;p52"/>
              <p:cNvSpPr/>
              <p:nvPr/>
            </p:nvSpPr>
            <p:spPr>
              <a:xfrm rot="5400000" flipH="1">
                <a:off x="400364" y="4926212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6" name="Google Shape;22776;p52"/>
              <p:cNvSpPr/>
              <p:nvPr/>
            </p:nvSpPr>
            <p:spPr>
              <a:xfrm rot="5400000" flipH="1">
                <a:off x="799823" y="3303605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7" name="Google Shape;22777;p52"/>
              <p:cNvSpPr/>
              <p:nvPr/>
            </p:nvSpPr>
            <p:spPr>
              <a:xfrm rot="5400000" flipH="1">
                <a:off x="1234010" y="4104986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8" name="Google Shape;22778;p52"/>
              <p:cNvSpPr/>
              <p:nvPr/>
            </p:nvSpPr>
            <p:spPr>
              <a:xfrm rot="5400000" flipH="1">
                <a:off x="379148" y="2080743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9" name="Google Shape;22779;p52"/>
              <p:cNvSpPr/>
              <p:nvPr/>
            </p:nvSpPr>
            <p:spPr>
              <a:xfrm rot="5400000" flipH="1">
                <a:off x="891672" y="3760348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0" name="Google Shape;22780;p52"/>
              <p:cNvSpPr/>
              <p:nvPr/>
            </p:nvSpPr>
            <p:spPr>
              <a:xfrm rot="5400000">
                <a:off x="927170" y="1943554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1" name="Google Shape;22781;p52"/>
              <p:cNvSpPr/>
              <p:nvPr/>
            </p:nvSpPr>
            <p:spPr>
              <a:xfrm rot="5400000">
                <a:off x="1099652" y="232334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2" name="Google Shape;22782;p52"/>
              <p:cNvSpPr/>
              <p:nvPr/>
            </p:nvSpPr>
            <p:spPr>
              <a:xfrm rot="5400000">
                <a:off x="952606" y="295021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3" name="Google Shape;22783;p52"/>
              <p:cNvSpPr/>
              <p:nvPr/>
            </p:nvSpPr>
            <p:spPr>
              <a:xfrm rot="5400000">
                <a:off x="729827" y="227943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4" name="Google Shape;22784;p52"/>
              <p:cNvSpPr/>
              <p:nvPr/>
            </p:nvSpPr>
            <p:spPr>
              <a:xfrm rot="5400000">
                <a:off x="1976994" y="3097293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5" name="Google Shape;22785;p52"/>
              <p:cNvSpPr/>
              <p:nvPr/>
            </p:nvSpPr>
            <p:spPr>
              <a:xfrm rot="5400000">
                <a:off x="1439631" y="1886769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6" name="Google Shape;22786;p52"/>
              <p:cNvSpPr/>
              <p:nvPr/>
            </p:nvSpPr>
            <p:spPr>
              <a:xfrm rot="5400000">
                <a:off x="2225601" y="353958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7" name="Google Shape;22787;p52"/>
              <p:cNvSpPr/>
              <p:nvPr/>
            </p:nvSpPr>
            <p:spPr>
              <a:xfrm rot="5400000">
                <a:off x="771336" y="2669355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88" name="Google Shape;22788;p52"/>
            <p:cNvGrpSpPr/>
            <p:nvPr/>
          </p:nvGrpSpPr>
          <p:grpSpPr>
            <a:xfrm flipH="1">
              <a:off x="2342550" y="2567965"/>
              <a:ext cx="3964145" cy="1455821"/>
              <a:chOff x="3233388" y="140740"/>
              <a:chExt cx="3964145" cy="1455821"/>
            </a:xfrm>
          </p:grpSpPr>
          <p:sp>
            <p:nvSpPr>
              <p:cNvPr id="22789" name="Google Shape;22789;p5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0" name="Google Shape;22790;p5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1" name="Google Shape;22791;p5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2" name="Google Shape;22792;p5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3" name="Google Shape;22793;p5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4" name="Google Shape;22794;p5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5" name="Google Shape;22795;p5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6" name="Google Shape;22796;p5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7" name="Google Shape;22797;p5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8" name="Google Shape;22798;p52"/>
              <p:cNvSpPr/>
              <p:nvPr/>
            </p:nvSpPr>
            <p:spPr>
              <a:xfrm rot="10800000" flipH="1">
                <a:off x="5542101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9" name="Google Shape;22799;p5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0" name="Google Shape;22800;p5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1" name="Google Shape;22801;p5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2" name="Google Shape;22802;p5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3" name="Google Shape;22803;p5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4" name="Google Shape;22804;p5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5" name="Google Shape;22805;p5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6" name="Google Shape;22806;p5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7" name="Google Shape;22807;p5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8" name="Google Shape;22808;p5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9" name="Google Shape;22809;p5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0" name="Google Shape;22810;p5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1" name="Google Shape;22811;p5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2" name="Google Shape;22812;p5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3" name="Google Shape;22813;p5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4" name="Google Shape;22814;p5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815" name="Google Shape;22815;p52"/>
            <p:cNvSpPr/>
            <p:nvPr/>
          </p:nvSpPr>
          <p:spPr>
            <a:xfrm rot="10800000">
              <a:off x="5467181" y="2274087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6" name="Google Shape;22816;p52"/>
            <p:cNvSpPr/>
            <p:nvPr/>
          </p:nvSpPr>
          <p:spPr>
            <a:xfrm rot="10800000">
              <a:off x="1791338" y="2418078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7" name="Google Shape;22817;p52"/>
            <p:cNvSpPr/>
            <p:nvPr/>
          </p:nvSpPr>
          <p:spPr>
            <a:xfrm rot="10800000">
              <a:off x="4994538" y="1932740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8" name="Google Shape;22818;p52"/>
            <p:cNvSpPr/>
            <p:nvPr/>
          </p:nvSpPr>
          <p:spPr>
            <a:xfrm rot="10800000">
              <a:off x="2710372" y="255468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9" name="Google Shape;22819;p52"/>
            <p:cNvSpPr/>
            <p:nvPr/>
          </p:nvSpPr>
          <p:spPr>
            <a:xfrm rot="10800000">
              <a:off x="2984293" y="1435017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0" name="Google Shape;22820;p52"/>
            <p:cNvSpPr/>
            <p:nvPr/>
          </p:nvSpPr>
          <p:spPr>
            <a:xfrm rot="10800000">
              <a:off x="4625351" y="1874393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1" name="Google Shape;22821;p52"/>
            <p:cNvSpPr/>
            <p:nvPr/>
          </p:nvSpPr>
          <p:spPr>
            <a:xfrm rot="10800000">
              <a:off x="3812259" y="1429475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2" name="Google Shape;22822;p52"/>
            <p:cNvSpPr/>
            <p:nvPr/>
          </p:nvSpPr>
          <p:spPr>
            <a:xfrm rot="10800000">
              <a:off x="3473571" y="24251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3" name="Google Shape;22823;p52"/>
            <p:cNvSpPr/>
            <p:nvPr/>
          </p:nvSpPr>
          <p:spPr>
            <a:xfrm rot="10800000">
              <a:off x="3823198" y="1863430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4" name="Google Shape;22824;p52"/>
            <p:cNvSpPr/>
            <p:nvPr/>
          </p:nvSpPr>
          <p:spPr>
            <a:xfrm rot="10800000">
              <a:off x="4626925" y="2295271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5" name="Google Shape;22825;p52"/>
            <p:cNvSpPr/>
            <p:nvPr/>
          </p:nvSpPr>
          <p:spPr>
            <a:xfrm rot="10800000">
              <a:off x="2405511" y="1257842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6" name="Google Shape;22826;p52"/>
            <p:cNvSpPr/>
            <p:nvPr/>
          </p:nvSpPr>
          <p:spPr>
            <a:xfrm rot="10800000">
              <a:off x="4282295" y="1952925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7" name="Google Shape;22827;p52"/>
            <p:cNvSpPr/>
            <p:nvPr/>
          </p:nvSpPr>
          <p:spPr>
            <a:xfrm rot="10800000" flipH="1">
              <a:off x="2379646" y="1608191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8" name="Google Shape;22828;p52"/>
            <p:cNvSpPr/>
            <p:nvPr/>
          </p:nvSpPr>
          <p:spPr>
            <a:xfrm rot="10800000" flipH="1">
              <a:off x="2845296" y="2160906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9" name="Google Shape;22829;p52"/>
            <p:cNvSpPr/>
            <p:nvPr/>
          </p:nvSpPr>
          <p:spPr>
            <a:xfrm rot="10800000" flipH="1">
              <a:off x="1555075" y="19177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0" name="Google Shape;22830;p52"/>
            <p:cNvSpPr/>
            <p:nvPr/>
          </p:nvSpPr>
          <p:spPr>
            <a:xfrm rot="10800000" flipH="1">
              <a:off x="3472169" y="201385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1" name="Google Shape;22831;p52"/>
            <p:cNvSpPr/>
            <p:nvPr/>
          </p:nvSpPr>
          <p:spPr>
            <a:xfrm rot="10800000" flipH="1">
              <a:off x="2801524" y="179093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2" name="Google Shape;22832;p52"/>
            <p:cNvSpPr/>
            <p:nvPr/>
          </p:nvSpPr>
          <p:spPr>
            <a:xfrm rot="10800000" flipH="1">
              <a:off x="2007089" y="1854122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3" name="Google Shape;22833;p52"/>
            <p:cNvSpPr/>
            <p:nvPr/>
          </p:nvSpPr>
          <p:spPr>
            <a:xfrm rot="10800000" flipH="1">
              <a:off x="2379655" y="22472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4" name="Google Shape;22834;p52"/>
            <p:cNvSpPr/>
            <p:nvPr/>
          </p:nvSpPr>
          <p:spPr>
            <a:xfrm rot="10800000" flipH="1">
              <a:off x="3188821" y="1835070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5" name="Google Shape;22835;p52"/>
            <p:cNvSpPr/>
            <p:nvPr/>
          </p:nvSpPr>
          <p:spPr>
            <a:xfrm rot="-5400000">
              <a:off x="6437893" y="3297974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6" name="Google Shape;22836;p52"/>
            <p:cNvSpPr/>
            <p:nvPr/>
          </p:nvSpPr>
          <p:spPr>
            <a:xfrm rot="-5400000">
              <a:off x="7426754" y="3563094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7" name="Google Shape;22837;p52"/>
            <p:cNvSpPr/>
            <p:nvPr/>
          </p:nvSpPr>
          <p:spPr>
            <a:xfrm rot="-5400000">
              <a:off x="6614851" y="470363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8" name="Google Shape;22838;p52"/>
            <p:cNvSpPr/>
            <p:nvPr/>
          </p:nvSpPr>
          <p:spPr>
            <a:xfrm rot="-5400000">
              <a:off x="8881564" y="4140694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9" name="Google Shape;22839;p52"/>
            <p:cNvSpPr/>
            <p:nvPr/>
          </p:nvSpPr>
          <p:spPr>
            <a:xfrm rot="-5400000">
              <a:off x="7511314" y="4294041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0" name="Google Shape;22840;p52"/>
            <p:cNvSpPr/>
            <p:nvPr/>
          </p:nvSpPr>
          <p:spPr>
            <a:xfrm rot="-5400000">
              <a:off x="5855679" y="1873118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1" name="Google Shape;22841;p52"/>
            <p:cNvSpPr/>
            <p:nvPr/>
          </p:nvSpPr>
          <p:spPr>
            <a:xfrm rot="-5400000">
              <a:off x="6656524" y="28572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2" name="Google Shape;22842;p52"/>
            <p:cNvSpPr/>
            <p:nvPr/>
          </p:nvSpPr>
          <p:spPr>
            <a:xfrm rot="-5400000">
              <a:off x="7274485" y="3966392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3" name="Google Shape;22843;p52"/>
            <p:cNvSpPr/>
            <p:nvPr/>
          </p:nvSpPr>
          <p:spPr>
            <a:xfrm rot="-5400000">
              <a:off x="8443762" y="3936907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4" name="Google Shape;22844;p52"/>
            <p:cNvSpPr/>
            <p:nvPr/>
          </p:nvSpPr>
          <p:spPr>
            <a:xfrm rot="-5400000">
              <a:off x="8670718" y="359025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5" name="Google Shape;22845;p52"/>
            <p:cNvSpPr/>
            <p:nvPr/>
          </p:nvSpPr>
          <p:spPr>
            <a:xfrm rot="-5400000">
              <a:off x="6164267" y="228667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6" name="Google Shape;22846;p52"/>
            <p:cNvSpPr/>
            <p:nvPr/>
          </p:nvSpPr>
          <p:spPr>
            <a:xfrm rot="-5400000">
              <a:off x="8716418" y="435483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7" name="Google Shape;22847;p52"/>
            <p:cNvSpPr/>
            <p:nvPr/>
          </p:nvSpPr>
          <p:spPr>
            <a:xfrm rot="-5400000">
              <a:off x="7458880" y="468461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8" name="Google Shape;22848;p52"/>
            <p:cNvSpPr/>
            <p:nvPr/>
          </p:nvSpPr>
          <p:spPr>
            <a:xfrm rot="-5400000">
              <a:off x="7046617" y="3062005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9" name="Google Shape;22849;p52"/>
            <p:cNvSpPr/>
            <p:nvPr/>
          </p:nvSpPr>
          <p:spPr>
            <a:xfrm rot="-5400000">
              <a:off x="7078796" y="427188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0" name="Google Shape;22850;p52"/>
            <p:cNvSpPr/>
            <p:nvPr/>
          </p:nvSpPr>
          <p:spPr>
            <a:xfrm rot="-5400000">
              <a:off x="6943689" y="351874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1" name="Google Shape;22851;p52"/>
            <p:cNvSpPr/>
            <p:nvPr/>
          </p:nvSpPr>
          <p:spPr>
            <a:xfrm rot="-5400000" flipH="1">
              <a:off x="6867546" y="170195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2" name="Google Shape;22852;p52"/>
            <p:cNvSpPr/>
            <p:nvPr/>
          </p:nvSpPr>
          <p:spPr>
            <a:xfrm rot="-5400000" flipH="1">
              <a:off x="6728032" y="2081749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3" name="Google Shape;22853;p52"/>
            <p:cNvSpPr/>
            <p:nvPr/>
          </p:nvSpPr>
          <p:spPr>
            <a:xfrm rot="-5400000" flipH="1">
              <a:off x="6580720" y="2418065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4" name="Google Shape;22854;p52"/>
            <p:cNvSpPr/>
            <p:nvPr/>
          </p:nvSpPr>
          <p:spPr>
            <a:xfrm rot="-5400000" flipH="1">
              <a:off x="7106104" y="203783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5" name="Google Shape;22855;p52"/>
            <p:cNvSpPr/>
            <p:nvPr/>
          </p:nvSpPr>
          <p:spPr>
            <a:xfrm rot="-5400000" flipH="1">
              <a:off x="5855819" y="285569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6" name="Google Shape;22856;p52"/>
            <p:cNvSpPr/>
            <p:nvPr/>
          </p:nvSpPr>
          <p:spPr>
            <a:xfrm rot="-5400000" flipH="1">
              <a:off x="8557992" y="4224196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7" name="Google Shape;22857;p52"/>
            <p:cNvSpPr/>
            <p:nvPr/>
          </p:nvSpPr>
          <p:spPr>
            <a:xfrm rot="-5400000" flipH="1">
              <a:off x="7075119" y="2427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8" name="Google Shape;22858;p52"/>
            <p:cNvSpPr/>
            <p:nvPr/>
          </p:nvSpPr>
          <p:spPr>
            <a:xfrm rot="-5400000" flipH="1">
              <a:off x="6923371" y="255804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9" name="Google Shape;22859;p52"/>
            <p:cNvSpPr/>
            <p:nvPr/>
          </p:nvSpPr>
          <p:spPr>
            <a:xfrm rot="-5400000" flipH="1">
              <a:off x="7452482" y="411755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0" name="Google Shape;22860;p52"/>
            <p:cNvSpPr/>
            <p:nvPr/>
          </p:nvSpPr>
          <p:spPr>
            <a:xfrm rot="-5400000">
              <a:off x="8807099" y="641429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1" name="Google Shape;22861;p52"/>
            <p:cNvSpPr/>
            <p:nvPr/>
          </p:nvSpPr>
          <p:spPr>
            <a:xfrm>
              <a:off x="2963692" y="4896893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2" name="Google Shape;22862;p52"/>
            <p:cNvSpPr/>
            <p:nvPr/>
          </p:nvSpPr>
          <p:spPr>
            <a:xfrm>
              <a:off x="471112" y="4574671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3" name="Google Shape;22863;p52"/>
            <p:cNvSpPr/>
            <p:nvPr/>
          </p:nvSpPr>
          <p:spPr>
            <a:xfrm>
              <a:off x="2753463" y="4668875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4" name="Google Shape;22864;p52"/>
            <p:cNvSpPr/>
            <p:nvPr/>
          </p:nvSpPr>
          <p:spPr>
            <a:xfrm>
              <a:off x="6655795" y="4840317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5" name="Google Shape;22865;p52"/>
            <p:cNvSpPr/>
            <p:nvPr/>
          </p:nvSpPr>
          <p:spPr>
            <a:xfrm>
              <a:off x="4825185" y="4561639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6" name="Google Shape;22866;p52"/>
            <p:cNvSpPr/>
            <p:nvPr/>
          </p:nvSpPr>
          <p:spPr>
            <a:xfrm>
              <a:off x="4222013" y="4852496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7" name="Google Shape;22867;p52"/>
            <p:cNvSpPr/>
            <p:nvPr/>
          </p:nvSpPr>
          <p:spPr>
            <a:xfrm>
              <a:off x="2394971" y="4710131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8" name="Google Shape;22868;p52"/>
            <p:cNvSpPr/>
            <p:nvPr/>
          </p:nvSpPr>
          <p:spPr>
            <a:xfrm>
              <a:off x="261895" y="4144797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9" name="Google Shape;22869;p52"/>
            <p:cNvSpPr/>
            <p:nvPr/>
          </p:nvSpPr>
          <p:spPr>
            <a:xfrm>
              <a:off x="1147839" y="4589456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0" name="Google Shape;22870;p52"/>
            <p:cNvSpPr/>
            <p:nvPr/>
          </p:nvSpPr>
          <p:spPr>
            <a:xfrm>
              <a:off x="1651262" y="4079205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1" name="Google Shape;22871;p52"/>
            <p:cNvSpPr/>
            <p:nvPr/>
          </p:nvSpPr>
          <p:spPr>
            <a:xfrm>
              <a:off x="5460560" y="4603603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2" name="Google Shape;22872;p52"/>
            <p:cNvSpPr/>
            <p:nvPr/>
          </p:nvSpPr>
          <p:spPr>
            <a:xfrm>
              <a:off x="1698183" y="481064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3" name="Google Shape;22873;p52"/>
            <p:cNvSpPr/>
            <p:nvPr/>
          </p:nvSpPr>
          <p:spPr>
            <a:xfrm>
              <a:off x="201799" y="4466009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4" name="Google Shape;22874;p52"/>
            <p:cNvSpPr/>
            <p:nvPr/>
          </p:nvSpPr>
          <p:spPr>
            <a:xfrm>
              <a:off x="3465751" y="481683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5" name="Google Shape;22875;p52"/>
            <p:cNvSpPr/>
            <p:nvPr/>
          </p:nvSpPr>
          <p:spPr>
            <a:xfrm>
              <a:off x="2625602" y="5006428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6" name="Google Shape;22876;p52"/>
            <p:cNvSpPr/>
            <p:nvPr/>
          </p:nvSpPr>
          <p:spPr>
            <a:xfrm>
              <a:off x="2785939" y="4360921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7" name="Google Shape;22877;p52"/>
            <p:cNvSpPr/>
            <p:nvPr/>
          </p:nvSpPr>
          <p:spPr>
            <a:xfrm>
              <a:off x="189850" y="4847376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8" name="Google Shape;22878;p52"/>
            <p:cNvSpPr/>
            <p:nvPr/>
          </p:nvSpPr>
          <p:spPr>
            <a:xfrm flipH="1">
              <a:off x="2255392" y="3721275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9" name="Google Shape;22879;p52"/>
            <p:cNvSpPr/>
            <p:nvPr/>
          </p:nvSpPr>
          <p:spPr>
            <a:xfrm flipH="1">
              <a:off x="1929748" y="3759794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0" name="Google Shape;22880;p52"/>
            <p:cNvSpPr/>
            <p:nvPr/>
          </p:nvSpPr>
          <p:spPr>
            <a:xfrm flipH="1">
              <a:off x="3183433" y="4265621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1" name="Google Shape;22881;p52"/>
            <p:cNvSpPr/>
            <p:nvPr/>
          </p:nvSpPr>
          <p:spPr>
            <a:xfrm flipH="1">
              <a:off x="1435716" y="4350612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2" name="Google Shape;22882;p52"/>
            <p:cNvSpPr/>
            <p:nvPr/>
          </p:nvSpPr>
          <p:spPr>
            <a:xfrm flipH="1">
              <a:off x="1933866" y="4594998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3" name="Google Shape;22883;p52"/>
            <p:cNvSpPr/>
            <p:nvPr/>
          </p:nvSpPr>
          <p:spPr>
            <a:xfrm flipH="1">
              <a:off x="5826957" y="4975631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4" name="Google Shape;22884;p52"/>
            <p:cNvSpPr/>
            <p:nvPr/>
          </p:nvSpPr>
          <p:spPr>
            <a:xfrm flipH="1">
              <a:off x="5920051" y="4707077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5" name="Google Shape;22885;p52"/>
            <p:cNvSpPr/>
            <p:nvPr/>
          </p:nvSpPr>
          <p:spPr>
            <a:xfrm flipH="1">
              <a:off x="2402654" y="408859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6" name="Google Shape;22886;p52"/>
            <p:cNvSpPr/>
            <p:nvPr/>
          </p:nvSpPr>
          <p:spPr>
            <a:xfrm flipH="1">
              <a:off x="2060344" y="421051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7" name="Google Shape;22887;p52"/>
            <p:cNvSpPr/>
            <p:nvPr/>
          </p:nvSpPr>
          <p:spPr>
            <a:xfrm rot="10800000" flipH="1">
              <a:off x="4535130" y="4810639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8" name="Google Shape;22888;p52"/>
            <p:cNvSpPr/>
            <p:nvPr/>
          </p:nvSpPr>
          <p:spPr>
            <a:xfrm rot="10800000" flipH="1">
              <a:off x="7364662" y="4897030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9" name="Google Shape;22889;p52"/>
            <p:cNvSpPr/>
            <p:nvPr/>
          </p:nvSpPr>
          <p:spPr>
            <a:xfrm rot="10800000" flipH="1">
              <a:off x="3162438" y="4666650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0" name="Google Shape;22890;p52"/>
            <p:cNvSpPr/>
            <p:nvPr/>
          </p:nvSpPr>
          <p:spPr>
            <a:xfrm rot="10800000" flipH="1">
              <a:off x="7867920" y="4559015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1" name="Google Shape;22891;p52"/>
            <p:cNvSpPr/>
            <p:nvPr/>
          </p:nvSpPr>
          <p:spPr>
            <a:xfrm rot="10800000" flipH="1">
              <a:off x="3602098" y="4325302"/>
              <a:ext cx="85022" cy="84723"/>
            </a:xfrm>
            <a:custGeom>
              <a:avLst/>
              <a:gdLst/>
              <a:ahLst/>
              <a:cxnLst/>
              <a:rect l="l" t="t" r="r" b="b"/>
              <a:pathLst>
                <a:path w="5671" h="5651" extrusionOk="0">
                  <a:moveTo>
                    <a:pt x="2826" y="0"/>
                  </a:moveTo>
                  <a:lnTo>
                    <a:pt x="2485" y="2484"/>
                  </a:lnTo>
                  <a:lnTo>
                    <a:pt x="1" y="2825"/>
                  </a:lnTo>
                  <a:lnTo>
                    <a:pt x="2485" y="3186"/>
                  </a:lnTo>
                  <a:lnTo>
                    <a:pt x="2826" y="5651"/>
                  </a:lnTo>
                  <a:lnTo>
                    <a:pt x="3186" y="3186"/>
                  </a:lnTo>
                  <a:lnTo>
                    <a:pt x="5670" y="2825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2" name="Google Shape;22892;p52"/>
            <p:cNvSpPr/>
            <p:nvPr/>
          </p:nvSpPr>
          <p:spPr>
            <a:xfrm rot="10800000" flipH="1">
              <a:off x="5530138" y="4911830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3" name="Google Shape;22893;p52"/>
            <p:cNvSpPr/>
            <p:nvPr/>
          </p:nvSpPr>
          <p:spPr>
            <a:xfrm rot="10800000" flipH="1">
              <a:off x="8747946" y="4902554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4" name="Google Shape;22894;p52"/>
            <p:cNvSpPr/>
            <p:nvPr/>
          </p:nvSpPr>
          <p:spPr>
            <a:xfrm rot="10800000" flipH="1">
              <a:off x="3920145" y="4027480"/>
              <a:ext cx="31574" cy="31574"/>
            </a:xfrm>
            <a:custGeom>
              <a:avLst/>
              <a:gdLst/>
              <a:ahLst/>
              <a:cxnLst/>
              <a:rect l="l" t="t" r="r" b="b"/>
              <a:pathLst>
                <a:path w="2106" h="2106" extrusionOk="0">
                  <a:moveTo>
                    <a:pt x="1" y="1"/>
                  </a:moveTo>
                  <a:lnTo>
                    <a:pt x="797" y="1063"/>
                  </a:lnTo>
                  <a:lnTo>
                    <a:pt x="1" y="2105"/>
                  </a:lnTo>
                  <a:lnTo>
                    <a:pt x="1" y="2105"/>
                  </a:lnTo>
                  <a:lnTo>
                    <a:pt x="1063" y="1309"/>
                  </a:lnTo>
                  <a:lnTo>
                    <a:pt x="2105" y="2105"/>
                  </a:lnTo>
                  <a:lnTo>
                    <a:pt x="1328" y="1063"/>
                  </a:lnTo>
                  <a:lnTo>
                    <a:pt x="2105" y="1"/>
                  </a:lnTo>
                  <a:lnTo>
                    <a:pt x="2105" y="1"/>
                  </a:lnTo>
                  <a:lnTo>
                    <a:pt x="1063" y="7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5" name="Google Shape;22895;p52"/>
            <p:cNvSpPr/>
            <p:nvPr/>
          </p:nvSpPr>
          <p:spPr>
            <a:xfrm rot="10800000" flipH="1">
              <a:off x="7908601" y="4897013"/>
              <a:ext cx="55172" cy="55157"/>
            </a:xfrm>
            <a:custGeom>
              <a:avLst/>
              <a:gdLst/>
              <a:ahLst/>
              <a:cxnLst/>
              <a:rect l="l" t="t" r="r" b="b"/>
              <a:pathLst>
                <a:path w="3680" h="3679" extrusionOk="0">
                  <a:moveTo>
                    <a:pt x="1" y="0"/>
                  </a:moveTo>
                  <a:lnTo>
                    <a:pt x="1385" y="1839"/>
                  </a:lnTo>
                  <a:lnTo>
                    <a:pt x="1" y="3679"/>
                  </a:lnTo>
                  <a:lnTo>
                    <a:pt x="1" y="3679"/>
                  </a:lnTo>
                  <a:lnTo>
                    <a:pt x="1840" y="2295"/>
                  </a:lnTo>
                  <a:lnTo>
                    <a:pt x="3679" y="3679"/>
                  </a:lnTo>
                  <a:lnTo>
                    <a:pt x="2295" y="1839"/>
                  </a:lnTo>
                  <a:lnTo>
                    <a:pt x="3679" y="0"/>
                  </a:lnTo>
                  <a:lnTo>
                    <a:pt x="1840" y="138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6" name="Google Shape;22896;p52"/>
            <p:cNvSpPr/>
            <p:nvPr/>
          </p:nvSpPr>
          <p:spPr>
            <a:xfrm rot="10800000" flipH="1">
              <a:off x="8263362" y="4678160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7" name="Google Shape;22897;p52"/>
            <p:cNvSpPr/>
            <p:nvPr/>
          </p:nvSpPr>
          <p:spPr>
            <a:xfrm rot="10800000" flipH="1">
              <a:off x="5062260" y="501437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8" name="Google Shape;22898;p52"/>
            <p:cNvSpPr/>
            <p:nvPr/>
          </p:nvSpPr>
          <p:spPr>
            <a:xfrm rot="10800000" flipH="1">
              <a:off x="7008383" y="4595115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9" name="Google Shape;22899;p52"/>
            <p:cNvSpPr/>
            <p:nvPr/>
          </p:nvSpPr>
          <p:spPr>
            <a:xfrm rot="10800000" flipH="1">
              <a:off x="6522899" y="50118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0" name="Google Shape;22900;p52"/>
            <p:cNvSpPr/>
            <p:nvPr/>
          </p:nvSpPr>
          <p:spPr>
            <a:xfrm rot="10800000" flipH="1">
              <a:off x="4825176" y="4255993"/>
              <a:ext cx="33283" cy="28576"/>
            </a:xfrm>
            <a:custGeom>
              <a:avLst/>
              <a:gdLst/>
              <a:ahLst/>
              <a:cxnLst/>
              <a:rect l="l" t="t" r="r" b="b"/>
              <a:pathLst>
                <a:path w="2220" h="1906" extrusionOk="0">
                  <a:moveTo>
                    <a:pt x="1271" y="0"/>
                  </a:moveTo>
                  <a:cubicBezTo>
                    <a:pt x="437" y="0"/>
                    <a:pt x="1" y="1024"/>
                    <a:pt x="607" y="1631"/>
                  </a:cubicBezTo>
                  <a:cubicBezTo>
                    <a:pt x="797" y="1820"/>
                    <a:pt x="1031" y="1905"/>
                    <a:pt x="1262" y="1905"/>
                  </a:cubicBezTo>
                  <a:cubicBezTo>
                    <a:pt x="1748" y="1905"/>
                    <a:pt x="2219" y="1527"/>
                    <a:pt x="2219" y="948"/>
                  </a:cubicBezTo>
                  <a:cubicBezTo>
                    <a:pt x="2219" y="436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1" name="Google Shape;22901;p52"/>
            <p:cNvSpPr/>
            <p:nvPr/>
          </p:nvSpPr>
          <p:spPr>
            <a:xfrm rot="10800000" flipH="1">
              <a:off x="3801114" y="4644633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2" name="Google Shape;22902;p52"/>
            <p:cNvSpPr/>
            <p:nvPr/>
          </p:nvSpPr>
          <p:spPr>
            <a:xfrm rot="10800000" flipH="1">
              <a:off x="6242864" y="3650405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3" name="Google Shape;22903;p52"/>
            <p:cNvSpPr/>
            <p:nvPr/>
          </p:nvSpPr>
          <p:spPr>
            <a:xfrm rot="10800000" flipH="1">
              <a:off x="4355000" y="4345488"/>
              <a:ext cx="44363" cy="44363"/>
            </a:xfrm>
            <a:custGeom>
              <a:avLst/>
              <a:gdLst/>
              <a:ahLst/>
              <a:cxnLst/>
              <a:rect l="l" t="t" r="r" b="b"/>
              <a:pathLst>
                <a:path w="2959" h="2959" extrusionOk="0">
                  <a:moveTo>
                    <a:pt x="1" y="0"/>
                  </a:moveTo>
                  <a:lnTo>
                    <a:pt x="1100" y="1479"/>
                  </a:lnTo>
                  <a:lnTo>
                    <a:pt x="1" y="2958"/>
                  </a:lnTo>
                  <a:lnTo>
                    <a:pt x="1480" y="1840"/>
                  </a:lnTo>
                  <a:lnTo>
                    <a:pt x="2959" y="2958"/>
                  </a:lnTo>
                  <a:lnTo>
                    <a:pt x="2959" y="2958"/>
                  </a:lnTo>
                  <a:lnTo>
                    <a:pt x="1840" y="1479"/>
                  </a:lnTo>
                  <a:lnTo>
                    <a:pt x="2959" y="0"/>
                  </a:lnTo>
                  <a:lnTo>
                    <a:pt x="2959" y="0"/>
                  </a:lnTo>
                  <a:lnTo>
                    <a:pt x="1480" y="1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4" name="Google Shape;22904;p52"/>
            <p:cNvSpPr/>
            <p:nvPr/>
          </p:nvSpPr>
          <p:spPr>
            <a:xfrm rot="10800000">
              <a:off x="6131142" y="4380978"/>
              <a:ext cx="85007" cy="85022"/>
            </a:xfrm>
            <a:custGeom>
              <a:avLst/>
              <a:gdLst/>
              <a:ahLst/>
              <a:cxnLst/>
              <a:rect l="l" t="t" r="r" b="b"/>
              <a:pathLst>
                <a:path w="5670" h="5671" extrusionOk="0">
                  <a:moveTo>
                    <a:pt x="2825" y="1"/>
                  </a:moveTo>
                  <a:lnTo>
                    <a:pt x="2484" y="2485"/>
                  </a:lnTo>
                  <a:lnTo>
                    <a:pt x="0" y="2826"/>
                  </a:lnTo>
                  <a:lnTo>
                    <a:pt x="2484" y="3187"/>
                  </a:lnTo>
                  <a:lnTo>
                    <a:pt x="2825" y="5670"/>
                  </a:lnTo>
                  <a:lnTo>
                    <a:pt x="3186" y="3187"/>
                  </a:lnTo>
                  <a:lnTo>
                    <a:pt x="5670" y="2826"/>
                  </a:lnTo>
                  <a:lnTo>
                    <a:pt x="3186" y="2485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5" name="Google Shape;22905;p52"/>
            <p:cNvSpPr/>
            <p:nvPr/>
          </p:nvSpPr>
          <p:spPr>
            <a:xfrm rot="10800000">
              <a:off x="5824398" y="4244268"/>
              <a:ext cx="52039" cy="52039"/>
            </a:xfrm>
            <a:custGeom>
              <a:avLst/>
              <a:gdLst/>
              <a:ahLst/>
              <a:cxnLst/>
              <a:rect l="l" t="t" r="r" b="b"/>
              <a:pathLst>
                <a:path w="3471" h="3471" extrusionOk="0">
                  <a:moveTo>
                    <a:pt x="1726" y="0"/>
                  </a:moveTo>
                  <a:lnTo>
                    <a:pt x="1517" y="1517"/>
                  </a:lnTo>
                  <a:lnTo>
                    <a:pt x="0" y="1726"/>
                  </a:lnTo>
                  <a:lnTo>
                    <a:pt x="1517" y="1953"/>
                  </a:lnTo>
                  <a:lnTo>
                    <a:pt x="1726" y="3470"/>
                  </a:lnTo>
                  <a:lnTo>
                    <a:pt x="1953" y="1953"/>
                  </a:lnTo>
                  <a:lnTo>
                    <a:pt x="3470" y="1726"/>
                  </a:lnTo>
                  <a:lnTo>
                    <a:pt x="1953" y="1517"/>
                  </a:lnTo>
                  <a:lnTo>
                    <a:pt x="17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6" name="Google Shape;22906;p52"/>
            <p:cNvSpPr/>
            <p:nvPr/>
          </p:nvSpPr>
          <p:spPr>
            <a:xfrm rot="10800000">
              <a:off x="7867933" y="4140699"/>
              <a:ext cx="40675" cy="40945"/>
            </a:xfrm>
            <a:custGeom>
              <a:avLst/>
              <a:gdLst/>
              <a:ahLst/>
              <a:cxnLst/>
              <a:rect l="l" t="t" r="r" b="b"/>
              <a:pathLst>
                <a:path w="2713" h="2731" extrusionOk="0">
                  <a:moveTo>
                    <a:pt x="1347" y="0"/>
                  </a:moveTo>
                  <a:lnTo>
                    <a:pt x="1176" y="1195"/>
                  </a:lnTo>
                  <a:lnTo>
                    <a:pt x="1" y="1365"/>
                  </a:lnTo>
                  <a:lnTo>
                    <a:pt x="1176" y="1536"/>
                  </a:lnTo>
                  <a:lnTo>
                    <a:pt x="1347" y="2731"/>
                  </a:lnTo>
                  <a:lnTo>
                    <a:pt x="1518" y="1536"/>
                  </a:lnTo>
                  <a:lnTo>
                    <a:pt x="2712" y="1365"/>
                  </a:lnTo>
                  <a:lnTo>
                    <a:pt x="1518" y="1195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7" name="Google Shape;22907;p52"/>
            <p:cNvSpPr/>
            <p:nvPr/>
          </p:nvSpPr>
          <p:spPr>
            <a:xfrm rot="10800000">
              <a:off x="5175366" y="4406414"/>
              <a:ext cx="34123" cy="34138"/>
            </a:xfrm>
            <a:custGeom>
              <a:avLst/>
              <a:gdLst/>
              <a:ahLst/>
              <a:cxnLst/>
              <a:rect l="l" t="t" r="r" b="b"/>
              <a:pathLst>
                <a:path w="2276" h="2277" extrusionOk="0">
                  <a:moveTo>
                    <a:pt x="0" y="1"/>
                  </a:moveTo>
                  <a:lnTo>
                    <a:pt x="854" y="1139"/>
                  </a:lnTo>
                  <a:lnTo>
                    <a:pt x="0" y="2276"/>
                  </a:lnTo>
                  <a:lnTo>
                    <a:pt x="1138" y="1423"/>
                  </a:lnTo>
                  <a:lnTo>
                    <a:pt x="2276" y="2276"/>
                  </a:lnTo>
                  <a:lnTo>
                    <a:pt x="1422" y="1139"/>
                  </a:lnTo>
                  <a:lnTo>
                    <a:pt x="2276" y="1"/>
                  </a:lnTo>
                  <a:lnTo>
                    <a:pt x="1138" y="8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8" name="Google Shape;22908;p52"/>
            <p:cNvSpPr/>
            <p:nvPr/>
          </p:nvSpPr>
          <p:spPr>
            <a:xfrm rot="10800000">
              <a:off x="5788441" y="3887275"/>
              <a:ext cx="43793" cy="44078"/>
            </a:xfrm>
            <a:custGeom>
              <a:avLst/>
              <a:gdLst/>
              <a:ahLst/>
              <a:cxnLst/>
              <a:rect l="l" t="t" r="r" b="b"/>
              <a:pathLst>
                <a:path w="2921" h="2940" extrusionOk="0">
                  <a:moveTo>
                    <a:pt x="0" y="1"/>
                  </a:moveTo>
                  <a:lnTo>
                    <a:pt x="1100" y="1480"/>
                  </a:lnTo>
                  <a:lnTo>
                    <a:pt x="0" y="2940"/>
                  </a:lnTo>
                  <a:lnTo>
                    <a:pt x="1461" y="1840"/>
                  </a:lnTo>
                  <a:lnTo>
                    <a:pt x="2921" y="2940"/>
                  </a:lnTo>
                  <a:lnTo>
                    <a:pt x="1821" y="1480"/>
                  </a:lnTo>
                  <a:lnTo>
                    <a:pt x="2921" y="1"/>
                  </a:lnTo>
                  <a:lnTo>
                    <a:pt x="2921" y="1"/>
                  </a:lnTo>
                  <a:lnTo>
                    <a:pt x="1461" y="1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9" name="Google Shape;22909;p52"/>
            <p:cNvSpPr/>
            <p:nvPr/>
          </p:nvSpPr>
          <p:spPr>
            <a:xfrm rot="10800000">
              <a:off x="6627657" y="4246684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0" name="Google Shape;22910;p52"/>
            <p:cNvSpPr/>
            <p:nvPr/>
          </p:nvSpPr>
          <p:spPr>
            <a:xfrm rot="10800000">
              <a:off x="6243864" y="4645420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1" name="Google Shape;22911;p52"/>
            <p:cNvSpPr/>
            <p:nvPr/>
          </p:nvSpPr>
          <p:spPr>
            <a:xfrm rot="10800000">
              <a:off x="6739829" y="3858824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2" name="Google Shape;22912;p52"/>
            <p:cNvSpPr/>
            <p:nvPr/>
          </p:nvSpPr>
          <p:spPr>
            <a:xfrm rot="10800000">
              <a:off x="5459569" y="4227633"/>
              <a:ext cx="33268" cy="28306"/>
            </a:xfrm>
            <a:custGeom>
              <a:avLst/>
              <a:gdLst/>
              <a:ahLst/>
              <a:cxnLst/>
              <a:rect l="l" t="t" r="r" b="b"/>
              <a:pathLst>
                <a:path w="2219" h="1888" extrusionOk="0">
                  <a:moveTo>
                    <a:pt x="1271" y="1"/>
                  </a:moveTo>
                  <a:cubicBezTo>
                    <a:pt x="418" y="1"/>
                    <a:pt x="0" y="1006"/>
                    <a:pt x="588" y="1612"/>
                  </a:cubicBezTo>
                  <a:cubicBezTo>
                    <a:pt x="784" y="1802"/>
                    <a:pt x="1024" y="1887"/>
                    <a:pt x="1258" y="1887"/>
                  </a:cubicBezTo>
                  <a:cubicBezTo>
                    <a:pt x="1750" y="1887"/>
                    <a:pt x="2219" y="1514"/>
                    <a:pt x="2219" y="949"/>
                  </a:cubicBezTo>
                  <a:cubicBezTo>
                    <a:pt x="2219" y="418"/>
                    <a:pt x="1783" y="1"/>
                    <a:pt x="1271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3" name="Google Shape;22913;p52"/>
            <p:cNvSpPr/>
            <p:nvPr/>
          </p:nvSpPr>
          <p:spPr>
            <a:xfrm rot="10800000" flipH="1">
              <a:off x="1874423" y="1457649"/>
              <a:ext cx="28456" cy="28441"/>
            </a:xfrm>
            <a:custGeom>
              <a:avLst/>
              <a:gdLst/>
              <a:ahLst/>
              <a:cxnLst/>
              <a:rect l="l" t="t" r="r" b="b"/>
              <a:pathLst>
                <a:path w="1898" h="1897" extrusionOk="0">
                  <a:moveTo>
                    <a:pt x="949" y="1"/>
                  </a:moveTo>
                  <a:cubicBezTo>
                    <a:pt x="418" y="1"/>
                    <a:pt x="1" y="437"/>
                    <a:pt x="1" y="949"/>
                  </a:cubicBezTo>
                  <a:cubicBezTo>
                    <a:pt x="1" y="1480"/>
                    <a:pt x="418" y="1897"/>
                    <a:pt x="949" y="1897"/>
                  </a:cubicBezTo>
                  <a:cubicBezTo>
                    <a:pt x="1480" y="1897"/>
                    <a:pt x="1897" y="1480"/>
                    <a:pt x="1897" y="949"/>
                  </a:cubicBezTo>
                  <a:cubicBezTo>
                    <a:pt x="1897" y="437"/>
                    <a:pt x="1480" y="1"/>
                    <a:pt x="949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4" name="Google Shape;22914;p52"/>
            <p:cNvSpPr/>
            <p:nvPr/>
          </p:nvSpPr>
          <p:spPr>
            <a:xfrm rot="-5400000">
              <a:off x="7273617" y="1644380"/>
              <a:ext cx="33283" cy="28426"/>
            </a:xfrm>
            <a:custGeom>
              <a:avLst/>
              <a:gdLst/>
              <a:ahLst/>
              <a:cxnLst/>
              <a:rect l="l" t="t" r="r" b="b"/>
              <a:pathLst>
                <a:path w="2220" h="1896" extrusionOk="0">
                  <a:moveTo>
                    <a:pt x="1271" y="0"/>
                  </a:moveTo>
                  <a:cubicBezTo>
                    <a:pt x="437" y="0"/>
                    <a:pt x="1" y="1024"/>
                    <a:pt x="607" y="1612"/>
                  </a:cubicBezTo>
                  <a:cubicBezTo>
                    <a:pt x="797" y="1808"/>
                    <a:pt x="1033" y="1895"/>
                    <a:pt x="1265" y="1895"/>
                  </a:cubicBezTo>
                  <a:cubicBezTo>
                    <a:pt x="1750" y="1895"/>
                    <a:pt x="2219" y="1513"/>
                    <a:pt x="2219" y="949"/>
                  </a:cubicBezTo>
                  <a:cubicBezTo>
                    <a:pt x="2219" y="418"/>
                    <a:pt x="1802" y="0"/>
                    <a:pt x="1271" y="0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15" name="Google Shape;22915;p52"/>
            <p:cNvGrpSpPr/>
            <p:nvPr/>
          </p:nvGrpSpPr>
          <p:grpSpPr>
            <a:xfrm rot="5400000">
              <a:off x="6199788" y="1372590"/>
              <a:ext cx="3964145" cy="1455821"/>
              <a:chOff x="3233388" y="140740"/>
              <a:chExt cx="3964145" cy="1455821"/>
            </a:xfrm>
          </p:grpSpPr>
          <p:sp>
            <p:nvSpPr>
              <p:cNvPr id="22916" name="Google Shape;22916;p5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7" name="Google Shape;22917;p5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8" name="Google Shape;22918;p5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9" name="Google Shape;22919;p5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0" name="Google Shape;22920;p5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1" name="Google Shape;22921;p5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2" name="Google Shape;22922;p5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3" name="Google Shape;22923;p5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4" name="Google Shape;22924;p5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5" name="Google Shape;22925;p5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6" name="Google Shape;22926;p5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7" name="Google Shape;22927;p5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8" name="Google Shape;22928;p5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9" name="Google Shape;22929;p5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0" name="Google Shape;22930;p5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1" name="Google Shape;22931;p5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2" name="Google Shape;22932;p5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3" name="Google Shape;22933;p5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4" name="Google Shape;22934;p5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5" name="Google Shape;22935;p5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6" name="Google Shape;22936;p5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7" name="Google Shape;22937;p5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8" name="Google Shape;22938;p5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9" name="Google Shape;22939;p5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0" name="Google Shape;22940;p5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1" name="Google Shape;22941;p5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942" name="Google Shape;22942;p52"/>
            <p:cNvSpPr/>
            <p:nvPr/>
          </p:nvSpPr>
          <p:spPr>
            <a:xfrm rot="-5400000" flipH="1">
              <a:off x="6408804" y="1645169"/>
              <a:ext cx="31289" cy="26867"/>
            </a:xfrm>
            <a:custGeom>
              <a:avLst/>
              <a:gdLst/>
              <a:ahLst/>
              <a:cxnLst/>
              <a:rect l="l" t="t" r="r" b="b"/>
              <a:pathLst>
                <a:path w="2087" h="1792" extrusionOk="0">
                  <a:moveTo>
                    <a:pt x="1196" y="1"/>
                  </a:moveTo>
                  <a:cubicBezTo>
                    <a:pt x="399" y="1"/>
                    <a:pt x="1" y="968"/>
                    <a:pt x="570" y="1537"/>
                  </a:cubicBezTo>
                  <a:cubicBezTo>
                    <a:pt x="746" y="1712"/>
                    <a:pt x="964" y="1791"/>
                    <a:pt x="1180" y="1791"/>
                  </a:cubicBezTo>
                  <a:cubicBezTo>
                    <a:pt x="1639" y="1791"/>
                    <a:pt x="2087" y="1434"/>
                    <a:pt x="2087" y="892"/>
                  </a:cubicBezTo>
                  <a:cubicBezTo>
                    <a:pt x="2087" y="399"/>
                    <a:pt x="1689" y="1"/>
                    <a:pt x="11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3" name="Google Shape;22943;p52"/>
            <p:cNvSpPr/>
            <p:nvPr/>
          </p:nvSpPr>
          <p:spPr>
            <a:xfrm rot="10800000">
              <a:off x="4228830" y="1192853"/>
              <a:ext cx="20495" cy="17766"/>
            </a:xfrm>
            <a:custGeom>
              <a:avLst/>
              <a:gdLst/>
              <a:ahLst/>
              <a:cxnLst/>
              <a:rect l="l" t="t" r="r" b="b"/>
              <a:pathLst>
                <a:path w="1367" h="1185" extrusionOk="0">
                  <a:moveTo>
                    <a:pt x="778" y="1"/>
                  </a:moveTo>
                  <a:cubicBezTo>
                    <a:pt x="266" y="1"/>
                    <a:pt x="1" y="645"/>
                    <a:pt x="361" y="1006"/>
                  </a:cubicBezTo>
                  <a:cubicBezTo>
                    <a:pt x="484" y="1129"/>
                    <a:pt x="634" y="1184"/>
                    <a:pt x="779" y="1184"/>
                  </a:cubicBezTo>
                  <a:cubicBezTo>
                    <a:pt x="1081" y="1184"/>
                    <a:pt x="1366" y="947"/>
                    <a:pt x="1366" y="589"/>
                  </a:cubicBezTo>
                  <a:cubicBezTo>
                    <a:pt x="1366" y="266"/>
                    <a:pt x="1101" y="1"/>
                    <a:pt x="778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4" name="Google Shape;22944;p52"/>
            <p:cNvSpPr/>
            <p:nvPr/>
          </p:nvSpPr>
          <p:spPr>
            <a:xfrm rot="10800000">
              <a:off x="5446704" y="1463072"/>
              <a:ext cx="20480" cy="17571"/>
            </a:xfrm>
            <a:custGeom>
              <a:avLst/>
              <a:gdLst/>
              <a:ahLst/>
              <a:cxnLst/>
              <a:rect l="l" t="t" r="r" b="b"/>
              <a:pathLst>
                <a:path w="1366" h="1172" extrusionOk="0">
                  <a:moveTo>
                    <a:pt x="796" y="1"/>
                  </a:moveTo>
                  <a:cubicBezTo>
                    <a:pt x="265" y="1"/>
                    <a:pt x="0" y="626"/>
                    <a:pt x="360" y="1006"/>
                  </a:cubicBezTo>
                  <a:cubicBezTo>
                    <a:pt x="481" y="1120"/>
                    <a:pt x="627" y="1172"/>
                    <a:pt x="770" y="1172"/>
                  </a:cubicBezTo>
                  <a:cubicBezTo>
                    <a:pt x="1075" y="1172"/>
                    <a:pt x="1365" y="937"/>
                    <a:pt x="1365" y="588"/>
                  </a:cubicBezTo>
                  <a:cubicBezTo>
                    <a:pt x="1365" y="266"/>
                    <a:pt x="1119" y="1"/>
                    <a:pt x="796" y="1"/>
                  </a:cubicBez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5" name="Google Shape;22945;p52"/>
            <p:cNvSpPr/>
            <p:nvPr/>
          </p:nvSpPr>
          <p:spPr>
            <a:xfrm rot="10800000">
              <a:off x="4326649" y="1429493"/>
              <a:ext cx="84723" cy="84738"/>
            </a:xfrm>
            <a:custGeom>
              <a:avLst/>
              <a:gdLst/>
              <a:ahLst/>
              <a:cxnLst/>
              <a:rect l="l" t="t" r="r" b="b"/>
              <a:pathLst>
                <a:path w="5651" h="5652" extrusionOk="0">
                  <a:moveTo>
                    <a:pt x="2825" y="1"/>
                  </a:moveTo>
                  <a:lnTo>
                    <a:pt x="2465" y="2466"/>
                  </a:lnTo>
                  <a:lnTo>
                    <a:pt x="0" y="2826"/>
                  </a:lnTo>
                  <a:lnTo>
                    <a:pt x="2465" y="3186"/>
                  </a:lnTo>
                  <a:lnTo>
                    <a:pt x="2825" y="5651"/>
                  </a:lnTo>
                  <a:lnTo>
                    <a:pt x="3186" y="3186"/>
                  </a:lnTo>
                  <a:lnTo>
                    <a:pt x="5651" y="2826"/>
                  </a:lnTo>
                  <a:lnTo>
                    <a:pt x="3186" y="2466"/>
                  </a:lnTo>
                  <a:lnTo>
                    <a:pt x="2825" y="1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6" name="Google Shape;22946;p52"/>
            <p:cNvSpPr/>
            <p:nvPr/>
          </p:nvSpPr>
          <p:spPr>
            <a:xfrm rot="10800000">
              <a:off x="4009721" y="2218151"/>
              <a:ext cx="85007" cy="85007"/>
            </a:xfrm>
            <a:custGeom>
              <a:avLst/>
              <a:gdLst/>
              <a:ahLst/>
              <a:cxnLst/>
              <a:rect l="l" t="t" r="r" b="b"/>
              <a:pathLst>
                <a:path w="5670" h="5670" extrusionOk="0">
                  <a:moveTo>
                    <a:pt x="2826" y="0"/>
                  </a:moveTo>
                  <a:lnTo>
                    <a:pt x="2484" y="2484"/>
                  </a:lnTo>
                  <a:lnTo>
                    <a:pt x="0" y="2844"/>
                  </a:lnTo>
                  <a:lnTo>
                    <a:pt x="2484" y="3186"/>
                  </a:lnTo>
                  <a:lnTo>
                    <a:pt x="2826" y="5670"/>
                  </a:lnTo>
                  <a:lnTo>
                    <a:pt x="3186" y="3186"/>
                  </a:lnTo>
                  <a:lnTo>
                    <a:pt x="5670" y="2844"/>
                  </a:lnTo>
                  <a:lnTo>
                    <a:pt x="3186" y="2484"/>
                  </a:lnTo>
                  <a:lnTo>
                    <a:pt x="2826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47" name="Google Shape;22947;p52"/>
            <p:cNvGrpSpPr/>
            <p:nvPr/>
          </p:nvGrpSpPr>
          <p:grpSpPr>
            <a:xfrm>
              <a:off x="234224" y="118425"/>
              <a:ext cx="3532446" cy="1609151"/>
              <a:chOff x="140599" y="118425"/>
              <a:chExt cx="3532446" cy="1609151"/>
            </a:xfrm>
          </p:grpSpPr>
          <p:sp>
            <p:nvSpPr>
              <p:cNvPr id="22948" name="Google Shape;22948;p52"/>
              <p:cNvSpPr/>
              <p:nvPr/>
            </p:nvSpPr>
            <p:spPr>
              <a:xfrm>
                <a:off x="703605" y="276605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9" name="Google Shape;22949;p52"/>
              <p:cNvSpPr/>
              <p:nvPr/>
            </p:nvSpPr>
            <p:spPr>
              <a:xfrm>
                <a:off x="438762" y="1265458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0" name="Google Shape;22950;p52"/>
              <p:cNvSpPr/>
              <p:nvPr/>
            </p:nvSpPr>
            <p:spPr>
              <a:xfrm>
                <a:off x="322613" y="11842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1" name="Google Shape;22951;p52"/>
              <p:cNvSpPr/>
              <p:nvPr/>
            </p:nvSpPr>
            <p:spPr>
              <a:xfrm>
                <a:off x="3632370" y="320667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2" name="Google Shape;22952;p52"/>
              <p:cNvSpPr/>
              <p:nvPr/>
            </p:nvSpPr>
            <p:spPr>
              <a:xfrm>
                <a:off x="568548" y="863464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3" name="Google Shape;22953;p52"/>
              <p:cNvSpPr/>
              <p:nvPr/>
            </p:nvSpPr>
            <p:spPr>
              <a:xfrm>
                <a:off x="1698613" y="226284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4" name="Google Shape;22954;p52"/>
              <p:cNvSpPr/>
              <p:nvPr/>
            </p:nvSpPr>
            <p:spPr>
              <a:xfrm>
                <a:off x="332845" y="700122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5" name="Google Shape;22955;p52"/>
              <p:cNvSpPr/>
              <p:nvPr/>
            </p:nvSpPr>
            <p:spPr>
              <a:xfrm>
                <a:off x="1722212" y="63453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6" name="Google Shape;22956;p52"/>
              <p:cNvSpPr/>
              <p:nvPr/>
            </p:nvSpPr>
            <p:spPr>
              <a:xfrm>
                <a:off x="1230735" y="13101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7" name="Google Shape;22957;p52"/>
              <p:cNvSpPr/>
              <p:nvPr/>
            </p:nvSpPr>
            <p:spPr>
              <a:xfrm>
                <a:off x="600808" y="156907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8" name="Google Shape;22958;p52"/>
              <p:cNvSpPr/>
              <p:nvPr/>
            </p:nvSpPr>
            <p:spPr>
              <a:xfrm>
                <a:off x="140599" y="1048834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9" name="Google Shape;22959;p52"/>
              <p:cNvSpPr/>
              <p:nvPr/>
            </p:nvSpPr>
            <p:spPr>
              <a:xfrm>
                <a:off x="927051" y="523633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0" name="Google Shape;22960;p52"/>
              <p:cNvSpPr/>
              <p:nvPr/>
            </p:nvSpPr>
            <p:spPr>
              <a:xfrm>
                <a:off x="194752" y="45597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1" name="Google Shape;22961;p52"/>
              <p:cNvSpPr/>
              <p:nvPr/>
            </p:nvSpPr>
            <p:spPr>
              <a:xfrm>
                <a:off x="2856889" y="916246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2" name="Google Shape;22962;p52"/>
              <p:cNvSpPr/>
              <p:nvPr/>
            </p:nvSpPr>
            <p:spPr>
              <a:xfrm>
                <a:off x="300425" y="16832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3" name="Google Shape;22963;p52"/>
              <p:cNvSpPr/>
              <p:nvPr/>
            </p:nvSpPr>
            <p:spPr>
              <a:xfrm flipH="1">
                <a:off x="2326342" y="276600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4" name="Google Shape;22964;p52"/>
              <p:cNvSpPr/>
              <p:nvPr/>
            </p:nvSpPr>
            <p:spPr>
              <a:xfrm flipH="1">
                <a:off x="2000698" y="315119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5" name="Google Shape;22965;p52"/>
              <p:cNvSpPr/>
              <p:nvPr/>
            </p:nvSpPr>
            <p:spPr>
              <a:xfrm flipH="1">
                <a:off x="3254383" y="82094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6" name="Google Shape;22966;p52"/>
              <p:cNvSpPr/>
              <p:nvPr/>
            </p:nvSpPr>
            <p:spPr>
              <a:xfrm flipH="1">
                <a:off x="1343841" y="73169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7" name="Google Shape;22967;p52"/>
              <p:cNvSpPr/>
              <p:nvPr/>
            </p:nvSpPr>
            <p:spPr>
              <a:xfrm flipH="1">
                <a:off x="2803532" y="455981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8" name="Google Shape;22968;p52"/>
              <p:cNvSpPr/>
              <p:nvPr/>
            </p:nvSpPr>
            <p:spPr>
              <a:xfrm flipH="1">
                <a:off x="2896626" y="187427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9" name="Google Shape;22969;p52"/>
              <p:cNvSpPr/>
              <p:nvPr/>
            </p:nvSpPr>
            <p:spPr>
              <a:xfrm flipH="1">
                <a:off x="2473604" y="64392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0" name="Google Shape;22970;p52"/>
              <p:cNvSpPr/>
              <p:nvPr/>
            </p:nvSpPr>
            <p:spPr>
              <a:xfrm flipH="1">
                <a:off x="2131294" y="76583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1" name="Google Shape;22971;p52"/>
              <p:cNvSpPr/>
              <p:nvPr/>
            </p:nvSpPr>
            <p:spPr>
              <a:xfrm flipH="1">
                <a:off x="2004816" y="1150323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2" name="Google Shape;22972;p52"/>
              <p:cNvSpPr/>
              <p:nvPr/>
            </p:nvSpPr>
            <p:spPr>
              <a:xfrm>
                <a:off x="1218789" y="1144781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3" name="Google Shape;22973;p52"/>
              <p:cNvSpPr/>
              <p:nvPr/>
            </p:nvSpPr>
            <p:spPr>
              <a:xfrm>
                <a:off x="2465921" y="1265456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974" name="Google Shape;22974;p52"/>
            <p:cNvSpPr/>
            <p:nvPr/>
          </p:nvSpPr>
          <p:spPr>
            <a:xfrm rot="10800000">
              <a:off x="3465760" y="1210623"/>
              <a:ext cx="46912" cy="47211"/>
            </a:xfrm>
            <a:custGeom>
              <a:avLst/>
              <a:gdLst/>
              <a:ahLst/>
              <a:cxnLst/>
              <a:rect l="l" t="t" r="r" b="b"/>
              <a:pathLst>
                <a:path w="3129" h="3149" extrusionOk="0">
                  <a:moveTo>
                    <a:pt x="0" y="3148"/>
                  </a:moveTo>
                  <a:lnTo>
                    <a:pt x="0" y="3148"/>
                  </a:lnTo>
                  <a:lnTo>
                    <a:pt x="0" y="3148"/>
                  </a:lnTo>
                  <a:close/>
                  <a:moveTo>
                    <a:pt x="0" y="0"/>
                  </a:moveTo>
                  <a:lnTo>
                    <a:pt x="1176" y="1574"/>
                  </a:lnTo>
                  <a:lnTo>
                    <a:pt x="0" y="3148"/>
                  </a:lnTo>
                  <a:lnTo>
                    <a:pt x="1555" y="1972"/>
                  </a:lnTo>
                  <a:lnTo>
                    <a:pt x="3129" y="3148"/>
                  </a:lnTo>
                  <a:lnTo>
                    <a:pt x="1953" y="1574"/>
                  </a:lnTo>
                  <a:lnTo>
                    <a:pt x="3129" y="0"/>
                  </a:lnTo>
                  <a:lnTo>
                    <a:pt x="1555" y="1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5789">
                <a:alpha val="51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75" name="Google Shape;22975;p52"/>
            <p:cNvGrpSpPr/>
            <p:nvPr/>
          </p:nvGrpSpPr>
          <p:grpSpPr>
            <a:xfrm>
              <a:off x="3327013" y="140740"/>
              <a:ext cx="3964145" cy="1455821"/>
              <a:chOff x="3233388" y="140740"/>
              <a:chExt cx="3964145" cy="1455821"/>
            </a:xfrm>
          </p:grpSpPr>
          <p:sp>
            <p:nvSpPr>
              <p:cNvPr id="22976" name="Google Shape;22976;p52"/>
              <p:cNvSpPr/>
              <p:nvPr/>
            </p:nvSpPr>
            <p:spPr>
              <a:xfrm rot="10800000" flipH="1">
                <a:off x="4341237" y="377380"/>
                <a:ext cx="84723" cy="84738"/>
              </a:xfrm>
              <a:custGeom>
                <a:avLst/>
                <a:gdLst/>
                <a:ahLst/>
                <a:cxnLst/>
                <a:rect l="l" t="t" r="r" b="b"/>
                <a:pathLst>
                  <a:path w="5651" h="5652" extrusionOk="0">
                    <a:moveTo>
                      <a:pt x="2825" y="1"/>
                    </a:moveTo>
                    <a:lnTo>
                      <a:pt x="2465" y="2466"/>
                    </a:lnTo>
                    <a:lnTo>
                      <a:pt x="0" y="2826"/>
                    </a:lnTo>
                    <a:lnTo>
                      <a:pt x="2465" y="3186"/>
                    </a:lnTo>
                    <a:lnTo>
                      <a:pt x="2825" y="5651"/>
                    </a:lnTo>
                    <a:lnTo>
                      <a:pt x="3186" y="3186"/>
                    </a:lnTo>
                    <a:lnTo>
                      <a:pt x="5651" y="2826"/>
                    </a:lnTo>
                    <a:lnTo>
                      <a:pt x="3186" y="2466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7" name="Google Shape;22977;p52"/>
              <p:cNvSpPr/>
              <p:nvPr/>
            </p:nvSpPr>
            <p:spPr>
              <a:xfrm rot="10800000" flipH="1">
                <a:off x="3673048" y="880627"/>
                <a:ext cx="85022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5651" extrusionOk="0">
                    <a:moveTo>
                      <a:pt x="2826" y="0"/>
                    </a:moveTo>
                    <a:lnTo>
                      <a:pt x="2485" y="2484"/>
                    </a:lnTo>
                    <a:lnTo>
                      <a:pt x="1" y="2825"/>
                    </a:lnTo>
                    <a:lnTo>
                      <a:pt x="2485" y="3186"/>
                    </a:lnTo>
                    <a:lnTo>
                      <a:pt x="2826" y="5651"/>
                    </a:lnTo>
                    <a:lnTo>
                      <a:pt x="3186" y="3186"/>
                    </a:lnTo>
                    <a:lnTo>
                      <a:pt x="5670" y="2825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8" name="Google Shape;22978;p52"/>
              <p:cNvSpPr/>
              <p:nvPr/>
            </p:nvSpPr>
            <p:spPr>
              <a:xfrm rot="10800000" flipH="1">
                <a:off x="5601088" y="1467155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9" name="Google Shape;22979;p52"/>
              <p:cNvSpPr/>
              <p:nvPr/>
            </p:nvSpPr>
            <p:spPr>
              <a:xfrm rot="10800000" flipH="1">
                <a:off x="5724521" y="382904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0" name="Google Shape;22980;p52"/>
              <p:cNvSpPr/>
              <p:nvPr/>
            </p:nvSpPr>
            <p:spPr>
              <a:xfrm rot="10800000" flipH="1">
                <a:off x="3991095" y="582805"/>
                <a:ext cx="31574" cy="31574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06" extrusionOk="0">
                    <a:moveTo>
                      <a:pt x="1" y="1"/>
                    </a:moveTo>
                    <a:lnTo>
                      <a:pt x="797" y="1063"/>
                    </a:lnTo>
                    <a:lnTo>
                      <a:pt x="1" y="2105"/>
                    </a:lnTo>
                    <a:lnTo>
                      <a:pt x="1" y="2105"/>
                    </a:lnTo>
                    <a:lnTo>
                      <a:pt x="1063" y="1309"/>
                    </a:lnTo>
                    <a:lnTo>
                      <a:pt x="2105" y="2105"/>
                    </a:lnTo>
                    <a:lnTo>
                      <a:pt x="1328" y="1063"/>
                    </a:lnTo>
                    <a:lnTo>
                      <a:pt x="2105" y="1"/>
                    </a:lnTo>
                    <a:lnTo>
                      <a:pt x="2105" y="1"/>
                    </a:lnTo>
                    <a:lnTo>
                      <a:pt x="1063" y="79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1" name="Google Shape;22981;p52"/>
              <p:cNvSpPr/>
              <p:nvPr/>
            </p:nvSpPr>
            <p:spPr>
              <a:xfrm rot="10800000" flipH="1">
                <a:off x="4885176" y="377363"/>
                <a:ext cx="55172" cy="551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79" extrusionOk="0">
                    <a:moveTo>
                      <a:pt x="1" y="0"/>
                    </a:moveTo>
                    <a:lnTo>
                      <a:pt x="1385" y="1839"/>
                    </a:lnTo>
                    <a:lnTo>
                      <a:pt x="1" y="3679"/>
                    </a:lnTo>
                    <a:lnTo>
                      <a:pt x="1" y="3679"/>
                    </a:lnTo>
                    <a:lnTo>
                      <a:pt x="1840" y="2295"/>
                    </a:lnTo>
                    <a:lnTo>
                      <a:pt x="3679" y="3679"/>
                    </a:lnTo>
                    <a:lnTo>
                      <a:pt x="2295" y="1839"/>
                    </a:lnTo>
                    <a:lnTo>
                      <a:pt x="3679" y="0"/>
                    </a:lnTo>
                    <a:lnTo>
                      <a:pt x="1840" y="138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2" name="Google Shape;22982;p52"/>
              <p:cNvSpPr/>
              <p:nvPr/>
            </p:nvSpPr>
            <p:spPr>
              <a:xfrm rot="10800000" flipH="1">
                <a:off x="5239937" y="158510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3" name="Google Shape;22983;p52"/>
              <p:cNvSpPr/>
              <p:nvPr/>
            </p:nvSpPr>
            <p:spPr>
              <a:xfrm rot="10800000" flipH="1">
                <a:off x="5133210" y="1569695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4" name="Google Shape;22984;p52"/>
              <p:cNvSpPr/>
              <p:nvPr/>
            </p:nvSpPr>
            <p:spPr>
              <a:xfrm rot="10800000" flipH="1">
                <a:off x="4503283" y="140740"/>
                <a:ext cx="20495" cy="17766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185" extrusionOk="0">
                    <a:moveTo>
                      <a:pt x="778" y="1"/>
                    </a:moveTo>
                    <a:cubicBezTo>
                      <a:pt x="266" y="1"/>
                      <a:pt x="1" y="645"/>
                      <a:pt x="361" y="1006"/>
                    </a:cubicBezTo>
                    <a:cubicBezTo>
                      <a:pt x="484" y="1129"/>
                      <a:pt x="634" y="1184"/>
                      <a:pt x="779" y="1184"/>
                    </a:cubicBezTo>
                    <a:cubicBezTo>
                      <a:pt x="1081" y="1184"/>
                      <a:pt x="1366" y="947"/>
                      <a:pt x="1366" y="589"/>
                    </a:cubicBezTo>
                    <a:cubicBezTo>
                      <a:pt x="1366" y="266"/>
                      <a:pt x="1101" y="1"/>
                      <a:pt x="778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5" name="Google Shape;22985;p52"/>
              <p:cNvSpPr/>
              <p:nvPr/>
            </p:nvSpPr>
            <p:spPr>
              <a:xfrm rot="10800000" flipH="1">
                <a:off x="3285424" y="410959"/>
                <a:ext cx="20480" cy="17571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72" extrusionOk="0">
                    <a:moveTo>
                      <a:pt x="796" y="1"/>
                    </a:moveTo>
                    <a:cubicBezTo>
                      <a:pt x="265" y="1"/>
                      <a:pt x="0" y="626"/>
                      <a:pt x="360" y="1006"/>
                    </a:cubicBezTo>
                    <a:cubicBezTo>
                      <a:pt x="481" y="1120"/>
                      <a:pt x="627" y="1172"/>
                      <a:pt x="770" y="1172"/>
                    </a:cubicBezTo>
                    <a:cubicBezTo>
                      <a:pt x="1075" y="1172"/>
                      <a:pt x="1365" y="937"/>
                      <a:pt x="1365" y="588"/>
                    </a:cubicBezTo>
                    <a:cubicBezTo>
                      <a:pt x="1365" y="266"/>
                      <a:pt x="1119" y="1"/>
                      <a:pt x="7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6" name="Google Shape;22986;p52"/>
              <p:cNvSpPr/>
              <p:nvPr/>
            </p:nvSpPr>
            <p:spPr>
              <a:xfrm rot="10800000" flipH="1">
                <a:off x="4896126" y="811318"/>
                <a:ext cx="33283" cy="2857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90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31"/>
                    </a:cubicBezTo>
                    <a:cubicBezTo>
                      <a:pt x="797" y="1820"/>
                      <a:pt x="1031" y="1905"/>
                      <a:pt x="1262" y="1905"/>
                    </a:cubicBezTo>
                    <a:cubicBezTo>
                      <a:pt x="1748" y="1905"/>
                      <a:pt x="2219" y="1527"/>
                      <a:pt x="2219" y="948"/>
                    </a:cubicBezTo>
                    <a:cubicBezTo>
                      <a:pt x="2219" y="436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7" name="Google Shape;22987;p52"/>
              <p:cNvSpPr/>
              <p:nvPr/>
            </p:nvSpPr>
            <p:spPr>
              <a:xfrm rot="10800000" flipH="1">
                <a:off x="6313814" y="205730"/>
                <a:ext cx="33283" cy="2842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896" extrusionOk="0">
                    <a:moveTo>
                      <a:pt x="1271" y="0"/>
                    </a:moveTo>
                    <a:cubicBezTo>
                      <a:pt x="437" y="0"/>
                      <a:pt x="1" y="1024"/>
                      <a:pt x="607" y="1612"/>
                    </a:cubicBezTo>
                    <a:cubicBezTo>
                      <a:pt x="797" y="1808"/>
                      <a:pt x="1033" y="1895"/>
                      <a:pt x="1265" y="1895"/>
                    </a:cubicBezTo>
                    <a:cubicBezTo>
                      <a:pt x="1750" y="1895"/>
                      <a:pt x="2219" y="1513"/>
                      <a:pt x="2219" y="949"/>
                    </a:cubicBezTo>
                    <a:cubicBezTo>
                      <a:pt x="2219" y="418"/>
                      <a:pt x="1802" y="0"/>
                      <a:pt x="1271" y="0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8" name="Google Shape;22988;p52"/>
              <p:cNvSpPr/>
              <p:nvPr/>
            </p:nvSpPr>
            <p:spPr>
              <a:xfrm rot="10800000" flipH="1">
                <a:off x="4425950" y="900813"/>
                <a:ext cx="44363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959" extrusionOk="0">
                    <a:moveTo>
                      <a:pt x="1" y="0"/>
                    </a:moveTo>
                    <a:lnTo>
                      <a:pt x="1100" y="1479"/>
                    </a:lnTo>
                    <a:lnTo>
                      <a:pt x="1" y="2958"/>
                    </a:lnTo>
                    <a:lnTo>
                      <a:pt x="1480" y="1840"/>
                    </a:lnTo>
                    <a:lnTo>
                      <a:pt x="2959" y="2958"/>
                    </a:lnTo>
                    <a:lnTo>
                      <a:pt x="2959" y="2958"/>
                    </a:lnTo>
                    <a:lnTo>
                      <a:pt x="1840" y="1479"/>
                    </a:lnTo>
                    <a:lnTo>
                      <a:pt x="2959" y="0"/>
                    </a:lnTo>
                    <a:lnTo>
                      <a:pt x="2959" y="0"/>
                    </a:lnTo>
                    <a:lnTo>
                      <a:pt x="1480" y="1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9" name="Google Shape;22989;p52"/>
              <p:cNvSpPr/>
              <p:nvPr/>
            </p:nvSpPr>
            <p:spPr>
              <a:xfrm rot="10800000">
                <a:off x="6202092" y="936303"/>
                <a:ext cx="85007" cy="85022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1" extrusionOk="0">
                    <a:moveTo>
                      <a:pt x="2825" y="1"/>
                    </a:moveTo>
                    <a:lnTo>
                      <a:pt x="2484" y="2485"/>
                    </a:lnTo>
                    <a:lnTo>
                      <a:pt x="0" y="2826"/>
                    </a:lnTo>
                    <a:lnTo>
                      <a:pt x="2484" y="3187"/>
                    </a:lnTo>
                    <a:lnTo>
                      <a:pt x="2825" y="5670"/>
                    </a:lnTo>
                    <a:lnTo>
                      <a:pt x="3186" y="3187"/>
                    </a:lnTo>
                    <a:lnTo>
                      <a:pt x="5670" y="2826"/>
                    </a:lnTo>
                    <a:lnTo>
                      <a:pt x="3186" y="2485"/>
                    </a:lnTo>
                    <a:lnTo>
                      <a:pt x="2825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0" name="Google Shape;22990;p52"/>
              <p:cNvSpPr/>
              <p:nvPr/>
            </p:nvSpPr>
            <p:spPr>
              <a:xfrm rot="10800000">
                <a:off x="7156858" y="865686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1" name="Google Shape;22991;p52"/>
              <p:cNvSpPr/>
              <p:nvPr/>
            </p:nvSpPr>
            <p:spPr>
              <a:xfrm rot="10800000">
                <a:off x="5246316" y="961739"/>
                <a:ext cx="34123" cy="34138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2277" extrusionOk="0">
                    <a:moveTo>
                      <a:pt x="0" y="1"/>
                    </a:moveTo>
                    <a:lnTo>
                      <a:pt x="854" y="1139"/>
                    </a:lnTo>
                    <a:lnTo>
                      <a:pt x="0" y="2276"/>
                    </a:lnTo>
                    <a:lnTo>
                      <a:pt x="1138" y="1423"/>
                    </a:lnTo>
                    <a:lnTo>
                      <a:pt x="2276" y="2276"/>
                    </a:lnTo>
                    <a:lnTo>
                      <a:pt x="1422" y="1139"/>
                    </a:lnTo>
                    <a:lnTo>
                      <a:pt x="2276" y="1"/>
                    </a:lnTo>
                    <a:lnTo>
                      <a:pt x="1138" y="85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2" name="Google Shape;22992;p52"/>
              <p:cNvSpPr/>
              <p:nvPr/>
            </p:nvSpPr>
            <p:spPr>
              <a:xfrm rot="10800000">
                <a:off x="5907291" y="738825"/>
                <a:ext cx="43793" cy="44078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2940" extrusionOk="0">
                    <a:moveTo>
                      <a:pt x="0" y="1"/>
                    </a:moveTo>
                    <a:lnTo>
                      <a:pt x="1100" y="1480"/>
                    </a:lnTo>
                    <a:lnTo>
                      <a:pt x="0" y="2940"/>
                    </a:lnTo>
                    <a:lnTo>
                      <a:pt x="1461" y="1840"/>
                    </a:lnTo>
                    <a:lnTo>
                      <a:pt x="2921" y="2940"/>
                    </a:lnTo>
                    <a:lnTo>
                      <a:pt x="1821" y="1480"/>
                    </a:lnTo>
                    <a:lnTo>
                      <a:pt x="2921" y="1"/>
                    </a:lnTo>
                    <a:lnTo>
                      <a:pt x="2921" y="1"/>
                    </a:lnTo>
                    <a:lnTo>
                      <a:pt x="1461" y="110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3" name="Google Shape;22993;p52"/>
              <p:cNvSpPr/>
              <p:nvPr/>
            </p:nvSpPr>
            <p:spPr>
              <a:xfrm rot="10800000">
                <a:off x="6698607" y="802009"/>
                <a:ext cx="46912" cy="4721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3149" extrusionOk="0">
                    <a:moveTo>
                      <a:pt x="0" y="3148"/>
                    </a:moveTo>
                    <a:lnTo>
                      <a:pt x="0" y="3148"/>
                    </a:lnTo>
                    <a:lnTo>
                      <a:pt x="0" y="3148"/>
                    </a:lnTo>
                    <a:close/>
                    <a:moveTo>
                      <a:pt x="0" y="0"/>
                    </a:moveTo>
                    <a:lnTo>
                      <a:pt x="1176" y="1574"/>
                    </a:lnTo>
                    <a:lnTo>
                      <a:pt x="0" y="3148"/>
                    </a:lnTo>
                    <a:lnTo>
                      <a:pt x="1555" y="1972"/>
                    </a:lnTo>
                    <a:lnTo>
                      <a:pt x="3129" y="3148"/>
                    </a:lnTo>
                    <a:lnTo>
                      <a:pt x="1953" y="1574"/>
                    </a:lnTo>
                    <a:lnTo>
                      <a:pt x="3129" y="0"/>
                    </a:lnTo>
                    <a:lnTo>
                      <a:pt x="1555" y="11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4" name="Google Shape;22994;p52"/>
              <p:cNvSpPr/>
              <p:nvPr/>
            </p:nvSpPr>
            <p:spPr>
              <a:xfrm rot="10800000">
                <a:off x="6405679" y="584374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5" name="Google Shape;22995;p52"/>
              <p:cNvSpPr/>
              <p:nvPr/>
            </p:nvSpPr>
            <p:spPr>
              <a:xfrm rot="10800000">
                <a:off x="5530519" y="782958"/>
                <a:ext cx="33268" cy="28306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888" extrusionOk="0">
                    <a:moveTo>
                      <a:pt x="1271" y="1"/>
                    </a:moveTo>
                    <a:cubicBezTo>
                      <a:pt x="418" y="1"/>
                      <a:pt x="0" y="1006"/>
                      <a:pt x="588" y="1612"/>
                    </a:cubicBezTo>
                    <a:cubicBezTo>
                      <a:pt x="784" y="1802"/>
                      <a:pt x="1024" y="1887"/>
                      <a:pt x="1258" y="1887"/>
                    </a:cubicBezTo>
                    <a:cubicBezTo>
                      <a:pt x="1750" y="1887"/>
                      <a:pt x="2219" y="1514"/>
                      <a:pt x="2219" y="949"/>
                    </a:cubicBezTo>
                    <a:cubicBezTo>
                      <a:pt x="2219" y="418"/>
                      <a:pt x="1783" y="1"/>
                      <a:pt x="1271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6" name="Google Shape;22996;p52"/>
              <p:cNvSpPr/>
              <p:nvPr/>
            </p:nvSpPr>
            <p:spPr>
              <a:xfrm rot="10800000">
                <a:off x="6314814" y="1450983"/>
                <a:ext cx="31289" cy="2686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792" extrusionOk="0">
                    <a:moveTo>
                      <a:pt x="1196" y="1"/>
                    </a:moveTo>
                    <a:cubicBezTo>
                      <a:pt x="399" y="1"/>
                      <a:pt x="1" y="968"/>
                      <a:pt x="570" y="1537"/>
                    </a:cubicBezTo>
                    <a:cubicBezTo>
                      <a:pt x="746" y="1712"/>
                      <a:pt x="964" y="1791"/>
                      <a:pt x="1180" y="1791"/>
                    </a:cubicBezTo>
                    <a:cubicBezTo>
                      <a:pt x="1639" y="1791"/>
                      <a:pt x="2087" y="1434"/>
                      <a:pt x="2087" y="892"/>
                    </a:cubicBezTo>
                    <a:cubicBezTo>
                      <a:pt x="2087" y="399"/>
                      <a:pt x="1689" y="1"/>
                      <a:pt x="1196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7" name="Google Shape;22997;p52"/>
              <p:cNvSpPr/>
              <p:nvPr/>
            </p:nvSpPr>
            <p:spPr>
              <a:xfrm rot="10800000" flipH="1">
                <a:off x="6920595" y="1365965"/>
                <a:ext cx="40675" cy="40945"/>
              </a:xfrm>
              <a:custGeom>
                <a:avLst/>
                <a:gdLst/>
                <a:ahLst/>
                <a:cxnLst/>
                <a:rect l="l" t="t" r="r" b="b"/>
                <a:pathLst>
                  <a:path w="2713" h="2731" extrusionOk="0">
                    <a:moveTo>
                      <a:pt x="1347" y="0"/>
                    </a:moveTo>
                    <a:lnTo>
                      <a:pt x="1176" y="1195"/>
                    </a:lnTo>
                    <a:lnTo>
                      <a:pt x="1" y="1365"/>
                    </a:lnTo>
                    <a:lnTo>
                      <a:pt x="1176" y="1536"/>
                    </a:lnTo>
                    <a:lnTo>
                      <a:pt x="1347" y="2731"/>
                    </a:lnTo>
                    <a:lnTo>
                      <a:pt x="1518" y="1536"/>
                    </a:lnTo>
                    <a:lnTo>
                      <a:pt x="2712" y="1365"/>
                    </a:lnTo>
                    <a:lnTo>
                      <a:pt x="1518" y="1195"/>
                    </a:lnTo>
                    <a:lnTo>
                      <a:pt x="1347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8" name="Google Shape;22998;p52"/>
              <p:cNvSpPr/>
              <p:nvPr/>
            </p:nvSpPr>
            <p:spPr>
              <a:xfrm rot="10800000">
                <a:off x="5855273" y="1108793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9" name="Google Shape;22999;p52"/>
              <p:cNvSpPr/>
              <p:nvPr/>
            </p:nvSpPr>
            <p:spPr>
              <a:xfrm rot="10800000" flipH="1">
                <a:off x="4606080" y="1365964"/>
                <a:ext cx="85007" cy="85007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70" extrusionOk="0">
                    <a:moveTo>
                      <a:pt x="2826" y="0"/>
                    </a:moveTo>
                    <a:lnTo>
                      <a:pt x="2484" y="2484"/>
                    </a:lnTo>
                    <a:lnTo>
                      <a:pt x="0" y="2844"/>
                    </a:lnTo>
                    <a:lnTo>
                      <a:pt x="2484" y="3186"/>
                    </a:lnTo>
                    <a:lnTo>
                      <a:pt x="2826" y="5670"/>
                    </a:lnTo>
                    <a:lnTo>
                      <a:pt x="3186" y="3186"/>
                    </a:lnTo>
                    <a:lnTo>
                      <a:pt x="5670" y="2844"/>
                    </a:lnTo>
                    <a:lnTo>
                      <a:pt x="3186" y="2484"/>
                    </a:lnTo>
                    <a:lnTo>
                      <a:pt x="28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0" name="Google Shape;23000;p52"/>
              <p:cNvSpPr/>
              <p:nvPr/>
            </p:nvSpPr>
            <p:spPr>
              <a:xfrm rot="10800000" flipH="1">
                <a:off x="4097227" y="1243158"/>
                <a:ext cx="28456" cy="28441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1897" extrusionOk="0">
                    <a:moveTo>
                      <a:pt x="949" y="1"/>
                    </a:moveTo>
                    <a:cubicBezTo>
                      <a:pt x="418" y="1"/>
                      <a:pt x="1" y="437"/>
                      <a:pt x="1" y="949"/>
                    </a:cubicBezTo>
                    <a:cubicBezTo>
                      <a:pt x="1" y="1480"/>
                      <a:pt x="418" y="1897"/>
                      <a:pt x="949" y="1897"/>
                    </a:cubicBezTo>
                    <a:cubicBezTo>
                      <a:pt x="1480" y="1897"/>
                      <a:pt x="1897" y="1480"/>
                      <a:pt x="1897" y="949"/>
                    </a:cubicBezTo>
                    <a:cubicBezTo>
                      <a:pt x="1897" y="437"/>
                      <a:pt x="1480" y="1"/>
                      <a:pt x="949" y="1"/>
                    </a:cubicBez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1" name="Google Shape;23001;p52"/>
              <p:cNvSpPr/>
              <p:nvPr/>
            </p:nvSpPr>
            <p:spPr>
              <a:xfrm rot="10800000" flipH="1">
                <a:off x="3233388" y="1221975"/>
                <a:ext cx="52039" cy="52039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3471" extrusionOk="0">
                    <a:moveTo>
                      <a:pt x="1726" y="0"/>
                    </a:moveTo>
                    <a:lnTo>
                      <a:pt x="1517" y="1517"/>
                    </a:lnTo>
                    <a:lnTo>
                      <a:pt x="0" y="1726"/>
                    </a:lnTo>
                    <a:lnTo>
                      <a:pt x="1517" y="1953"/>
                    </a:lnTo>
                    <a:lnTo>
                      <a:pt x="1726" y="3470"/>
                    </a:lnTo>
                    <a:lnTo>
                      <a:pt x="1953" y="1953"/>
                    </a:lnTo>
                    <a:lnTo>
                      <a:pt x="3470" y="1726"/>
                    </a:lnTo>
                    <a:lnTo>
                      <a:pt x="1953" y="1517"/>
                    </a:lnTo>
                    <a:lnTo>
                      <a:pt x="1726" y="0"/>
                    </a:lnTo>
                    <a:close/>
                  </a:path>
                </a:pathLst>
              </a:custGeom>
              <a:solidFill>
                <a:srgbClr val="2E5789">
                  <a:alpha val="51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002" name="Google Shape;23002;p52"/>
          <p:cNvSpPr txBox="1">
            <a:spLocks noGrp="1"/>
          </p:cNvSpPr>
          <p:nvPr>
            <p:ph type="title"/>
          </p:nvPr>
        </p:nvSpPr>
        <p:spPr>
          <a:xfrm>
            <a:off x="1618700" y="2961536"/>
            <a:ext cx="21708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003" name="Google Shape;23003;p52"/>
          <p:cNvSpPr txBox="1">
            <a:spLocks noGrp="1"/>
          </p:cNvSpPr>
          <p:nvPr>
            <p:ph type="subTitle" idx="1"/>
          </p:nvPr>
        </p:nvSpPr>
        <p:spPr>
          <a:xfrm>
            <a:off x="1618700" y="3514842"/>
            <a:ext cx="2170800" cy="5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004" name="Google Shape;23004;p52"/>
          <p:cNvSpPr txBox="1">
            <a:spLocks noGrp="1"/>
          </p:cNvSpPr>
          <p:nvPr>
            <p:ph type="title" idx="2" hasCustomPrompt="1"/>
          </p:nvPr>
        </p:nvSpPr>
        <p:spPr>
          <a:xfrm>
            <a:off x="1618700" y="1047550"/>
            <a:ext cx="2170800" cy="16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3005" name="Google Shape;23005;p52"/>
          <p:cNvGrpSpPr/>
          <p:nvPr/>
        </p:nvGrpSpPr>
        <p:grpSpPr>
          <a:xfrm>
            <a:off x="-618038" y="-421926"/>
            <a:ext cx="10738457" cy="6364714"/>
            <a:chOff x="-618038" y="-421926"/>
            <a:chExt cx="10738457" cy="6364714"/>
          </a:xfrm>
        </p:grpSpPr>
        <p:grpSp>
          <p:nvGrpSpPr>
            <p:cNvPr id="23006" name="Google Shape;23006;p52"/>
            <p:cNvGrpSpPr/>
            <p:nvPr/>
          </p:nvGrpSpPr>
          <p:grpSpPr>
            <a:xfrm>
              <a:off x="-618038" y="-421926"/>
              <a:ext cx="10738457" cy="6364714"/>
              <a:chOff x="-618038" y="-421926"/>
              <a:chExt cx="10738457" cy="6364714"/>
            </a:xfrm>
          </p:grpSpPr>
          <p:grpSp>
            <p:nvGrpSpPr>
              <p:cNvPr id="23007" name="Google Shape;23007;p52"/>
              <p:cNvGrpSpPr/>
              <p:nvPr/>
            </p:nvGrpSpPr>
            <p:grpSpPr>
              <a:xfrm>
                <a:off x="5342980" y="169321"/>
                <a:ext cx="4777438" cy="5773467"/>
                <a:chOff x="5342980" y="169321"/>
                <a:chExt cx="4777438" cy="5773467"/>
              </a:xfrm>
            </p:grpSpPr>
            <p:grpSp>
              <p:nvGrpSpPr>
                <p:cNvPr id="23008" name="Google Shape;23008;p52"/>
                <p:cNvGrpSpPr/>
                <p:nvPr/>
              </p:nvGrpSpPr>
              <p:grpSpPr>
                <a:xfrm>
                  <a:off x="5342980" y="2561131"/>
                  <a:ext cx="3801027" cy="2582373"/>
                  <a:chOff x="-127795" y="2341431"/>
                  <a:chExt cx="3801027" cy="2582373"/>
                </a:xfrm>
              </p:grpSpPr>
              <p:grpSp>
                <p:nvGrpSpPr>
                  <p:cNvPr id="23009" name="Google Shape;23009;p52"/>
                  <p:cNvGrpSpPr/>
                  <p:nvPr/>
                </p:nvGrpSpPr>
                <p:grpSpPr>
                  <a:xfrm rot="344637" flipH="1">
                    <a:off x="1871076" y="2421072"/>
                    <a:ext cx="1699089" cy="2145056"/>
                    <a:chOff x="146217" y="2712579"/>
                    <a:chExt cx="1552966" cy="1960401"/>
                  </a:xfrm>
                </p:grpSpPr>
                <p:grpSp>
                  <p:nvGrpSpPr>
                    <p:cNvPr id="23010" name="Google Shape;23010;p52"/>
                    <p:cNvGrpSpPr/>
                    <p:nvPr/>
                  </p:nvGrpSpPr>
                  <p:grpSpPr>
                    <a:xfrm>
                      <a:off x="146217" y="2712579"/>
                      <a:ext cx="1134008" cy="607901"/>
                      <a:chOff x="5206900" y="826150"/>
                      <a:chExt cx="599275" cy="321250"/>
                    </a:xfrm>
                  </p:grpSpPr>
                  <p:sp>
                    <p:nvSpPr>
                      <p:cNvPr id="23011" name="Google Shape;23011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12" name="Google Shape;23012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13" name="Google Shape;23013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14" name="Google Shape;23014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15" name="Google Shape;23015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16" name="Google Shape;23016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17" name="Google Shape;23017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18" name="Google Shape;23018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19" name="Google Shape;23019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20" name="Google Shape;23020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21" name="Google Shape;23021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22" name="Google Shape;23022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23" name="Google Shape;23023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24" name="Google Shape;23024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3025" name="Google Shape;23025;p52"/>
                    <p:cNvGrpSpPr/>
                    <p:nvPr/>
                  </p:nvGrpSpPr>
                  <p:grpSpPr>
                    <a:xfrm rot="-9256633">
                      <a:off x="489429" y="3110262"/>
                      <a:ext cx="1134020" cy="607908"/>
                      <a:chOff x="5206900" y="826150"/>
                      <a:chExt cx="599275" cy="321250"/>
                    </a:xfrm>
                  </p:grpSpPr>
                  <p:sp>
                    <p:nvSpPr>
                      <p:cNvPr id="23026" name="Google Shape;23026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27" name="Google Shape;23027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28" name="Google Shape;23028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29" name="Google Shape;23029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0" name="Google Shape;23030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1" name="Google Shape;23031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2" name="Google Shape;23032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3" name="Google Shape;23033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4" name="Google Shape;23034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5" name="Google Shape;23035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6" name="Google Shape;23036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7" name="Google Shape;23037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8" name="Google Shape;23038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39" name="Google Shape;23039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3040" name="Google Shape;23040;p52"/>
                    <p:cNvGrpSpPr/>
                    <p:nvPr/>
                  </p:nvGrpSpPr>
                  <p:grpSpPr>
                    <a:xfrm rot="7120513" flipH="1">
                      <a:off x="538618" y="3725726"/>
                      <a:ext cx="1133997" cy="607895"/>
                      <a:chOff x="5206900" y="826150"/>
                      <a:chExt cx="599275" cy="321250"/>
                    </a:xfrm>
                  </p:grpSpPr>
                  <p:sp>
                    <p:nvSpPr>
                      <p:cNvPr id="23041" name="Google Shape;23041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42" name="Google Shape;23042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43" name="Google Shape;23043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44" name="Google Shape;23044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45" name="Google Shape;23045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46" name="Google Shape;23046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47" name="Google Shape;23047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48" name="Google Shape;23048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49" name="Google Shape;23049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50" name="Google Shape;23050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51" name="Google Shape;23051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52" name="Google Shape;23052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53" name="Google Shape;23053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54" name="Google Shape;23054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  <p:grpSp>
                <p:nvGrpSpPr>
                  <p:cNvPr id="23055" name="Google Shape;23055;p52"/>
                  <p:cNvGrpSpPr/>
                  <p:nvPr/>
                </p:nvGrpSpPr>
                <p:grpSpPr>
                  <a:xfrm rot="-3764223" flipH="1">
                    <a:off x="365235" y="2604752"/>
                    <a:ext cx="1699169" cy="2145136"/>
                    <a:chOff x="146217" y="2712579"/>
                    <a:chExt cx="1552966" cy="1960401"/>
                  </a:xfrm>
                </p:grpSpPr>
                <p:grpSp>
                  <p:nvGrpSpPr>
                    <p:cNvPr id="23056" name="Google Shape;23056;p52"/>
                    <p:cNvGrpSpPr/>
                    <p:nvPr/>
                  </p:nvGrpSpPr>
                  <p:grpSpPr>
                    <a:xfrm>
                      <a:off x="146217" y="2712579"/>
                      <a:ext cx="1134008" cy="607901"/>
                      <a:chOff x="5206900" y="826150"/>
                      <a:chExt cx="599275" cy="321250"/>
                    </a:xfrm>
                  </p:grpSpPr>
                  <p:sp>
                    <p:nvSpPr>
                      <p:cNvPr id="23057" name="Google Shape;23057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58" name="Google Shape;23058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59" name="Google Shape;23059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0" name="Google Shape;23060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1" name="Google Shape;23061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2" name="Google Shape;23062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3" name="Google Shape;23063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4" name="Google Shape;23064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5" name="Google Shape;23065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6" name="Google Shape;23066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7" name="Google Shape;23067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8" name="Google Shape;23068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69" name="Google Shape;23069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70" name="Google Shape;23070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3071" name="Google Shape;23071;p52"/>
                    <p:cNvGrpSpPr/>
                    <p:nvPr/>
                  </p:nvGrpSpPr>
                  <p:grpSpPr>
                    <a:xfrm rot="-9256633">
                      <a:off x="489429" y="3110262"/>
                      <a:ext cx="1134020" cy="607908"/>
                      <a:chOff x="5206900" y="826150"/>
                      <a:chExt cx="599275" cy="321250"/>
                    </a:xfrm>
                  </p:grpSpPr>
                  <p:sp>
                    <p:nvSpPr>
                      <p:cNvPr id="23072" name="Google Shape;23072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73" name="Google Shape;23073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74" name="Google Shape;23074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75" name="Google Shape;23075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76" name="Google Shape;23076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77" name="Google Shape;23077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78" name="Google Shape;23078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79" name="Google Shape;23079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80" name="Google Shape;23080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81" name="Google Shape;23081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82" name="Google Shape;23082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83" name="Google Shape;23083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84" name="Google Shape;23084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85" name="Google Shape;23085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3086" name="Google Shape;23086;p52"/>
                    <p:cNvGrpSpPr/>
                    <p:nvPr/>
                  </p:nvGrpSpPr>
                  <p:grpSpPr>
                    <a:xfrm rot="7120513" flipH="1">
                      <a:off x="538618" y="3725726"/>
                      <a:ext cx="1133997" cy="607895"/>
                      <a:chOff x="5206900" y="826150"/>
                      <a:chExt cx="599275" cy="321250"/>
                    </a:xfrm>
                  </p:grpSpPr>
                  <p:sp>
                    <p:nvSpPr>
                      <p:cNvPr id="23087" name="Google Shape;23087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88" name="Google Shape;23088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89" name="Google Shape;23089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0" name="Google Shape;23090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1" name="Google Shape;23091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2" name="Google Shape;23092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3" name="Google Shape;23093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4" name="Google Shape;23094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5" name="Google Shape;23095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6" name="Google Shape;23096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7" name="Google Shape;23097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8" name="Google Shape;23098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099" name="Google Shape;23099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00" name="Google Shape;23100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  <p:grpSp>
              <p:nvGrpSpPr>
                <p:cNvPr id="23101" name="Google Shape;23101;p52"/>
                <p:cNvGrpSpPr/>
                <p:nvPr/>
              </p:nvGrpSpPr>
              <p:grpSpPr>
                <a:xfrm rot="3457561" flipH="1">
                  <a:off x="6435522" y="1587902"/>
                  <a:ext cx="1699017" cy="2145040"/>
                  <a:chOff x="146217" y="2712579"/>
                  <a:chExt cx="1552966" cy="1960401"/>
                </a:xfrm>
              </p:grpSpPr>
              <p:grpSp>
                <p:nvGrpSpPr>
                  <p:cNvPr id="23102" name="Google Shape;23102;p52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23103" name="Google Shape;23103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04" name="Google Shape;23104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05" name="Google Shape;23105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06" name="Google Shape;23106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07" name="Google Shape;23107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08" name="Google Shape;23108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09" name="Google Shape;23109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10" name="Google Shape;23110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11" name="Google Shape;23111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12" name="Google Shape;23112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13" name="Google Shape;23113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14" name="Google Shape;23114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15" name="Google Shape;23115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16" name="Google Shape;23116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117" name="Google Shape;23117;p52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23118" name="Google Shape;23118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19" name="Google Shape;23119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0" name="Google Shape;23120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1" name="Google Shape;23121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2" name="Google Shape;23122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3" name="Google Shape;23123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4" name="Google Shape;23124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5" name="Google Shape;23125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6" name="Google Shape;23126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7" name="Google Shape;23127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8" name="Google Shape;23128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29" name="Google Shape;23129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30" name="Google Shape;23130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31" name="Google Shape;23131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132" name="Google Shape;23132;p52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23133" name="Google Shape;23133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34" name="Google Shape;23134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35" name="Google Shape;23135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36" name="Google Shape;23136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37" name="Google Shape;23137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38" name="Google Shape;23138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39" name="Google Shape;23139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40" name="Google Shape;23140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41" name="Google Shape;23141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42" name="Google Shape;23142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43" name="Google Shape;23143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44" name="Google Shape;23144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45" name="Google Shape;23145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146" name="Google Shape;23146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3147" name="Google Shape;23147;p52"/>
                <p:cNvGrpSpPr/>
                <p:nvPr/>
              </p:nvGrpSpPr>
              <p:grpSpPr>
                <a:xfrm rot="9900040">
                  <a:off x="5786427" y="2912630"/>
                  <a:ext cx="3800913" cy="2582296"/>
                  <a:chOff x="-127795" y="2341431"/>
                  <a:chExt cx="3801027" cy="2582373"/>
                </a:xfrm>
              </p:grpSpPr>
              <p:grpSp>
                <p:nvGrpSpPr>
                  <p:cNvPr id="23148" name="Google Shape;23148;p52"/>
                  <p:cNvGrpSpPr/>
                  <p:nvPr/>
                </p:nvGrpSpPr>
                <p:grpSpPr>
                  <a:xfrm rot="344637" flipH="1">
                    <a:off x="1871076" y="2421072"/>
                    <a:ext cx="1699089" cy="2145056"/>
                    <a:chOff x="146217" y="2712579"/>
                    <a:chExt cx="1552966" cy="1960401"/>
                  </a:xfrm>
                </p:grpSpPr>
                <p:grpSp>
                  <p:nvGrpSpPr>
                    <p:cNvPr id="23149" name="Google Shape;23149;p52"/>
                    <p:cNvGrpSpPr/>
                    <p:nvPr/>
                  </p:nvGrpSpPr>
                  <p:grpSpPr>
                    <a:xfrm>
                      <a:off x="146217" y="2712579"/>
                      <a:ext cx="1134008" cy="607901"/>
                      <a:chOff x="5206900" y="826150"/>
                      <a:chExt cx="599275" cy="321250"/>
                    </a:xfrm>
                  </p:grpSpPr>
                  <p:sp>
                    <p:nvSpPr>
                      <p:cNvPr id="23150" name="Google Shape;23150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51" name="Google Shape;23151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52" name="Google Shape;23152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53" name="Google Shape;23153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54" name="Google Shape;23154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55" name="Google Shape;23155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56" name="Google Shape;23156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57" name="Google Shape;23157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58" name="Google Shape;23158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59" name="Google Shape;23159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60" name="Google Shape;23160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61" name="Google Shape;23161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62" name="Google Shape;23162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63" name="Google Shape;23163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3164" name="Google Shape;23164;p52"/>
                    <p:cNvGrpSpPr/>
                    <p:nvPr/>
                  </p:nvGrpSpPr>
                  <p:grpSpPr>
                    <a:xfrm rot="-9256633">
                      <a:off x="489429" y="3110262"/>
                      <a:ext cx="1134020" cy="607908"/>
                      <a:chOff x="5206900" y="826150"/>
                      <a:chExt cx="599275" cy="321250"/>
                    </a:xfrm>
                  </p:grpSpPr>
                  <p:sp>
                    <p:nvSpPr>
                      <p:cNvPr id="23165" name="Google Shape;23165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66" name="Google Shape;23166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67" name="Google Shape;23167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68" name="Google Shape;23168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69" name="Google Shape;23169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70" name="Google Shape;23170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71" name="Google Shape;23171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72" name="Google Shape;23172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73" name="Google Shape;23173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74" name="Google Shape;23174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75" name="Google Shape;23175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76" name="Google Shape;23176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77" name="Google Shape;23177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78" name="Google Shape;23178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3179" name="Google Shape;23179;p52"/>
                    <p:cNvGrpSpPr/>
                    <p:nvPr/>
                  </p:nvGrpSpPr>
                  <p:grpSpPr>
                    <a:xfrm rot="7120513" flipH="1">
                      <a:off x="538618" y="3725726"/>
                      <a:ext cx="1133997" cy="607895"/>
                      <a:chOff x="5206900" y="826150"/>
                      <a:chExt cx="599275" cy="321250"/>
                    </a:xfrm>
                  </p:grpSpPr>
                  <p:sp>
                    <p:nvSpPr>
                      <p:cNvPr id="23180" name="Google Shape;23180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81" name="Google Shape;23181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82" name="Google Shape;23182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83" name="Google Shape;23183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84" name="Google Shape;23184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85" name="Google Shape;23185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86" name="Google Shape;23186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87" name="Google Shape;23187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88" name="Google Shape;23188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89" name="Google Shape;23189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90" name="Google Shape;23190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91" name="Google Shape;23191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92" name="Google Shape;23192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93" name="Google Shape;23193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  <p:grpSp>
                <p:nvGrpSpPr>
                  <p:cNvPr id="23194" name="Google Shape;23194;p52"/>
                  <p:cNvGrpSpPr/>
                  <p:nvPr/>
                </p:nvGrpSpPr>
                <p:grpSpPr>
                  <a:xfrm rot="-3764223" flipH="1">
                    <a:off x="365235" y="2604752"/>
                    <a:ext cx="1699169" cy="2145136"/>
                    <a:chOff x="146217" y="2712579"/>
                    <a:chExt cx="1552966" cy="1960401"/>
                  </a:xfrm>
                </p:grpSpPr>
                <p:grpSp>
                  <p:nvGrpSpPr>
                    <p:cNvPr id="23195" name="Google Shape;23195;p52"/>
                    <p:cNvGrpSpPr/>
                    <p:nvPr/>
                  </p:nvGrpSpPr>
                  <p:grpSpPr>
                    <a:xfrm>
                      <a:off x="146217" y="2712579"/>
                      <a:ext cx="1134008" cy="607901"/>
                      <a:chOff x="5206900" y="826150"/>
                      <a:chExt cx="599275" cy="321250"/>
                    </a:xfrm>
                  </p:grpSpPr>
                  <p:sp>
                    <p:nvSpPr>
                      <p:cNvPr id="23196" name="Google Shape;23196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97" name="Google Shape;23197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98" name="Google Shape;23198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199" name="Google Shape;23199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0" name="Google Shape;23200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1" name="Google Shape;23201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2" name="Google Shape;23202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3" name="Google Shape;23203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4" name="Google Shape;23204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5" name="Google Shape;23205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6" name="Google Shape;23206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7" name="Google Shape;23207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8" name="Google Shape;23208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09" name="Google Shape;23209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3210" name="Google Shape;23210;p52"/>
                    <p:cNvGrpSpPr/>
                    <p:nvPr/>
                  </p:nvGrpSpPr>
                  <p:grpSpPr>
                    <a:xfrm rot="-9256633">
                      <a:off x="489429" y="3110262"/>
                      <a:ext cx="1134020" cy="607908"/>
                      <a:chOff x="5206900" y="826150"/>
                      <a:chExt cx="599275" cy="321250"/>
                    </a:xfrm>
                  </p:grpSpPr>
                  <p:sp>
                    <p:nvSpPr>
                      <p:cNvPr id="23211" name="Google Shape;23211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12" name="Google Shape;23212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13" name="Google Shape;23213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14" name="Google Shape;23214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15" name="Google Shape;23215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16" name="Google Shape;23216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17" name="Google Shape;23217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18" name="Google Shape;23218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19" name="Google Shape;23219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20" name="Google Shape;23220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21" name="Google Shape;23221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22" name="Google Shape;23222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23" name="Google Shape;23223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24" name="Google Shape;23224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grpSp>
                  <p:nvGrpSpPr>
                    <p:cNvPr id="23225" name="Google Shape;23225;p52"/>
                    <p:cNvGrpSpPr/>
                    <p:nvPr/>
                  </p:nvGrpSpPr>
                  <p:grpSpPr>
                    <a:xfrm rot="7120513" flipH="1">
                      <a:off x="538618" y="3725726"/>
                      <a:ext cx="1133997" cy="607895"/>
                      <a:chOff x="5206900" y="826150"/>
                      <a:chExt cx="599275" cy="321250"/>
                    </a:xfrm>
                  </p:grpSpPr>
                  <p:sp>
                    <p:nvSpPr>
                      <p:cNvPr id="23226" name="Google Shape;23226;p52"/>
                      <p:cNvSpPr/>
                      <p:nvPr/>
                    </p:nvSpPr>
                    <p:spPr>
                      <a:xfrm>
                        <a:off x="5206900" y="828950"/>
                        <a:ext cx="25225" cy="2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9" h="1025" extrusionOk="0">
                            <a:moveTo>
                              <a:pt x="1008" y="448"/>
                            </a:moveTo>
                            <a:cubicBezTo>
                              <a:pt x="1008" y="832"/>
                              <a:pt x="544" y="1024"/>
                              <a:pt x="272" y="752"/>
                            </a:cubicBezTo>
                            <a:cubicBezTo>
                              <a:pt x="0" y="480"/>
                              <a:pt x="192" y="0"/>
                              <a:pt x="576" y="0"/>
                            </a:cubicBezTo>
                            <a:cubicBezTo>
                              <a:pt x="816" y="0"/>
                              <a:pt x="1008" y="208"/>
                              <a:pt x="1008" y="44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27" name="Google Shape;23227;p52"/>
                      <p:cNvSpPr/>
                      <p:nvPr/>
                    </p:nvSpPr>
                    <p:spPr>
                      <a:xfrm>
                        <a:off x="5468125" y="1067750"/>
                        <a:ext cx="25625" cy="25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09" extrusionOk="0">
                            <a:moveTo>
                              <a:pt x="1024" y="433"/>
                            </a:moveTo>
                            <a:cubicBezTo>
                              <a:pt x="1024" y="817"/>
                              <a:pt x="560" y="1009"/>
                              <a:pt x="288" y="737"/>
                            </a:cubicBezTo>
                            <a:cubicBezTo>
                              <a:pt x="0" y="465"/>
                              <a:pt x="208" y="1"/>
                              <a:pt x="592" y="1"/>
                            </a:cubicBezTo>
                            <a:cubicBezTo>
                              <a:pt x="832" y="1"/>
                              <a:pt x="1024" y="193"/>
                              <a:pt x="1024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28" name="Google Shape;23228;p52"/>
                      <p:cNvSpPr/>
                      <p:nvPr/>
                    </p:nvSpPr>
                    <p:spPr>
                      <a:xfrm>
                        <a:off x="5679325" y="1085750"/>
                        <a:ext cx="25625" cy="256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5" h="1026" extrusionOk="0">
                            <a:moveTo>
                              <a:pt x="1025" y="433"/>
                            </a:moveTo>
                            <a:cubicBezTo>
                              <a:pt x="1025" y="833"/>
                              <a:pt x="545" y="1025"/>
                              <a:pt x="273" y="753"/>
                            </a:cubicBezTo>
                            <a:cubicBezTo>
                              <a:pt x="1" y="481"/>
                              <a:pt x="193" y="1"/>
                              <a:pt x="577" y="1"/>
                            </a:cubicBezTo>
                            <a:cubicBezTo>
                              <a:pt x="817" y="1"/>
                              <a:pt x="1025" y="193"/>
                              <a:pt x="1025" y="43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29" name="Google Shape;23229;p52"/>
                      <p:cNvSpPr/>
                      <p:nvPr/>
                    </p:nvSpPr>
                    <p:spPr>
                      <a:xfrm>
                        <a:off x="5318900" y="877350"/>
                        <a:ext cx="4425" cy="44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7" h="177" extrusionOk="0">
                            <a:moveTo>
                              <a:pt x="177" y="80"/>
                            </a:moveTo>
                            <a:cubicBezTo>
                              <a:pt x="177" y="128"/>
                              <a:pt x="145" y="176"/>
                              <a:pt x="97" y="176"/>
                            </a:cubicBezTo>
                            <a:cubicBezTo>
                              <a:pt x="49" y="176"/>
                              <a:pt x="1" y="128"/>
                              <a:pt x="1" y="80"/>
                            </a:cubicBezTo>
                            <a:cubicBezTo>
                              <a:pt x="1" y="32"/>
                              <a:pt x="49" y="0"/>
                              <a:pt x="97" y="0"/>
                            </a:cubicBezTo>
                            <a:cubicBezTo>
                              <a:pt x="145" y="0"/>
                              <a:pt x="177" y="32"/>
                              <a:pt x="177" y="8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0" name="Google Shape;23230;p52"/>
                      <p:cNvSpPr/>
                      <p:nvPr/>
                    </p:nvSpPr>
                    <p:spPr>
                      <a:xfrm>
                        <a:off x="5749725" y="10213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1" y="97"/>
                            </a:moveTo>
                            <a:cubicBezTo>
                              <a:pt x="241" y="241"/>
                              <a:pt x="1" y="1"/>
                              <a:pt x="145" y="1"/>
                            </a:cubicBezTo>
                            <a:cubicBezTo>
                              <a:pt x="193" y="1"/>
                              <a:pt x="225" y="49"/>
                              <a:pt x="241" y="97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1" name="Google Shape;23231;p52"/>
                      <p:cNvSpPr/>
                      <p:nvPr/>
                    </p:nvSpPr>
                    <p:spPr>
                      <a:xfrm>
                        <a:off x="5527725" y="874950"/>
                        <a:ext cx="6025" cy="6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41" extrusionOk="0">
                            <a:moveTo>
                              <a:pt x="240" y="96"/>
                            </a:moveTo>
                            <a:cubicBezTo>
                              <a:pt x="240" y="240"/>
                              <a:pt x="0" y="0"/>
                              <a:pt x="144" y="0"/>
                            </a:cubicBezTo>
                            <a:cubicBezTo>
                              <a:pt x="192" y="0"/>
                              <a:pt x="240" y="48"/>
                              <a:pt x="240" y="96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2" name="Google Shape;23232;p52"/>
                      <p:cNvSpPr/>
                      <p:nvPr/>
                    </p:nvSpPr>
                    <p:spPr>
                      <a:xfrm>
                        <a:off x="5418900" y="861350"/>
                        <a:ext cx="6025" cy="5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41" h="225" extrusionOk="0">
                            <a:moveTo>
                              <a:pt x="241" y="64"/>
                            </a:moveTo>
                            <a:cubicBezTo>
                              <a:pt x="241" y="112"/>
                              <a:pt x="225" y="160"/>
                              <a:pt x="177" y="176"/>
                            </a:cubicBezTo>
                            <a:cubicBezTo>
                              <a:pt x="49" y="224"/>
                              <a:pt x="1" y="32"/>
                              <a:pt x="129" y="16"/>
                            </a:cubicBezTo>
                            <a:cubicBezTo>
                              <a:pt x="177" y="0"/>
                              <a:pt x="225" y="16"/>
                              <a:pt x="241" y="64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3" name="Google Shape;23233;p52"/>
                      <p:cNvSpPr/>
                      <p:nvPr/>
                    </p:nvSpPr>
                    <p:spPr>
                      <a:xfrm>
                        <a:off x="5634925" y="98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1" y="209"/>
                            </a:moveTo>
                            <a:cubicBezTo>
                              <a:pt x="481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97" y="1"/>
                              <a:pt x="273" y="1"/>
                            </a:cubicBezTo>
                            <a:cubicBezTo>
                              <a:pt x="385" y="1"/>
                              <a:pt x="481" y="97"/>
                              <a:pt x="481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4" name="Google Shape;23234;p52"/>
                      <p:cNvSpPr/>
                      <p:nvPr/>
                    </p:nvSpPr>
                    <p:spPr>
                      <a:xfrm>
                        <a:off x="5717725" y="1135775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2"/>
                            </a:moveTo>
                            <a:cubicBezTo>
                              <a:pt x="465" y="368"/>
                              <a:pt x="257" y="464"/>
                              <a:pt x="129" y="336"/>
                            </a:cubicBezTo>
                            <a:cubicBezTo>
                              <a:pt x="1" y="208"/>
                              <a:pt x="81" y="0"/>
                              <a:pt x="273" y="0"/>
                            </a:cubicBezTo>
                            <a:cubicBezTo>
                              <a:pt x="385" y="0"/>
                              <a:pt x="465" y="80"/>
                              <a:pt x="465" y="192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5" name="Google Shape;23235;p52"/>
                      <p:cNvSpPr/>
                      <p:nvPr/>
                    </p:nvSpPr>
                    <p:spPr>
                      <a:xfrm>
                        <a:off x="5316900" y="997350"/>
                        <a:ext cx="116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81" extrusionOk="0">
                            <a:moveTo>
                              <a:pt x="465" y="209"/>
                            </a:moveTo>
                            <a:cubicBezTo>
                              <a:pt x="465" y="385"/>
                              <a:pt x="257" y="481"/>
                              <a:pt x="129" y="353"/>
                            </a:cubicBezTo>
                            <a:cubicBezTo>
                              <a:pt x="1" y="225"/>
                              <a:pt x="81" y="1"/>
                              <a:pt x="273" y="1"/>
                            </a:cubicBezTo>
                            <a:cubicBezTo>
                              <a:pt x="369" y="1"/>
                              <a:pt x="465" y="97"/>
                              <a:pt x="465" y="209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6" name="Google Shape;23236;p52"/>
                      <p:cNvSpPr/>
                      <p:nvPr/>
                    </p:nvSpPr>
                    <p:spPr>
                      <a:xfrm>
                        <a:off x="5331700" y="1124575"/>
                        <a:ext cx="120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65" extrusionOk="0">
                            <a:moveTo>
                              <a:pt x="481" y="208"/>
                            </a:moveTo>
                            <a:cubicBezTo>
                              <a:pt x="481" y="384"/>
                              <a:pt x="257" y="464"/>
                              <a:pt x="129" y="352"/>
                            </a:cubicBezTo>
                            <a:cubicBezTo>
                              <a:pt x="1" y="224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81" y="96"/>
                              <a:pt x="481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7" name="Google Shape;23237;p52"/>
                      <p:cNvSpPr/>
                      <p:nvPr/>
                    </p:nvSpPr>
                    <p:spPr>
                      <a:xfrm>
                        <a:off x="5794150" y="906150"/>
                        <a:ext cx="12025" cy="120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1" h="481" extrusionOk="0">
                            <a:moveTo>
                              <a:pt x="480" y="208"/>
                            </a:moveTo>
                            <a:cubicBezTo>
                              <a:pt x="480" y="384"/>
                              <a:pt x="256" y="480"/>
                              <a:pt x="128" y="352"/>
                            </a:cubicBezTo>
                            <a:cubicBezTo>
                              <a:pt x="0" y="224"/>
                              <a:pt x="96" y="0"/>
                              <a:pt x="272" y="0"/>
                            </a:cubicBezTo>
                            <a:cubicBezTo>
                              <a:pt x="384" y="0"/>
                              <a:pt x="480" y="96"/>
                              <a:pt x="480" y="20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8" name="Google Shape;23238;p52"/>
                      <p:cNvSpPr/>
                      <p:nvPr/>
                    </p:nvSpPr>
                    <p:spPr>
                      <a:xfrm>
                        <a:off x="5290500" y="924950"/>
                        <a:ext cx="11625" cy="116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5" h="465" extrusionOk="0">
                            <a:moveTo>
                              <a:pt x="465" y="193"/>
                            </a:moveTo>
                            <a:cubicBezTo>
                              <a:pt x="465" y="369"/>
                              <a:pt x="257" y="465"/>
                              <a:pt x="129" y="337"/>
                            </a:cubicBezTo>
                            <a:cubicBezTo>
                              <a:pt x="1" y="209"/>
                              <a:pt x="97" y="0"/>
                              <a:pt x="273" y="0"/>
                            </a:cubicBezTo>
                            <a:cubicBezTo>
                              <a:pt x="385" y="0"/>
                              <a:pt x="465" y="81"/>
                              <a:pt x="465" y="19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23239" name="Google Shape;23239;p52"/>
                      <p:cNvSpPr/>
                      <p:nvPr/>
                    </p:nvSpPr>
                    <p:spPr>
                      <a:xfrm>
                        <a:off x="5680925" y="826150"/>
                        <a:ext cx="43225" cy="432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29" h="1729" extrusionOk="0">
                            <a:moveTo>
                              <a:pt x="865" y="1728"/>
                            </a:moveTo>
                            <a:lnTo>
                              <a:pt x="865" y="1728"/>
                            </a:lnTo>
                            <a:cubicBezTo>
                              <a:pt x="865" y="1248"/>
                              <a:pt x="481" y="864"/>
                              <a:pt x="1" y="864"/>
                            </a:cubicBezTo>
                            <a:lnTo>
                              <a:pt x="1" y="864"/>
                            </a:lnTo>
                            <a:cubicBezTo>
                              <a:pt x="481" y="864"/>
                              <a:pt x="865" y="480"/>
                              <a:pt x="865" y="0"/>
                            </a:cubicBezTo>
                            <a:lnTo>
                              <a:pt x="865" y="0"/>
                            </a:lnTo>
                            <a:cubicBezTo>
                              <a:pt x="865" y="480"/>
                              <a:pt x="1265" y="864"/>
                              <a:pt x="1729" y="864"/>
                            </a:cubicBezTo>
                            <a:lnTo>
                              <a:pt x="1729" y="864"/>
                            </a:lnTo>
                            <a:cubicBezTo>
                              <a:pt x="1265" y="864"/>
                              <a:pt x="865" y="1248"/>
                              <a:pt x="865" y="172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</p:grpSp>
            </p:grpSp>
            <p:grpSp>
              <p:nvGrpSpPr>
                <p:cNvPr id="23240" name="Google Shape;23240;p52"/>
                <p:cNvGrpSpPr/>
                <p:nvPr/>
              </p:nvGrpSpPr>
              <p:grpSpPr>
                <a:xfrm rot="-2001534" flipH="1">
                  <a:off x="7971568" y="1128648"/>
                  <a:ext cx="1699028" cy="2145055"/>
                  <a:chOff x="146217" y="2712579"/>
                  <a:chExt cx="1552966" cy="1960401"/>
                </a:xfrm>
              </p:grpSpPr>
              <p:grpSp>
                <p:nvGrpSpPr>
                  <p:cNvPr id="23241" name="Google Shape;23241;p52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23242" name="Google Shape;23242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43" name="Google Shape;23243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44" name="Google Shape;23244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45" name="Google Shape;23245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46" name="Google Shape;23246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47" name="Google Shape;23247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48" name="Google Shape;23248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49" name="Google Shape;23249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50" name="Google Shape;23250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51" name="Google Shape;23251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52" name="Google Shape;23252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53" name="Google Shape;23253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54" name="Google Shape;23254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55" name="Google Shape;23255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256" name="Google Shape;23256;p52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23257" name="Google Shape;23257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58" name="Google Shape;23258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59" name="Google Shape;23259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0" name="Google Shape;23260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1" name="Google Shape;23261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2" name="Google Shape;23262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3" name="Google Shape;23263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4" name="Google Shape;23264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5" name="Google Shape;23265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6" name="Google Shape;23266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7" name="Google Shape;23267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8" name="Google Shape;23268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69" name="Google Shape;23269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70" name="Google Shape;23270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271" name="Google Shape;23271;p52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23272" name="Google Shape;23272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73" name="Google Shape;23273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74" name="Google Shape;23274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75" name="Google Shape;23275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76" name="Google Shape;23276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77" name="Google Shape;23277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78" name="Google Shape;23278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79" name="Google Shape;23279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80" name="Google Shape;23280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81" name="Google Shape;23281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82" name="Google Shape;23282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83" name="Google Shape;23283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84" name="Google Shape;23284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85" name="Google Shape;23285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3286" name="Google Shape;23286;p52"/>
                <p:cNvGrpSpPr/>
                <p:nvPr/>
              </p:nvGrpSpPr>
              <p:grpSpPr>
                <a:xfrm flipH="1">
                  <a:off x="7173014" y="169321"/>
                  <a:ext cx="1699100" cy="2145071"/>
                  <a:chOff x="146217" y="2712579"/>
                  <a:chExt cx="1552966" cy="1960401"/>
                </a:xfrm>
              </p:grpSpPr>
              <p:grpSp>
                <p:nvGrpSpPr>
                  <p:cNvPr id="23287" name="Google Shape;23287;p52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23288" name="Google Shape;23288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89" name="Google Shape;23289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0" name="Google Shape;23290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1" name="Google Shape;23291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2" name="Google Shape;23292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3" name="Google Shape;23293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4" name="Google Shape;23294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5" name="Google Shape;23295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6" name="Google Shape;23296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7" name="Google Shape;23297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8" name="Google Shape;23298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299" name="Google Shape;23299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00" name="Google Shape;23300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01" name="Google Shape;23301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302" name="Google Shape;23302;p52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23303" name="Google Shape;23303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04" name="Google Shape;23304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05" name="Google Shape;23305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06" name="Google Shape;23306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07" name="Google Shape;23307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08" name="Google Shape;23308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09" name="Google Shape;23309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10" name="Google Shape;23310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11" name="Google Shape;23311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12" name="Google Shape;23312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13" name="Google Shape;23313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14" name="Google Shape;23314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15" name="Google Shape;23315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16" name="Google Shape;23316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317" name="Google Shape;23317;p52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23318" name="Google Shape;23318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19" name="Google Shape;23319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0" name="Google Shape;23320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1" name="Google Shape;23321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2" name="Google Shape;23322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3" name="Google Shape;23323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4" name="Google Shape;23324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5" name="Google Shape;23325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6" name="Google Shape;23326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7" name="Google Shape;23327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8" name="Google Shape;23328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29" name="Google Shape;23329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30" name="Google Shape;23330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31" name="Google Shape;23331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23332" name="Google Shape;23332;p52"/>
              <p:cNvGrpSpPr/>
              <p:nvPr/>
            </p:nvGrpSpPr>
            <p:grpSpPr>
              <a:xfrm>
                <a:off x="-618038" y="-421926"/>
                <a:ext cx="2662520" cy="3863859"/>
                <a:chOff x="-618038" y="-421926"/>
                <a:chExt cx="2662520" cy="3863859"/>
              </a:xfrm>
            </p:grpSpPr>
            <p:grpSp>
              <p:nvGrpSpPr>
                <p:cNvPr id="23333" name="Google Shape;23333;p52"/>
                <p:cNvGrpSpPr/>
                <p:nvPr/>
              </p:nvGrpSpPr>
              <p:grpSpPr>
                <a:xfrm rot="-2295593" flipH="1">
                  <a:off x="-136330" y="-126269"/>
                  <a:ext cx="1699103" cy="2145000"/>
                  <a:chOff x="146217" y="2712579"/>
                  <a:chExt cx="1552966" cy="1960401"/>
                </a:xfrm>
              </p:grpSpPr>
              <p:grpSp>
                <p:nvGrpSpPr>
                  <p:cNvPr id="23334" name="Google Shape;23334;p52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23335" name="Google Shape;23335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36" name="Google Shape;23336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37" name="Google Shape;23337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38" name="Google Shape;23338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39" name="Google Shape;23339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40" name="Google Shape;23340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41" name="Google Shape;23341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42" name="Google Shape;23342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43" name="Google Shape;23343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44" name="Google Shape;23344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45" name="Google Shape;23345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46" name="Google Shape;23346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47" name="Google Shape;23347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48" name="Google Shape;23348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349" name="Google Shape;23349;p52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23350" name="Google Shape;23350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51" name="Google Shape;23351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52" name="Google Shape;23352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53" name="Google Shape;23353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54" name="Google Shape;23354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55" name="Google Shape;23355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56" name="Google Shape;23356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57" name="Google Shape;23357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58" name="Google Shape;23358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59" name="Google Shape;23359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60" name="Google Shape;23360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61" name="Google Shape;23361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62" name="Google Shape;23362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63" name="Google Shape;23363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364" name="Google Shape;23364;p52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23365" name="Google Shape;23365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66" name="Google Shape;23366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67" name="Google Shape;23367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68" name="Google Shape;23368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69" name="Google Shape;23369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70" name="Google Shape;23370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71" name="Google Shape;23371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72" name="Google Shape;23372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73" name="Google Shape;23373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74" name="Google Shape;23374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75" name="Google Shape;23375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76" name="Google Shape;23376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77" name="Google Shape;23377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78" name="Google Shape;23378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3379" name="Google Shape;23379;p52"/>
                <p:cNvGrpSpPr/>
                <p:nvPr/>
              </p:nvGrpSpPr>
              <p:grpSpPr>
                <a:xfrm rot="314" flipH="1">
                  <a:off x="-389601" y="1296785"/>
                  <a:ext cx="1699100" cy="2145071"/>
                  <a:chOff x="146217" y="2712579"/>
                  <a:chExt cx="1552966" cy="1960401"/>
                </a:xfrm>
              </p:grpSpPr>
              <p:grpSp>
                <p:nvGrpSpPr>
                  <p:cNvPr id="23380" name="Google Shape;23380;p52"/>
                  <p:cNvGrpSpPr/>
                  <p:nvPr/>
                </p:nvGrpSpPr>
                <p:grpSpPr>
                  <a:xfrm>
                    <a:off x="146217" y="2712579"/>
                    <a:ext cx="1134008" cy="607901"/>
                    <a:chOff x="5206900" y="826150"/>
                    <a:chExt cx="599275" cy="321250"/>
                  </a:xfrm>
                </p:grpSpPr>
                <p:sp>
                  <p:nvSpPr>
                    <p:cNvPr id="23381" name="Google Shape;23381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82" name="Google Shape;23382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83" name="Google Shape;23383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84" name="Google Shape;23384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85" name="Google Shape;23385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86" name="Google Shape;23386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87" name="Google Shape;23387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88" name="Google Shape;23388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89" name="Google Shape;23389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90" name="Google Shape;23390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91" name="Google Shape;23391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92" name="Google Shape;23392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93" name="Google Shape;23393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94" name="Google Shape;23394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395" name="Google Shape;23395;p52"/>
                  <p:cNvGrpSpPr/>
                  <p:nvPr/>
                </p:nvGrpSpPr>
                <p:grpSpPr>
                  <a:xfrm rot="-9256633">
                    <a:off x="489429" y="3110262"/>
                    <a:ext cx="1134020" cy="607908"/>
                    <a:chOff x="5206900" y="826150"/>
                    <a:chExt cx="599275" cy="321250"/>
                  </a:xfrm>
                </p:grpSpPr>
                <p:sp>
                  <p:nvSpPr>
                    <p:cNvPr id="23396" name="Google Shape;23396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97" name="Google Shape;23397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98" name="Google Shape;23398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399" name="Google Shape;23399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0" name="Google Shape;23400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1" name="Google Shape;23401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2" name="Google Shape;23402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3" name="Google Shape;23403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4" name="Google Shape;23404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5" name="Google Shape;23405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6" name="Google Shape;23406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7" name="Google Shape;23407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8" name="Google Shape;23408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09" name="Google Shape;23409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410" name="Google Shape;23410;p52"/>
                  <p:cNvGrpSpPr/>
                  <p:nvPr/>
                </p:nvGrpSpPr>
                <p:grpSpPr>
                  <a:xfrm rot="7120513" flipH="1">
                    <a:off x="538618" y="3725726"/>
                    <a:ext cx="1133997" cy="607895"/>
                    <a:chOff x="5206900" y="826150"/>
                    <a:chExt cx="599275" cy="321250"/>
                  </a:xfrm>
                </p:grpSpPr>
                <p:sp>
                  <p:nvSpPr>
                    <p:cNvPr id="23411" name="Google Shape;23411;p52"/>
                    <p:cNvSpPr/>
                    <p:nvPr/>
                  </p:nvSpPr>
                  <p:spPr>
                    <a:xfrm>
                      <a:off x="5206900" y="828950"/>
                      <a:ext cx="25225" cy="2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9" h="1025" extrusionOk="0">
                          <a:moveTo>
                            <a:pt x="1008" y="448"/>
                          </a:moveTo>
                          <a:cubicBezTo>
                            <a:pt x="1008" y="832"/>
                            <a:pt x="544" y="1024"/>
                            <a:pt x="272" y="752"/>
                          </a:cubicBezTo>
                          <a:cubicBezTo>
                            <a:pt x="0" y="480"/>
                            <a:pt x="192" y="0"/>
                            <a:pt x="576" y="0"/>
                          </a:cubicBezTo>
                          <a:cubicBezTo>
                            <a:pt x="816" y="0"/>
                            <a:pt x="1008" y="208"/>
                            <a:pt x="1008" y="44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12" name="Google Shape;23412;p52"/>
                    <p:cNvSpPr/>
                    <p:nvPr/>
                  </p:nvSpPr>
                  <p:spPr>
                    <a:xfrm>
                      <a:off x="5468125" y="1067750"/>
                      <a:ext cx="25625" cy="25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09" extrusionOk="0">
                          <a:moveTo>
                            <a:pt x="1024" y="433"/>
                          </a:moveTo>
                          <a:cubicBezTo>
                            <a:pt x="1024" y="817"/>
                            <a:pt x="560" y="1009"/>
                            <a:pt x="288" y="737"/>
                          </a:cubicBezTo>
                          <a:cubicBezTo>
                            <a:pt x="0" y="465"/>
                            <a:pt x="208" y="1"/>
                            <a:pt x="592" y="1"/>
                          </a:cubicBezTo>
                          <a:cubicBezTo>
                            <a:pt x="832" y="1"/>
                            <a:pt x="1024" y="193"/>
                            <a:pt x="1024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13" name="Google Shape;23413;p52"/>
                    <p:cNvSpPr/>
                    <p:nvPr/>
                  </p:nvSpPr>
                  <p:spPr>
                    <a:xfrm>
                      <a:off x="5679325" y="1085750"/>
                      <a:ext cx="25625" cy="25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5" h="1026" extrusionOk="0">
                          <a:moveTo>
                            <a:pt x="1025" y="433"/>
                          </a:moveTo>
                          <a:cubicBezTo>
                            <a:pt x="1025" y="833"/>
                            <a:pt x="545" y="1025"/>
                            <a:pt x="273" y="753"/>
                          </a:cubicBezTo>
                          <a:cubicBezTo>
                            <a:pt x="1" y="481"/>
                            <a:pt x="193" y="1"/>
                            <a:pt x="577" y="1"/>
                          </a:cubicBezTo>
                          <a:cubicBezTo>
                            <a:pt x="817" y="1"/>
                            <a:pt x="1025" y="193"/>
                            <a:pt x="1025" y="43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14" name="Google Shape;23414;p52"/>
                    <p:cNvSpPr/>
                    <p:nvPr/>
                  </p:nvSpPr>
                  <p:spPr>
                    <a:xfrm>
                      <a:off x="5318900" y="877350"/>
                      <a:ext cx="4425" cy="4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7" h="177" extrusionOk="0">
                          <a:moveTo>
                            <a:pt x="177" y="80"/>
                          </a:moveTo>
                          <a:cubicBezTo>
                            <a:pt x="177" y="128"/>
                            <a:pt x="145" y="176"/>
                            <a:pt x="97" y="176"/>
                          </a:cubicBezTo>
                          <a:cubicBezTo>
                            <a:pt x="49" y="176"/>
                            <a:pt x="1" y="128"/>
                            <a:pt x="1" y="80"/>
                          </a:cubicBezTo>
                          <a:cubicBezTo>
                            <a:pt x="1" y="32"/>
                            <a:pt x="49" y="0"/>
                            <a:pt x="97" y="0"/>
                          </a:cubicBezTo>
                          <a:cubicBezTo>
                            <a:pt x="145" y="0"/>
                            <a:pt x="177" y="32"/>
                            <a:pt x="177" y="80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15" name="Google Shape;23415;p52"/>
                    <p:cNvSpPr/>
                    <p:nvPr/>
                  </p:nvSpPr>
                  <p:spPr>
                    <a:xfrm>
                      <a:off x="5749725" y="10213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1" y="97"/>
                          </a:moveTo>
                          <a:cubicBezTo>
                            <a:pt x="241" y="241"/>
                            <a:pt x="1" y="1"/>
                            <a:pt x="145" y="1"/>
                          </a:cubicBezTo>
                          <a:cubicBezTo>
                            <a:pt x="193" y="1"/>
                            <a:pt x="225" y="49"/>
                            <a:pt x="241" y="97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16" name="Google Shape;23416;p52"/>
                    <p:cNvSpPr/>
                    <p:nvPr/>
                  </p:nvSpPr>
                  <p:spPr>
                    <a:xfrm>
                      <a:off x="5527725" y="874950"/>
                      <a:ext cx="6025" cy="6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41" extrusionOk="0">
                          <a:moveTo>
                            <a:pt x="240" y="96"/>
                          </a:moveTo>
                          <a:cubicBezTo>
                            <a:pt x="240" y="240"/>
                            <a:pt x="0" y="0"/>
                            <a:pt x="144" y="0"/>
                          </a:cubicBezTo>
                          <a:cubicBezTo>
                            <a:pt x="192" y="0"/>
                            <a:pt x="240" y="48"/>
                            <a:pt x="240" y="96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17" name="Google Shape;23417;p52"/>
                    <p:cNvSpPr/>
                    <p:nvPr/>
                  </p:nvSpPr>
                  <p:spPr>
                    <a:xfrm>
                      <a:off x="5418900" y="861350"/>
                      <a:ext cx="6025" cy="5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41" h="225" extrusionOk="0">
                          <a:moveTo>
                            <a:pt x="241" y="64"/>
                          </a:moveTo>
                          <a:cubicBezTo>
                            <a:pt x="241" y="112"/>
                            <a:pt x="225" y="160"/>
                            <a:pt x="177" y="176"/>
                          </a:cubicBezTo>
                          <a:cubicBezTo>
                            <a:pt x="49" y="224"/>
                            <a:pt x="1" y="32"/>
                            <a:pt x="129" y="16"/>
                          </a:cubicBezTo>
                          <a:cubicBezTo>
                            <a:pt x="177" y="0"/>
                            <a:pt x="225" y="16"/>
                            <a:pt x="241" y="64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18" name="Google Shape;23418;p52"/>
                    <p:cNvSpPr/>
                    <p:nvPr/>
                  </p:nvSpPr>
                  <p:spPr>
                    <a:xfrm>
                      <a:off x="5634925" y="98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1" y="209"/>
                          </a:moveTo>
                          <a:cubicBezTo>
                            <a:pt x="481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97" y="1"/>
                            <a:pt x="273" y="1"/>
                          </a:cubicBezTo>
                          <a:cubicBezTo>
                            <a:pt x="385" y="1"/>
                            <a:pt x="481" y="97"/>
                            <a:pt x="481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19" name="Google Shape;23419;p52"/>
                    <p:cNvSpPr/>
                    <p:nvPr/>
                  </p:nvSpPr>
                  <p:spPr>
                    <a:xfrm>
                      <a:off x="5717725" y="1135775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2"/>
                          </a:moveTo>
                          <a:cubicBezTo>
                            <a:pt x="465" y="368"/>
                            <a:pt x="257" y="464"/>
                            <a:pt x="129" y="336"/>
                          </a:cubicBezTo>
                          <a:cubicBezTo>
                            <a:pt x="1" y="208"/>
                            <a:pt x="81" y="0"/>
                            <a:pt x="273" y="0"/>
                          </a:cubicBezTo>
                          <a:cubicBezTo>
                            <a:pt x="385" y="0"/>
                            <a:pt x="465" y="80"/>
                            <a:pt x="465" y="192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20" name="Google Shape;23420;p52"/>
                    <p:cNvSpPr/>
                    <p:nvPr/>
                  </p:nvSpPr>
                  <p:spPr>
                    <a:xfrm>
                      <a:off x="5316900" y="997350"/>
                      <a:ext cx="116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81" extrusionOk="0">
                          <a:moveTo>
                            <a:pt x="465" y="209"/>
                          </a:moveTo>
                          <a:cubicBezTo>
                            <a:pt x="465" y="385"/>
                            <a:pt x="257" y="481"/>
                            <a:pt x="129" y="353"/>
                          </a:cubicBezTo>
                          <a:cubicBezTo>
                            <a:pt x="1" y="225"/>
                            <a:pt x="81" y="1"/>
                            <a:pt x="273" y="1"/>
                          </a:cubicBezTo>
                          <a:cubicBezTo>
                            <a:pt x="369" y="1"/>
                            <a:pt x="465" y="97"/>
                            <a:pt x="465" y="209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21" name="Google Shape;23421;p52"/>
                    <p:cNvSpPr/>
                    <p:nvPr/>
                  </p:nvSpPr>
                  <p:spPr>
                    <a:xfrm>
                      <a:off x="5331700" y="1124575"/>
                      <a:ext cx="120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65" extrusionOk="0">
                          <a:moveTo>
                            <a:pt x="481" y="208"/>
                          </a:moveTo>
                          <a:cubicBezTo>
                            <a:pt x="481" y="384"/>
                            <a:pt x="257" y="464"/>
                            <a:pt x="129" y="352"/>
                          </a:cubicBezTo>
                          <a:cubicBezTo>
                            <a:pt x="1" y="224"/>
                            <a:pt x="97" y="0"/>
                            <a:pt x="273" y="0"/>
                          </a:cubicBezTo>
                          <a:cubicBezTo>
                            <a:pt x="385" y="0"/>
                            <a:pt x="481" y="96"/>
                            <a:pt x="481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22" name="Google Shape;23422;p52"/>
                    <p:cNvSpPr/>
                    <p:nvPr/>
                  </p:nvSpPr>
                  <p:spPr>
                    <a:xfrm>
                      <a:off x="5794150" y="906150"/>
                      <a:ext cx="12025" cy="12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1" h="481" extrusionOk="0">
                          <a:moveTo>
                            <a:pt x="480" y="208"/>
                          </a:moveTo>
                          <a:cubicBezTo>
                            <a:pt x="480" y="384"/>
                            <a:pt x="256" y="480"/>
                            <a:pt x="128" y="352"/>
                          </a:cubicBezTo>
                          <a:cubicBezTo>
                            <a:pt x="0" y="224"/>
                            <a:pt x="96" y="0"/>
                            <a:pt x="272" y="0"/>
                          </a:cubicBezTo>
                          <a:cubicBezTo>
                            <a:pt x="384" y="0"/>
                            <a:pt x="480" y="96"/>
                            <a:pt x="480" y="20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23" name="Google Shape;23423;p52"/>
                    <p:cNvSpPr/>
                    <p:nvPr/>
                  </p:nvSpPr>
                  <p:spPr>
                    <a:xfrm>
                      <a:off x="5290500" y="924950"/>
                      <a:ext cx="11625" cy="11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5" h="465" extrusionOk="0">
                          <a:moveTo>
                            <a:pt x="465" y="193"/>
                          </a:moveTo>
                          <a:cubicBezTo>
                            <a:pt x="465" y="369"/>
                            <a:pt x="257" y="465"/>
                            <a:pt x="129" y="337"/>
                          </a:cubicBezTo>
                          <a:cubicBezTo>
                            <a:pt x="1" y="209"/>
                            <a:pt x="97" y="0"/>
                            <a:pt x="273" y="0"/>
                          </a:cubicBezTo>
                          <a:cubicBezTo>
                            <a:pt x="385" y="0"/>
                            <a:pt x="465" y="81"/>
                            <a:pt x="465" y="193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24" name="Google Shape;23424;p52"/>
                    <p:cNvSpPr/>
                    <p:nvPr/>
                  </p:nvSpPr>
                  <p:spPr>
                    <a:xfrm>
                      <a:off x="5680925" y="826150"/>
                      <a:ext cx="43225" cy="432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29" h="1729" extrusionOk="0">
                          <a:moveTo>
                            <a:pt x="865" y="1728"/>
                          </a:moveTo>
                          <a:lnTo>
                            <a:pt x="865" y="1728"/>
                          </a:lnTo>
                          <a:cubicBezTo>
                            <a:pt x="865" y="1248"/>
                            <a:pt x="481" y="864"/>
                            <a:pt x="1" y="864"/>
                          </a:cubicBezTo>
                          <a:lnTo>
                            <a:pt x="1" y="864"/>
                          </a:lnTo>
                          <a:cubicBezTo>
                            <a:pt x="481" y="864"/>
                            <a:pt x="865" y="480"/>
                            <a:pt x="865" y="0"/>
                          </a:cubicBezTo>
                          <a:lnTo>
                            <a:pt x="865" y="0"/>
                          </a:lnTo>
                          <a:cubicBezTo>
                            <a:pt x="865" y="480"/>
                            <a:pt x="1265" y="864"/>
                            <a:pt x="1729" y="864"/>
                          </a:cubicBezTo>
                          <a:lnTo>
                            <a:pt x="1729" y="864"/>
                          </a:lnTo>
                          <a:cubicBezTo>
                            <a:pt x="1265" y="864"/>
                            <a:pt x="865" y="1248"/>
                            <a:pt x="865" y="1728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grpSp>
              <p:nvGrpSpPr>
                <p:cNvPr id="23425" name="Google Shape;23425;p52"/>
                <p:cNvGrpSpPr/>
                <p:nvPr/>
              </p:nvGrpSpPr>
              <p:grpSpPr>
                <a:xfrm rot="-2360946">
                  <a:off x="407388" y="61296"/>
                  <a:ext cx="611659" cy="956408"/>
                  <a:chOff x="7920143" y="332346"/>
                  <a:chExt cx="611894" cy="953110"/>
                </a:xfrm>
              </p:grpSpPr>
              <p:grpSp>
                <p:nvGrpSpPr>
                  <p:cNvPr id="23426" name="Google Shape;23426;p52"/>
                  <p:cNvGrpSpPr/>
                  <p:nvPr/>
                </p:nvGrpSpPr>
                <p:grpSpPr>
                  <a:xfrm>
                    <a:off x="7925836" y="1010231"/>
                    <a:ext cx="262134" cy="275226"/>
                    <a:chOff x="1063586" y="401894"/>
                    <a:chExt cx="262134" cy="275226"/>
                  </a:xfrm>
                </p:grpSpPr>
                <p:sp>
                  <p:nvSpPr>
                    <p:cNvPr id="23427" name="Google Shape;23427;p52"/>
                    <p:cNvSpPr/>
                    <p:nvPr/>
                  </p:nvSpPr>
                  <p:spPr>
                    <a:xfrm>
                      <a:off x="1063586" y="548421"/>
                      <a:ext cx="82520" cy="844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85" h="2850" extrusionOk="0">
                          <a:moveTo>
                            <a:pt x="80" y="1409"/>
                          </a:moveTo>
                          <a:cubicBezTo>
                            <a:pt x="32" y="1457"/>
                            <a:pt x="0" y="1521"/>
                            <a:pt x="0" y="1601"/>
                          </a:cubicBezTo>
                          <a:cubicBezTo>
                            <a:pt x="16" y="1681"/>
                            <a:pt x="64" y="1745"/>
                            <a:pt x="128" y="1809"/>
                          </a:cubicBezTo>
                          <a:lnTo>
                            <a:pt x="1040" y="2705"/>
                          </a:lnTo>
                          <a:cubicBezTo>
                            <a:pt x="1088" y="2769"/>
                            <a:pt x="1168" y="2817"/>
                            <a:pt x="1248" y="2849"/>
                          </a:cubicBezTo>
                          <a:cubicBezTo>
                            <a:pt x="1360" y="2849"/>
                            <a:pt x="1472" y="2817"/>
                            <a:pt x="1552" y="2753"/>
                          </a:cubicBezTo>
                          <a:cubicBezTo>
                            <a:pt x="2048" y="2385"/>
                            <a:pt x="2320" y="1809"/>
                            <a:pt x="2560" y="1249"/>
                          </a:cubicBezTo>
                          <a:cubicBezTo>
                            <a:pt x="2672" y="993"/>
                            <a:pt x="2784" y="689"/>
                            <a:pt x="2640" y="449"/>
                          </a:cubicBezTo>
                          <a:cubicBezTo>
                            <a:pt x="2400" y="49"/>
                            <a:pt x="1520" y="1"/>
                            <a:pt x="1136" y="161"/>
                          </a:cubicBezTo>
                          <a:cubicBezTo>
                            <a:pt x="704" y="369"/>
                            <a:pt x="336" y="1025"/>
                            <a:pt x="80" y="14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28" name="Google Shape;23428;p52"/>
                    <p:cNvSpPr/>
                    <p:nvPr/>
                  </p:nvSpPr>
                  <p:spPr>
                    <a:xfrm>
                      <a:off x="1241304" y="608348"/>
                      <a:ext cx="84416" cy="687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49" h="2321" extrusionOk="0">
                          <a:moveTo>
                            <a:pt x="561" y="1521"/>
                          </a:moveTo>
                          <a:cubicBezTo>
                            <a:pt x="833" y="1969"/>
                            <a:pt x="1345" y="2177"/>
                            <a:pt x="1841" y="2273"/>
                          </a:cubicBezTo>
                          <a:cubicBezTo>
                            <a:pt x="2033" y="2321"/>
                            <a:pt x="2225" y="2321"/>
                            <a:pt x="2401" y="2241"/>
                          </a:cubicBezTo>
                          <a:cubicBezTo>
                            <a:pt x="2545" y="2129"/>
                            <a:pt x="2641" y="2001"/>
                            <a:pt x="2689" y="1841"/>
                          </a:cubicBezTo>
                          <a:cubicBezTo>
                            <a:pt x="2769" y="1585"/>
                            <a:pt x="2817" y="1329"/>
                            <a:pt x="2833" y="1073"/>
                          </a:cubicBezTo>
                          <a:cubicBezTo>
                            <a:pt x="2849" y="865"/>
                            <a:pt x="2801" y="641"/>
                            <a:pt x="2689" y="449"/>
                          </a:cubicBezTo>
                          <a:cubicBezTo>
                            <a:pt x="2497" y="177"/>
                            <a:pt x="2177" y="17"/>
                            <a:pt x="1841" y="17"/>
                          </a:cubicBezTo>
                          <a:cubicBezTo>
                            <a:pt x="1041" y="1"/>
                            <a:pt x="1" y="609"/>
                            <a:pt x="561" y="1521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29" name="Google Shape;23429;p52"/>
                    <p:cNvSpPr/>
                    <p:nvPr/>
                  </p:nvSpPr>
                  <p:spPr>
                    <a:xfrm>
                      <a:off x="1146109" y="401894"/>
                      <a:ext cx="171173" cy="146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77" h="4945" extrusionOk="0">
                          <a:moveTo>
                            <a:pt x="512" y="2352"/>
                          </a:moveTo>
                          <a:cubicBezTo>
                            <a:pt x="976" y="3104"/>
                            <a:pt x="1536" y="3792"/>
                            <a:pt x="2160" y="4400"/>
                          </a:cubicBezTo>
                          <a:cubicBezTo>
                            <a:pt x="2320" y="4576"/>
                            <a:pt x="2512" y="4704"/>
                            <a:pt x="2736" y="4800"/>
                          </a:cubicBezTo>
                          <a:cubicBezTo>
                            <a:pt x="3152" y="4944"/>
                            <a:pt x="3616" y="4752"/>
                            <a:pt x="4032" y="4560"/>
                          </a:cubicBezTo>
                          <a:lnTo>
                            <a:pt x="5008" y="4096"/>
                          </a:lnTo>
                          <a:cubicBezTo>
                            <a:pt x="5185" y="4016"/>
                            <a:pt x="5345" y="3920"/>
                            <a:pt x="5473" y="3792"/>
                          </a:cubicBezTo>
                          <a:cubicBezTo>
                            <a:pt x="5729" y="3536"/>
                            <a:pt x="5761" y="3136"/>
                            <a:pt x="5761" y="2784"/>
                          </a:cubicBezTo>
                          <a:cubicBezTo>
                            <a:pt x="5777" y="2288"/>
                            <a:pt x="5777" y="1728"/>
                            <a:pt x="5457" y="1360"/>
                          </a:cubicBezTo>
                          <a:cubicBezTo>
                            <a:pt x="5249" y="1136"/>
                            <a:pt x="4992" y="976"/>
                            <a:pt x="4704" y="880"/>
                          </a:cubicBezTo>
                          <a:cubicBezTo>
                            <a:pt x="3680" y="416"/>
                            <a:pt x="2528" y="0"/>
                            <a:pt x="1408" y="432"/>
                          </a:cubicBezTo>
                          <a:cubicBezTo>
                            <a:pt x="592" y="752"/>
                            <a:pt x="0" y="1520"/>
                            <a:pt x="512" y="2352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grpSp>
                <p:nvGrpSpPr>
                  <p:cNvPr id="23430" name="Google Shape;23430;p52"/>
                  <p:cNvGrpSpPr/>
                  <p:nvPr/>
                </p:nvGrpSpPr>
                <p:grpSpPr>
                  <a:xfrm>
                    <a:off x="7920143" y="332346"/>
                    <a:ext cx="611894" cy="715202"/>
                    <a:chOff x="7920143" y="332346"/>
                    <a:chExt cx="611894" cy="715202"/>
                  </a:xfrm>
                </p:grpSpPr>
                <p:sp>
                  <p:nvSpPr>
                    <p:cNvPr id="23431" name="Google Shape;23431;p52"/>
                    <p:cNvSpPr/>
                    <p:nvPr/>
                  </p:nvSpPr>
                  <p:spPr>
                    <a:xfrm rot="-3261661">
                      <a:off x="8416538" y="639068"/>
                      <a:ext cx="95677" cy="979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85" h="2850" extrusionOk="0">
                          <a:moveTo>
                            <a:pt x="80" y="1409"/>
                          </a:moveTo>
                          <a:cubicBezTo>
                            <a:pt x="32" y="1457"/>
                            <a:pt x="0" y="1521"/>
                            <a:pt x="0" y="1601"/>
                          </a:cubicBezTo>
                          <a:cubicBezTo>
                            <a:pt x="16" y="1681"/>
                            <a:pt x="64" y="1745"/>
                            <a:pt x="128" y="1809"/>
                          </a:cubicBezTo>
                          <a:lnTo>
                            <a:pt x="1040" y="2705"/>
                          </a:lnTo>
                          <a:cubicBezTo>
                            <a:pt x="1088" y="2769"/>
                            <a:pt x="1168" y="2817"/>
                            <a:pt x="1248" y="2849"/>
                          </a:cubicBezTo>
                          <a:cubicBezTo>
                            <a:pt x="1360" y="2849"/>
                            <a:pt x="1472" y="2817"/>
                            <a:pt x="1552" y="2753"/>
                          </a:cubicBezTo>
                          <a:cubicBezTo>
                            <a:pt x="2048" y="2385"/>
                            <a:pt x="2320" y="1809"/>
                            <a:pt x="2560" y="1249"/>
                          </a:cubicBezTo>
                          <a:cubicBezTo>
                            <a:pt x="2672" y="993"/>
                            <a:pt x="2784" y="689"/>
                            <a:pt x="2640" y="449"/>
                          </a:cubicBezTo>
                          <a:cubicBezTo>
                            <a:pt x="2400" y="49"/>
                            <a:pt x="1520" y="1"/>
                            <a:pt x="1136" y="161"/>
                          </a:cubicBezTo>
                          <a:cubicBezTo>
                            <a:pt x="704" y="369"/>
                            <a:pt x="336" y="1025"/>
                            <a:pt x="80" y="1409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32" name="Google Shape;23432;p52"/>
                    <p:cNvSpPr/>
                    <p:nvPr/>
                  </p:nvSpPr>
                  <p:spPr>
                    <a:xfrm>
                      <a:off x="8015237" y="332346"/>
                      <a:ext cx="421673" cy="3809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274" h="11090" extrusionOk="0">
                          <a:moveTo>
                            <a:pt x="624" y="7825"/>
                          </a:moveTo>
                          <a:cubicBezTo>
                            <a:pt x="960" y="8417"/>
                            <a:pt x="1520" y="8817"/>
                            <a:pt x="2016" y="9297"/>
                          </a:cubicBezTo>
                          <a:cubicBezTo>
                            <a:pt x="2465" y="9729"/>
                            <a:pt x="2865" y="10241"/>
                            <a:pt x="3425" y="10529"/>
                          </a:cubicBezTo>
                          <a:cubicBezTo>
                            <a:pt x="3825" y="10689"/>
                            <a:pt x="4241" y="10801"/>
                            <a:pt x="4657" y="10833"/>
                          </a:cubicBezTo>
                          <a:cubicBezTo>
                            <a:pt x="5521" y="10961"/>
                            <a:pt x="6417" y="11089"/>
                            <a:pt x="7265" y="10881"/>
                          </a:cubicBezTo>
                          <a:cubicBezTo>
                            <a:pt x="8193" y="10641"/>
                            <a:pt x="8961" y="10017"/>
                            <a:pt x="9681" y="9393"/>
                          </a:cubicBezTo>
                          <a:cubicBezTo>
                            <a:pt x="10753" y="8481"/>
                            <a:pt x="11873" y="7425"/>
                            <a:pt x="12081" y="6033"/>
                          </a:cubicBezTo>
                          <a:cubicBezTo>
                            <a:pt x="12273" y="4849"/>
                            <a:pt x="11761" y="3665"/>
                            <a:pt x="10993" y="2752"/>
                          </a:cubicBezTo>
                          <a:cubicBezTo>
                            <a:pt x="10225" y="1840"/>
                            <a:pt x="9233" y="1184"/>
                            <a:pt x="8241" y="528"/>
                          </a:cubicBezTo>
                          <a:cubicBezTo>
                            <a:pt x="7841" y="272"/>
                            <a:pt x="7393" y="0"/>
                            <a:pt x="6913" y="32"/>
                          </a:cubicBezTo>
                          <a:cubicBezTo>
                            <a:pt x="6257" y="64"/>
                            <a:pt x="5793" y="656"/>
                            <a:pt x="5345" y="1136"/>
                          </a:cubicBezTo>
                          <a:cubicBezTo>
                            <a:pt x="4209" y="2352"/>
                            <a:pt x="2561" y="2544"/>
                            <a:pt x="1424" y="3553"/>
                          </a:cubicBezTo>
                          <a:cubicBezTo>
                            <a:pt x="448" y="4449"/>
                            <a:pt x="0" y="6673"/>
                            <a:pt x="624" y="7825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33" name="Google Shape;23433;p52"/>
                    <p:cNvSpPr/>
                    <p:nvPr/>
                  </p:nvSpPr>
                  <p:spPr>
                    <a:xfrm>
                      <a:off x="7920143" y="760581"/>
                      <a:ext cx="198469" cy="1698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77" h="4945" extrusionOk="0">
                          <a:moveTo>
                            <a:pt x="512" y="2352"/>
                          </a:moveTo>
                          <a:cubicBezTo>
                            <a:pt x="976" y="3104"/>
                            <a:pt x="1536" y="3792"/>
                            <a:pt x="2160" y="4400"/>
                          </a:cubicBezTo>
                          <a:cubicBezTo>
                            <a:pt x="2320" y="4576"/>
                            <a:pt x="2512" y="4704"/>
                            <a:pt x="2736" y="4800"/>
                          </a:cubicBezTo>
                          <a:cubicBezTo>
                            <a:pt x="3152" y="4944"/>
                            <a:pt x="3616" y="4752"/>
                            <a:pt x="4032" y="4560"/>
                          </a:cubicBezTo>
                          <a:lnTo>
                            <a:pt x="5008" y="4096"/>
                          </a:lnTo>
                          <a:cubicBezTo>
                            <a:pt x="5185" y="4016"/>
                            <a:pt x="5345" y="3920"/>
                            <a:pt x="5473" y="3792"/>
                          </a:cubicBezTo>
                          <a:cubicBezTo>
                            <a:pt x="5729" y="3536"/>
                            <a:pt x="5761" y="3136"/>
                            <a:pt x="5761" y="2784"/>
                          </a:cubicBezTo>
                          <a:cubicBezTo>
                            <a:pt x="5777" y="2288"/>
                            <a:pt x="5777" y="1728"/>
                            <a:pt x="5457" y="1360"/>
                          </a:cubicBezTo>
                          <a:cubicBezTo>
                            <a:pt x="5249" y="1136"/>
                            <a:pt x="4992" y="976"/>
                            <a:pt x="4704" y="880"/>
                          </a:cubicBezTo>
                          <a:cubicBezTo>
                            <a:pt x="3680" y="416"/>
                            <a:pt x="2528" y="0"/>
                            <a:pt x="1408" y="432"/>
                          </a:cubicBezTo>
                          <a:cubicBezTo>
                            <a:pt x="592" y="752"/>
                            <a:pt x="0" y="1520"/>
                            <a:pt x="512" y="2352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34" name="Google Shape;23434;p52"/>
                    <p:cNvSpPr/>
                    <p:nvPr/>
                  </p:nvSpPr>
                  <p:spPr>
                    <a:xfrm>
                      <a:off x="8318661" y="810602"/>
                      <a:ext cx="195755" cy="2369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98" h="6897" extrusionOk="0">
                          <a:moveTo>
                            <a:pt x="337" y="3040"/>
                          </a:moveTo>
                          <a:cubicBezTo>
                            <a:pt x="513" y="3264"/>
                            <a:pt x="721" y="3472"/>
                            <a:pt x="961" y="3649"/>
                          </a:cubicBezTo>
                          <a:cubicBezTo>
                            <a:pt x="1505" y="4161"/>
                            <a:pt x="1713" y="4913"/>
                            <a:pt x="2049" y="5585"/>
                          </a:cubicBezTo>
                          <a:cubicBezTo>
                            <a:pt x="2385" y="6257"/>
                            <a:pt x="2993" y="6897"/>
                            <a:pt x="3745" y="6833"/>
                          </a:cubicBezTo>
                          <a:cubicBezTo>
                            <a:pt x="4193" y="6753"/>
                            <a:pt x="4593" y="6481"/>
                            <a:pt x="4833" y="6065"/>
                          </a:cubicBezTo>
                          <a:cubicBezTo>
                            <a:pt x="5041" y="5665"/>
                            <a:pt x="5201" y="5233"/>
                            <a:pt x="5297" y="4785"/>
                          </a:cubicBezTo>
                          <a:cubicBezTo>
                            <a:pt x="5521" y="3937"/>
                            <a:pt x="5697" y="2928"/>
                            <a:pt x="5121" y="2272"/>
                          </a:cubicBezTo>
                          <a:cubicBezTo>
                            <a:pt x="4897" y="2032"/>
                            <a:pt x="4593" y="1872"/>
                            <a:pt x="4417" y="1584"/>
                          </a:cubicBezTo>
                          <a:cubicBezTo>
                            <a:pt x="4241" y="1280"/>
                            <a:pt x="4289" y="864"/>
                            <a:pt x="4097" y="544"/>
                          </a:cubicBezTo>
                          <a:cubicBezTo>
                            <a:pt x="3873" y="128"/>
                            <a:pt x="3329" y="0"/>
                            <a:pt x="2865" y="0"/>
                          </a:cubicBezTo>
                          <a:cubicBezTo>
                            <a:pt x="2129" y="0"/>
                            <a:pt x="993" y="256"/>
                            <a:pt x="561" y="912"/>
                          </a:cubicBezTo>
                          <a:cubicBezTo>
                            <a:pt x="225" y="1408"/>
                            <a:pt x="1" y="2544"/>
                            <a:pt x="337" y="304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435" name="Google Shape;23435;p52"/>
                    <p:cNvSpPr/>
                    <p:nvPr/>
                  </p:nvSpPr>
                  <p:spPr>
                    <a:xfrm>
                      <a:off x="8207076" y="945274"/>
                      <a:ext cx="97877" cy="797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49" h="2321" extrusionOk="0">
                          <a:moveTo>
                            <a:pt x="561" y="1521"/>
                          </a:moveTo>
                          <a:cubicBezTo>
                            <a:pt x="833" y="1969"/>
                            <a:pt x="1345" y="2177"/>
                            <a:pt x="1841" y="2273"/>
                          </a:cubicBezTo>
                          <a:cubicBezTo>
                            <a:pt x="2033" y="2321"/>
                            <a:pt x="2225" y="2321"/>
                            <a:pt x="2401" y="2241"/>
                          </a:cubicBezTo>
                          <a:cubicBezTo>
                            <a:pt x="2545" y="2129"/>
                            <a:pt x="2641" y="2001"/>
                            <a:pt x="2689" y="1841"/>
                          </a:cubicBezTo>
                          <a:cubicBezTo>
                            <a:pt x="2769" y="1585"/>
                            <a:pt x="2817" y="1329"/>
                            <a:pt x="2833" y="1073"/>
                          </a:cubicBezTo>
                          <a:cubicBezTo>
                            <a:pt x="2849" y="865"/>
                            <a:pt x="2801" y="641"/>
                            <a:pt x="2689" y="449"/>
                          </a:cubicBezTo>
                          <a:cubicBezTo>
                            <a:pt x="2497" y="177"/>
                            <a:pt x="2177" y="17"/>
                            <a:pt x="1841" y="17"/>
                          </a:cubicBezTo>
                          <a:cubicBezTo>
                            <a:pt x="1041" y="1"/>
                            <a:pt x="1" y="609"/>
                            <a:pt x="561" y="1521"/>
                          </a:cubicBez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grpSp>
          <p:nvGrpSpPr>
            <p:cNvPr id="23436" name="Google Shape;23436;p52"/>
            <p:cNvGrpSpPr/>
            <p:nvPr/>
          </p:nvGrpSpPr>
          <p:grpSpPr>
            <a:xfrm>
              <a:off x="6655448" y="2314411"/>
              <a:ext cx="2734246" cy="2492132"/>
              <a:chOff x="4307350" y="407200"/>
              <a:chExt cx="1425200" cy="1299000"/>
            </a:xfrm>
          </p:grpSpPr>
          <p:sp>
            <p:nvSpPr>
              <p:cNvPr id="23437" name="Google Shape;23437;p52"/>
              <p:cNvSpPr/>
              <p:nvPr/>
            </p:nvSpPr>
            <p:spPr>
              <a:xfrm>
                <a:off x="4307350" y="407200"/>
                <a:ext cx="1425200" cy="1299000"/>
              </a:xfrm>
              <a:custGeom>
                <a:avLst/>
                <a:gdLst/>
                <a:ahLst/>
                <a:cxnLst/>
                <a:rect l="l" t="t" r="r" b="b"/>
                <a:pathLst>
                  <a:path w="57008" h="51960" extrusionOk="0">
                    <a:moveTo>
                      <a:pt x="28503" y="1"/>
                    </a:moveTo>
                    <a:cubicBezTo>
                      <a:pt x="26583" y="1"/>
                      <a:pt x="24633" y="215"/>
                      <a:pt x="22683" y="662"/>
                    </a:cubicBezTo>
                    <a:cubicBezTo>
                      <a:pt x="8706" y="3897"/>
                      <a:pt x="0" y="17807"/>
                      <a:pt x="3202" y="31784"/>
                    </a:cubicBezTo>
                    <a:cubicBezTo>
                      <a:pt x="5958" y="43810"/>
                      <a:pt x="16666" y="51959"/>
                      <a:pt x="28505" y="51959"/>
                    </a:cubicBezTo>
                    <a:cubicBezTo>
                      <a:pt x="30425" y="51959"/>
                      <a:pt x="32374" y="51745"/>
                      <a:pt x="34325" y="51298"/>
                    </a:cubicBezTo>
                    <a:cubicBezTo>
                      <a:pt x="48301" y="48062"/>
                      <a:pt x="57007" y="34152"/>
                      <a:pt x="53805" y="20176"/>
                    </a:cubicBezTo>
                    <a:cubicBezTo>
                      <a:pt x="51050" y="8149"/>
                      <a:pt x="40342" y="1"/>
                      <a:pt x="28503" y="1"/>
                    </a:cubicBezTo>
                    <a:close/>
                  </a:path>
                </a:pathLst>
              </a:custGeom>
              <a:solidFill>
                <a:schemeClr val="accent2">
                  <a:alpha val="54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8" name="Google Shape;23438;p52"/>
              <p:cNvSpPr/>
              <p:nvPr/>
            </p:nvSpPr>
            <p:spPr>
              <a:xfrm>
                <a:off x="4399075" y="494625"/>
                <a:ext cx="1241750" cy="1123875"/>
              </a:xfrm>
              <a:custGeom>
                <a:avLst/>
                <a:gdLst/>
                <a:ahLst/>
                <a:cxnLst/>
                <a:rect l="l" t="t" r="r" b="b"/>
                <a:pathLst>
                  <a:path w="49670" h="44955" extrusionOk="0">
                    <a:moveTo>
                      <a:pt x="24871" y="0"/>
                    </a:moveTo>
                    <a:cubicBezTo>
                      <a:pt x="23037" y="0"/>
                      <a:pt x="21173" y="227"/>
                      <a:pt x="19314" y="701"/>
                    </a:cubicBezTo>
                    <a:cubicBezTo>
                      <a:pt x="7306" y="3736"/>
                      <a:pt x="0" y="15945"/>
                      <a:pt x="3036" y="27987"/>
                    </a:cubicBezTo>
                    <a:cubicBezTo>
                      <a:pt x="5605" y="38179"/>
                      <a:pt x="14770" y="44954"/>
                      <a:pt x="24827" y="44954"/>
                    </a:cubicBezTo>
                    <a:cubicBezTo>
                      <a:pt x="26652" y="44954"/>
                      <a:pt x="28506" y="44731"/>
                      <a:pt x="30355" y="44265"/>
                    </a:cubicBezTo>
                    <a:cubicBezTo>
                      <a:pt x="42364" y="41230"/>
                      <a:pt x="49669" y="29021"/>
                      <a:pt x="46634" y="16979"/>
                    </a:cubicBezTo>
                    <a:cubicBezTo>
                      <a:pt x="44067" y="6796"/>
                      <a:pt x="34917" y="0"/>
                      <a:pt x="248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439" name="Google Shape;23439;p52"/>
              <p:cNvGrpSpPr/>
              <p:nvPr/>
            </p:nvGrpSpPr>
            <p:grpSpPr>
              <a:xfrm>
                <a:off x="4499975" y="588850"/>
                <a:ext cx="988225" cy="936700"/>
                <a:chOff x="4499975" y="588850"/>
                <a:chExt cx="988225" cy="936700"/>
              </a:xfrm>
            </p:grpSpPr>
            <p:sp>
              <p:nvSpPr>
                <p:cNvPr id="23440" name="Google Shape;23440;p52"/>
                <p:cNvSpPr/>
                <p:nvPr/>
              </p:nvSpPr>
              <p:spPr>
                <a:xfrm>
                  <a:off x="4987000" y="588850"/>
                  <a:ext cx="472850" cy="42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4" h="16880" extrusionOk="0">
                      <a:moveTo>
                        <a:pt x="1380" y="0"/>
                      </a:moveTo>
                      <a:cubicBezTo>
                        <a:pt x="1354" y="0"/>
                        <a:pt x="1328" y="0"/>
                        <a:pt x="1301" y="0"/>
                      </a:cubicBezTo>
                      <a:lnTo>
                        <a:pt x="467" y="0"/>
                      </a:lnTo>
                      <a:cubicBezTo>
                        <a:pt x="234" y="467"/>
                        <a:pt x="100" y="968"/>
                        <a:pt x="0" y="1468"/>
                      </a:cubicBezTo>
                      <a:cubicBezTo>
                        <a:pt x="0" y="1468"/>
                        <a:pt x="367" y="2669"/>
                        <a:pt x="634" y="3303"/>
                      </a:cubicBezTo>
                      <a:cubicBezTo>
                        <a:pt x="934" y="3970"/>
                        <a:pt x="1301" y="5204"/>
                        <a:pt x="1301" y="5204"/>
                      </a:cubicBezTo>
                      <a:lnTo>
                        <a:pt x="1101" y="7706"/>
                      </a:lnTo>
                      <a:lnTo>
                        <a:pt x="567" y="10074"/>
                      </a:lnTo>
                      <a:cubicBezTo>
                        <a:pt x="567" y="10074"/>
                        <a:pt x="134" y="12109"/>
                        <a:pt x="567" y="12910"/>
                      </a:cubicBezTo>
                      <a:cubicBezTo>
                        <a:pt x="767" y="13310"/>
                        <a:pt x="1034" y="13677"/>
                        <a:pt x="1301" y="14010"/>
                      </a:cubicBezTo>
                      <a:cubicBezTo>
                        <a:pt x="1301" y="14010"/>
                        <a:pt x="1305" y="14007"/>
                        <a:pt x="1318" y="14007"/>
                      </a:cubicBezTo>
                      <a:cubicBezTo>
                        <a:pt x="1362" y="14007"/>
                        <a:pt x="1509" y="14046"/>
                        <a:pt x="1968" y="14377"/>
                      </a:cubicBezTo>
                      <a:cubicBezTo>
                        <a:pt x="2159" y="14526"/>
                        <a:pt x="2283" y="14553"/>
                        <a:pt x="2392" y="14553"/>
                      </a:cubicBezTo>
                      <a:cubicBezTo>
                        <a:pt x="2455" y="14553"/>
                        <a:pt x="2513" y="14544"/>
                        <a:pt x="2577" y="14544"/>
                      </a:cubicBezTo>
                      <a:cubicBezTo>
                        <a:pt x="2752" y="14544"/>
                        <a:pt x="2969" y="14611"/>
                        <a:pt x="3436" y="15111"/>
                      </a:cubicBezTo>
                      <a:cubicBezTo>
                        <a:pt x="4403" y="16145"/>
                        <a:pt x="2635" y="16879"/>
                        <a:pt x="5704" y="16879"/>
                      </a:cubicBezTo>
                      <a:cubicBezTo>
                        <a:pt x="7706" y="16846"/>
                        <a:pt x="9674" y="16546"/>
                        <a:pt x="11575" y="15945"/>
                      </a:cubicBezTo>
                      <a:cubicBezTo>
                        <a:pt x="11942" y="15145"/>
                        <a:pt x="12476" y="14444"/>
                        <a:pt x="13110" y="13877"/>
                      </a:cubicBezTo>
                      <a:cubicBezTo>
                        <a:pt x="14277" y="12776"/>
                        <a:pt x="14144" y="12476"/>
                        <a:pt x="16112" y="12343"/>
                      </a:cubicBezTo>
                      <a:cubicBezTo>
                        <a:pt x="16330" y="12327"/>
                        <a:pt x="16531" y="12321"/>
                        <a:pt x="16717" y="12321"/>
                      </a:cubicBezTo>
                      <a:cubicBezTo>
                        <a:pt x="17396" y="12321"/>
                        <a:pt x="17883" y="12401"/>
                        <a:pt x="18297" y="12401"/>
                      </a:cubicBezTo>
                      <a:cubicBezTo>
                        <a:pt x="18517" y="12401"/>
                        <a:pt x="18717" y="12378"/>
                        <a:pt x="18914" y="12309"/>
                      </a:cubicBezTo>
                      <a:cubicBezTo>
                        <a:pt x="16221" y="4929"/>
                        <a:pt x="9221" y="0"/>
                        <a:pt x="1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41" name="Google Shape;23441;p52"/>
                <p:cNvSpPr/>
                <p:nvPr/>
              </p:nvSpPr>
              <p:spPr>
                <a:xfrm>
                  <a:off x="4870250" y="945900"/>
                  <a:ext cx="617950" cy="57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18" h="23186" extrusionOk="0">
                      <a:moveTo>
                        <a:pt x="23666" y="1"/>
                      </a:moveTo>
                      <a:cubicBezTo>
                        <a:pt x="22908" y="1"/>
                        <a:pt x="22168" y="182"/>
                        <a:pt x="21516" y="562"/>
                      </a:cubicBezTo>
                      <a:cubicBezTo>
                        <a:pt x="19748" y="1630"/>
                        <a:pt x="20782" y="262"/>
                        <a:pt x="18814" y="3298"/>
                      </a:cubicBezTo>
                      <a:cubicBezTo>
                        <a:pt x="16846" y="6300"/>
                        <a:pt x="16112" y="7100"/>
                        <a:pt x="13743" y="7234"/>
                      </a:cubicBezTo>
                      <a:cubicBezTo>
                        <a:pt x="11408" y="7401"/>
                        <a:pt x="5638" y="8135"/>
                        <a:pt x="5971" y="11337"/>
                      </a:cubicBezTo>
                      <a:cubicBezTo>
                        <a:pt x="6338" y="14572"/>
                        <a:pt x="6772" y="17741"/>
                        <a:pt x="4203" y="18976"/>
                      </a:cubicBezTo>
                      <a:cubicBezTo>
                        <a:pt x="3036" y="19543"/>
                        <a:pt x="1401" y="20877"/>
                        <a:pt x="0" y="22211"/>
                      </a:cubicBezTo>
                      <a:cubicBezTo>
                        <a:pt x="1995" y="22874"/>
                        <a:pt x="4002" y="23185"/>
                        <a:pt x="5962" y="23185"/>
                      </a:cubicBezTo>
                      <a:cubicBezTo>
                        <a:pt x="15935" y="23185"/>
                        <a:pt x="24718" y="15137"/>
                        <a:pt x="24718" y="4432"/>
                      </a:cubicBezTo>
                      <a:cubicBezTo>
                        <a:pt x="24718" y="2964"/>
                        <a:pt x="24551" y="1463"/>
                        <a:pt x="24184" y="29"/>
                      </a:cubicBezTo>
                      <a:cubicBezTo>
                        <a:pt x="24011" y="10"/>
                        <a:pt x="23838" y="1"/>
                        <a:pt x="236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42" name="Google Shape;23442;p52"/>
                <p:cNvSpPr/>
                <p:nvPr/>
              </p:nvSpPr>
              <p:spPr>
                <a:xfrm>
                  <a:off x="4499975" y="733950"/>
                  <a:ext cx="505400" cy="6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6" h="26687" extrusionOk="0">
                      <a:moveTo>
                        <a:pt x="7239" y="1"/>
                      </a:moveTo>
                      <a:cubicBezTo>
                        <a:pt x="1" y="7573"/>
                        <a:pt x="434" y="19615"/>
                        <a:pt x="8140" y="26686"/>
                      </a:cubicBezTo>
                      <a:cubicBezTo>
                        <a:pt x="8840" y="26686"/>
                        <a:pt x="9541" y="26420"/>
                        <a:pt x="10074" y="25986"/>
                      </a:cubicBezTo>
                      <a:cubicBezTo>
                        <a:pt x="10541" y="25285"/>
                        <a:pt x="10908" y="24552"/>
                        <a:pt x="11242" y="23784"/>
                      </a:cubicBezTo>
                      <a:cubicBezTo>
                        <a:pt x="11542" y="22950"/>
                        <a:pt x="13177" y="21950"/>
                        <a:pt x="13177" y="21950"/>
                      </a:cubicBezTo>
                      <a:cubicBezTo>
                        <a:pt x="13944" y="21649"/>
                        <a:pt x="14644" y="21216"/>
                        <a:pt x="15278" y="20682"/>
                      </a:cubicBezTo>
                      <a:cubicBezTo>
                        <a:pt x="16012" y="19948"/>
                        <a:pt x="15812" y="20015"/>
                        <a:pt x="15945" y="19148"/>
                      </a:cubicBezTo>
                      <a:cubicBezTo>
                        <a:pt x="16112" y="18280"/>
                        <a:pt x="16446" y="16146"/>
                        <a:pt x="16446" y="16146"/>
                      </a:cubicBezTo>
                      <a:cubicBezTo>
                        <a:pt x="16612" y="15779"/>
                        <a:pt x="16846" y="15445"/>
                        <a:pt x="17113" y="15178"/>
                      </a:cubicBezTo>
                      <a:cubicBezTo>
                        <a:pt x="17647" y="14678"/>
                        <a:pt x="18280" y="14745"/>
                        <a:pt x="19114" y="14177"/>
                      </a:cubicBezTo>
                      <a:cubicBezTo>
                        <a:pt x="19548" y="13877"/>
                        <a:pt x="19881" y="13410"/>
                        <a:pt x="19982" y="12910"/>
                      </a:cubicBezTo>
                      <a:cubicBezTo>
                        <a:pt x="20082" y="12543"/>
                        <a:pt x="20148" y="12176"/>
                        <a:pt x="20215" y="11842"/>
                      </a:cubicBezTo>
                      <a:cubicBezTo>
                        <a:pt x="20215" y="11542"/>
                        <a:pt x="19982" y="11375"/>
                        <a:pt x="19481" y="11109"/>
                      </a:cubicBezTo>
                      <a:cubicBezTo>
                        <a:pt x="18981" y="10808"/>
                        <a:pt x="18814" y="10875"/>
                        <a:pt x="18147" y="10642"/>
                      </a:cubicBezTo>
                      <a:cubicBezTo>
                        <a:pt x="17972" y="10589"/>
                        <a:pt x="17839" y="10571"/>
                        <a:pt x="17728" y="10571"/>
                      </a:cubicBezTo>
                      <a:cubicBezTo>
                        <a:pt x="17479" y="10571"/>
                        <a:pt x="17344" y="10663"/>
                        <a:pt x="17113" y="10663"/>
                      </a:cubicBezTo>
                      <a:cubicBezTo>
                        <a:pt x="17053" y="10663"/>
                        <a:pt x="16988" y="10657"/>
                        <a:pt x="16913" y="10642"/>
                      </a:cubicBezTo>
                      <a:cubicBezTo>
                        <a:pt x="16379" y="10575"/>
                        <a:pt x="16612" y="10508"/>
                        <a:pt x="15645" y="10008"/>
                      </a:cubicBezTo>
                      <a:cubicBezTo>
                        <a:pt x="14711" y="9474"/>
                        <a:pt x="13911" y="7806"/>
                        <a:pt x="13911" y="7806"/>
                      </a:cubicBezTo>
                      <a:cubicBezTo>
                        <a:pt x="13477" y="7606"/>
                        <a:pt x="13010" y="7473"/>
                        <a:pt x="12576" y="7339"/>
                      </a:cubicBezTo>
                      <a:cubicBezTo>
                        <a:pt x="12395" y="7294"/>
                        <a:pt x="12240" y="7278"/>
                        <a:pt x="12098" y="7278"/>
                      </a:cubicBezTo>
                      <a:cubicBezTo>
                        <a:pt x="11737" y="7278"/>
                        <a:pt x="11467" y="7384"/>
                        <a:pt x="11095" y="7384"/>
                      </a:cubicBezTo>
                      <a:cubicBezTo>
                        <a:pt x="10969" y="7384"/>
                        <a:pt x="10832" y="7372"/>
                        <a:pt x="10675" y="7339"/>
                      </a:cubicBezTo>
                      <a:cubicBezTo>
                        <a:pt x="9874" y="7172"/>
                        <a:pt x="9574" y="7272"/>
                        <a:pt x="8607" y="6772"/>
                      </a:cubicBezTo>
                      <a:cubicBezTo>
                        <a:pt x="7673" y="6238"/>
                        <a:pt x="8040" y="6272"/>
                        <a:pt x="7239" y="4937"/>
                      </a:cubicBezTo>
                      <a:cubicBezTo>
                        <a:pt x="6405" y="3603"/>
                        <a:pt x="6872" y="3603"/>
                        <a:pt x="7006" y="2602"/>
                      </a:cubicBezTo>
                      <a:cubicBezTo>
                        <a:pt x="7139" y="1735"/>
                        <a:pt x="7206" y="868"/>
                        <a:pt x="72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Big Shoulders Text"/>
              <a:buNone/>
              <a:defRPr sz="30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541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"/>
              <a:buChar char="●"/>
              <a:defRPr sz="1800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○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"/>
              <a:buChar char="■"/>
              <a:defRPr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6" r:id="rId4"/>
    <p:sldLayoutId id="2147483658" r:id="rId5"/>
    <p:sldLayoutId id="2147483663" r:id="rId6"/>
    <p:sldLayoutId id="2147483668" r:id="rId7"/>
    <p:sldLayoutId id="2147483673" r:id="rId8"/>
    <p:sldLayoutId id="2147483698" r:id="rId9"/>
    <p:sldLayoutId id="2147483701" r:id="rId10"/>
    <p:sldLayoutId id="2147483702" r:id="rId11"/>
    <p:sldLayoutId id="214748370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2" name="Google Shape;25282;p64"/>
          <p:cNvSpPr txBox="1">
            <a:spLocks noGrp="1"/>
          </p:cNvSpPr>
          <p:nvPr>
            <p:ph type="ctrTitle"/>
          </p:nvPr>
        </p:nvSpPr>
        <p:spPr>
          <a:xfrm>
            <a:off x="713250" y="539500"/>
            <a:ext cx="7717500" cy="11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D</a:t>
            </a:r>
            <a:r>
              <a:rPr lang="it-IT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Ark</a:t>
            </a:r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Matter </a:t>
            </a:r>
            <a:r>
              <a:rPr lang="it-IT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Particle</a:t>
            </a:r>
            <a:b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</a:br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Explorer</a:t>
            </a:r>
            <a:endParaRPr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25283" name="Google Shape;25283;p64"/>
          <p:cNvSpPr txBox="1">
            <a:spLocks noGrp="1"/>
          </p:cNvSpPr>
          <p:nvPr>
            <p:ph type="subTitle" idx="1"/>
          </p:nvPr>
        </p:nvSpPr>
        <p:spPr>
          <a:xfrm>
            <a:off x="2879516" y="2091481"/>
            <a:ext cx="3430200" cy="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roxima Nova" panose="020B0604020202020204" charset="0"/>
              </a:rPr>
              <a:t>Alfonso Cavallo</a:t>
            </a:r>
            <a:endParaRPr dirty="0">
              <a:latin typeface="Proxima Nova" panose="020B0604020202020204" charset="0"/>
            </a:endParaRPr>
          </a:p>
        </p:txBody>
      </p:sp>
      <p:cxnSp>
        <p:nvCxnSpPr>
          <p:cNvPr id="25284" name="Google Shape;25284;p64"/>
          <p:cNvCxnSpPr/>
          <p:nvPr/>
        </p:nvCxnSpPr>
        <p:spPr>
          <a:xfrm>
            <a:off x="1487400" y="2091481"/>
            <a:ext cx="6169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5285" name="Google Shape;25285;p64"/>
          <p:cNvGrpSpPr/>
          <p:nvPr/>
        </p:nvGrpSpPr>
        <p:grpSpPr>
          <a:xfrm rot="727086">
            <a:off x="440215" y="2268807"/>
            <a:ext cx="10233532" cy="5739700"/>
            <a:chOff x="631945" y="2033412"/>
            <a:chExt cx="10469287" cy="5871929"/>
          </a:xfrm>
        </p:grpSpPr>
        <p:grpSp>
          <p:nvGrpSpPr>
            <p:cNvPr id="25286" name="Google Shape;25286;p64"/>
            <p:cNvGrpSpPr/>
            <p:nvPr/>
          </p:nvGrpSpPr>
          <p:grpSpPr>
            <a:xfrm rot="-369367">
              <a:off x="862079" y="2556147"/>
              <a:ext cx="10009019" cy="4826460"/>
              <a:chOff x="-1565187" y="1087515"/>
              <a:chExt cx="11286493" cy="6271018"/>
            </a:xfrm>
          </p:grpSpPr>
          <p:sp>
            <p:nvSpPr>
              <p:cNvPr id="25287" name="Google Shape;25287;p64"/>
              <p:cNvSpPr/>
              <p:nvPr/>
            </p:nvSpPr>
            <p:spPr>
              <a:xfrm>
                <a:off x="-1565187" y="1087515"/>
                <a:ext cx="11286493" cy="6271018"/>
              </a:xfrm>
              <a:custGeom>
                <a:avLst/>
                <a:gdLst/>
                <a:ahLst/>
                <a:cxnLst/>
                <a:rect l="l" t="t" r="r" b="b"/>
                <a:pathLst>
                  <a:path w="344810" h="206114" extrusionOk="0">
                    <a:moveTo>
                      <a:pt x="91917" y="34621"/>
                    </a:moveTo>
                    <a:cubicBezTo>
                      <a:pt x="82282" y="48603"/>
                      <a:pt x="78482" y="64470"/>
                      <a:pt x="79029" y="80093"/>
                    </a:cubicBezTo>
                    <a:cubicBezTo>
                      <a:pt x="79273" y="87084"/>
                      <a:pt x="80397" y="94105"/>
                      <a:pt x="83832" y="100610"/>
                    </a:cubicBezTo>
                    <a:cubicBezTo>
                      <a:pt x="89790" y="111948"/>
                      <a:pt x="102920" y="122161"/>
                      <a:pt x="117602" y="127936"/>
                    </a:cubicBezTo>
                    <a:cubicBezTo>
                      <a:pt x="132283" y="133680"/>
                      <a:pt x="147116" y="138392"/>
                      <a:pt x="163681" y="139972"/>
                    </a:cubicBezTo>
                    <a:cubicBezTo>
                      <a:pt x="189791" y="142434"/>
                      <a:pt x="220065" y="138240"/>
                      <a:pt x="240431" y="126021"/>
                    </a:cubicBezTo>
                    <a:cubicBezTo>
                      <a:pt x="248698" y="121066"/>
                      <a:pt x="255081" y="114440"/>
                      <a:pt x="258668" y="107115"/>
                    </a:cubicBezTo>
                    <a:cubicBezTo>
                      <a:pt x="262468" y="99303"/>
                      <a:pt x="263045" y="90428"/>
                      <a:pt x="258273" y="82920"/>
                    </a:cubicBezTo>
                    <a:cubicBezTo>
                      <a:pt x="253501" y="75443"/>
                      <a:pt x="242832" y="69759"/>
                      <a:pt x="231464" y="70032"/>
                    </a:cubicBezTo>
                    <a:cubicBezTo>
                      <a:pt x="220065" y="70306"/>
                      <a:pt x="209275" y="77540"/>
                      <a:pt x="209579" y="85807"/>
                    </a:cubicBezTo>
                    <a:cubicBezTo>
                      <a:pt x="204868" y="80093"/>
                      <a:pt x="208941" y="71613"/>
                      <a:pt x="217512" y="69242"/>
                    </a:cubicBezTo>
                    <a:cubicBezTo>
                      <a:pt x="220765" y="68360"/>
                      <a:pt x="224412" y="68239"/>
                      <a:pt x="227482" y="67023"/>
                    </a:cubicBezTo>
                    <a:cubicBezTo>
                      <a:pt x="229944" y="66050"/>
                      <a:pt x="231798" y="64439"/>
                      <a:pt x="234139" y="63284"/>
                    </a:cubicBezTo>
                    <a:cubicBezTo>
                      <a:pt x="242498" y="59272"/>
                      <a:pt x="255720" y="64075"/>
                      <a:pt x="256236" y="71339"/>
                    </a:cubicBezTo>
                    <a:cubicBezTo>
                      <a:pt x="256328" y="72433"/>
                      <a:pt x="256176" y="73619"/>
                      <a:pt x="256905" y="74591"/>
                    </a:cubicBezTo>
                    <a:cubicBezTo>
                      <a:pt x="259367" y="77965"/>
                      <a:pt x="266480" y="74774"/>
                      <a:pt x="271708" y="75351"/>
                    </a:cubicBezTo>
                    <a:cubicBezTo>
                      <a:pt x="277118" y="75929"/>
                      <a:pt x="279519" y="80549"/>
                      <a:pt x="280279" y="84470"/>
                    </a:cubicBezTo>
                    <a:cubicBezTo>
                      <a:pt x="281860" y="92677"/>
                      <a:pt x="280918" y="101157"/>
                      <a:pt x="277574" y="108817"/>
                    </a:cubicBezTo>
                    <a:cubicBezTo>
                      <a:pt x="283927" y="105899"/>
                      <a:pt x="288547" y="100185"/>
                      <a:pt x="290097" y="93346"/>
                    </a:cubicBezTo>
                    <a:cubicBezTo>
                      <a:pt x="291435" y="87266"/>
                      <a:pt x="290432" y="81066"/>
                      <a:pt x="289428" y="74956"/>
                    </a:cubicBezTo>
                    <a:cubicBezTo>
                      <a:pt x="296085" y="81370"/>
                      <a:pt x="298942" y="89789"/>
                      <a:pt x="297058" y="97722"/>
                    </a:cubicBezTo>
                    <a:cubicBezTo>
                      <a:pt x="306298" y="76719"/>
                      <a:pt x="302347" y="53983"/>
                      <a:pt x="296176" y="32463"/>
                    </a:cubicBezTo>
                    <a:cubicBezTo>
                      <a:pt x="295021" y="28542"/>
                      <a:pt x="293866" y="24560"/>
                      <a:pt x="294565" y="20579"/>
                    </a:cubicBezTo>
                    <a:cubicBezTo>
                      <a:pt x="295264" y="16627"/>
                      <a:pt x="298274" y="12615"/>
                      <a:pt x="303380" y="11095"/>
                    </a:cubicBezTo>
                    <a:cubicBezTo>
                      <a:pt x="313168" y="8177"/>
                      <a:pt x="322833" y="15533"/>
                      <a:pt x="327180" y="22493"/>
                    </a:cubicBezTo>
                    <a:cubicBezTo>
                      <a:pt x="332925" y="31642"/>
                      <a:pt x="335782" y="41582"/>
                      <a:pt x="338031" y="51521"/>
                    </a:cubicBezTo>
                    <a:cubicBezTo>
                      <a:pt x="342013" y="69151"/>
                      <a:pt x="344202" y="87175"/>
                      <a:pt x="344536" y="105261"/>
                    </a:cubicBezTo>
                    <a:cubicBezTo>
                      <a:pt x="344809" y="119182"/>
                      <a:pt x="343928" y="133316"/>
                      <a:pt x="338426" y="146659"/>
                    </a:cubicBezTo>
                    <a:cubicBezTo>
                      <a:pt x="332894" y="160003"/>
                      <a:pt x="322347" y="172648"/>
                      <a:pt x="306450" y="180459"/>
                    </a:cubicBezTo>
                    <a:cubicBezTo>
                      <a:pt x="294140" y="186508"/>
                      <a:pt x="279459" y="189365"/>
                      <a:pt x="265142" y="192101"/>
                    </a:cubicBezTo>
                    <a:cubicBezTo>
                      <a:pt x="239184" y="197025"/>
                      <a:pt x="213105" y="202040"/>
                      <a:pt x="186448" y="204077"/>
                    </a:cubicBezTo>
                    <a:cubicBezTo>
                      <a:pt x="159791" y="206113"/>
                      <a:pt x="132283" y="205110"/>
                      <a:pt x="107145" y="198393"/>
                    </a:cubicBezTo>
                    <a:cubicBezTo>
                      <a:pt x="96385" y="195505"/>
                      <a:pt x="83224" y="191888"/>
                      <a:pt x="74531" y="197359"/>
                    </a:cubicBezTo>
                    <a:cubicBezTo>
                      <a:pt x="72008" y="198970"/>
                      <a:pt x="70123" y="201250"/>
                      <a:pt x="66962" y="202010"/>
                    </a:cubicBezTo>
                    <a:cubicBezTo>
                      <a:pt x="63528" y="202830"/>
                      <a:pt x="59941" y="201584"/>
                      <a:pt x="56780" y="200368"/>
                    </a:cubicBezTo>
                    <a:lnTo>
                      <a:pt x="27813" y="189183"/>
                    </a:lnTo>
                    <a:cubicBezTo>
                      <a:pt x="23010" y="187359"/>
                      <a:pt x="17995" y="185353"/>
                      <a:pt x="15198" y="181949"/>
                    </a:cubicBezTo>
                    <a:cubicBezTo>
                      <a:pt x="10548" y="176234"/>
                      <a:pt x="13071" y="167693"/>
                      <a:pt x="5867" y="163650"/>
                    </a:cubicBezTo>
                    <a:cubicBezTo>
                      <a:pt x="7934" y="160672"/>
                      <a:pt x="1" y="161036"/>
                      <a:pt x="4560" y="160884"/>
                    </a:cubicBezTo>
                    <a:cubicBezTo>
                      <a:pt x="7204" y="132495"/>
                      <a:pt x="3131" y="107267"/>
                      <a:pt x="18816" y="73649"/>
                    </a:cubicBezTo>
                    <a:cubicBezTo>
                      <a:pt x="24530" y="61369"/>
                      <a:pt x="34925" y="50488"/>
                      <a:pt x="46688" y="40700"/>
                    </a:cubicBezTo>
                    <a:cubicBezTo>
                      <a:pt x="71370" y="20183"/>
                      <a:pt x="104531" y="2524"/>
                      <a:pt x="142860" y="1"/>
                    </a:cubicBezTo>
                    <a:cubicBezTo>
                      <a:pt x="120854" y="5259"/>
                      <a:pt x="102069" y="19910"/>
                      <a:pt x="91917" y="346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8" name="Google Shape;25288;p64"/>
              <p:cNvSpPr/>
              <p:nvPr/>
            </p:nvSpPr>
            <p:spPr>
              <a:xfrm>
                <a:off x="-158454" y="1585956"/>
                <a:ext cx="5860132" cy="5066006"/>
              </a:xfrm>
              <a:custGeom>
                <a:avLst/>
                <a:gdLst/>
                <a:ahLst/>
                <a:cxnLst/>
                <a:rect l="l" t="t" r="r" b="b"/>
                <a:pathLst>
                  <a:path w="179031" h="166508" extrusionOk="0">
                    <a:moveTo>
                      <a:pt x="26505" y="22767"/>
                    </a:moveTo>
                    <a:cubicBezTo>
                      <a:pt x="28420" y="20670"/>
                      <a:pt x="30913" y="18907"/>
                      <a:pt x="33405" y="17174"/>
                    </a:cubicBezTo>
                    <a:cubicBezTo>
                      <a:pt x="43648" y="10031"/>
                      <a:pt x="51308" y="7144"/>
                      <a:pt x="61551" y="1"/>
                    </a:cubicBezTo>
                    <a:cubicBezTo>
                      <a:pt x="50579" y="9059"/>
                      <a:pt x="43800" y="14925"/>
                      <a:pt x="36749" y="25928"/>
                    </a:cubicBezTo>
                    <a:cubicBezTo>
                      <a:pt x="26505" y="41856"/>
                      <a:pt x="18481" y="60093"/>
                      <a:pt x="22432" y="77479"/>
                    </a:cubicBezTo>
                    <a:cubicBezTo>
                      <a:pt x="22706" y="78634"/>
                      <a:pt x="23040" y="79820"/>
                      <a:pt x="23891" y="80792"/>
                    </a:cubicBezTo>
                    <a:cubicBezTo>
                      <a:pt x="25077" y="82160"/>
                      <a:pt x="27174" y="82981"/>
                      <a:pt x="28207" y="84409"/>
                    </a:cubicBezTo>
                    <a:cubicBezTo>
                      <a:pt x="29180" y="85716"/>
                      <a:pt x="29089" y="87297"/>
                      <a:pt x="29150" y="88786"/>
                    </a:cubicBezTo>
                    <a:cubicBezTo>
                      <a:pt x="29666" y="101097"/>
                      <a:pt x="41855" y="111340"/>
                      <a:pt x="54560" y="119212"/>
                    </a:cubicBezTo>
                    <a:cubicBezTo>
                      <a:pt x="64287" y="125231"/>
                      <a:pt x="74470" y="130459"/>
                      <a:pt x="85017" y="134927"/>
                    </a:cubicBezTo>
                    <a:cubicBezTo>
                      <a:pt x="70792" y="127571"/>
                      <a:pt x="56232" y="119972"/>
                      <a:pt x="46445" y="109334"/>
                    </a:cubicBezTo>
                    <a:cubicBezTo>
                      <a:pt x="58664" y="118088"/>
                      <a:pt x="74318" y="124197"/>
                      <a:pt x="90944" y="126720"/>
                    </a:cubicBezTo>
                    <a:cubicBezTo>
                      <a:pt x="97266" y="127693"/>
                      <a:pt x="104622" y="128574"/>
                      <a:pt x="107966" y="132708"/>
                    </a:cubicBezTo>
                    <a:cubicBezTo>
                      <a:pt x="109030" y="134015"/>
                      <a:pt x="109546" y="135535"/>
                      <a:pt x="110640" y="136842"/>
                    </a:cubicBezTo>
                    <a:cubicBezTo>
                      <a:pt x="114014" y="140763"/>
                      <a:pt x="121522" y="141219"/>
                      <a:pt x="127662" y="140428"/>
                    </a:cubicBezTo>
                    <a:cubicBezTo>
                      <a:pt x="133832" y="139638"/>
                      <a:pt x="140185" y="137997"/>
                      <a:pt x="146203" y="139273"/>
                    </a:cubicBezTo>
                    <a:cubicBezTo>
                      <a:pt x="149395" y="139973"/>
                      <a:pt x="152191" y="141432"/>
                      <a:pt x="155109" y="142678"/>
                    </a:cubicBezTo>
                    <a:cubicBezTo>
                      <a:pt x="162678" y="145778"/>
                      <a:pt x="170824" y="147267"/>
                      <a:pt x="179031" y="147085"/>
                    </a:cubicBezTo>
                    <a:cubicBezTo>
                      <a:pt x="157055" y="150307"/>
                      <a:pt x="136538" y="157632"/>
                      <a:pt x="114683" y="161341"/>
                    </a:cubicBezTo>
                    <a:cubicBezTo>
                      <a:pt x="99364" y="163955"/>
                      <a:pt x="83558" y="164715"/>
                      <a:pt x="67874" y="165505"/>
                    </a:cubicBezTo>
                    <a:cubicBezTo>
                      <a:pt x="57600" y="165991"/>
                      <a:pt x="47235" y="166508"/>
                      <a:pt x="37052" y="165322"/>
                    </a:cubicBezTo>
                    <a:cubicBezTo>
                      <a:pt x="46779" y="163134"/>
                      <a:pt x="55837" y="159304"/>
                      <a:pt x="63375" y="154258"/>
                    </a:cubicBezTo>
                    <a:cubicBezTo>
                      <a:pt x="53649" y="148149"/>
                      <a:pt x="44378" y="141371"/>
                      <a:pt x="35624" y="133924"/>
                    </a:cubicBezTo>
                    <a:cubicBezTo>
                      <a:pt x="21125" y="121522"/>
                      <a:pt x="8389" y="106781"/>
                      <a:pt x="7265" y="90367"/>
                    </a:cubicBezTo>
                    <a:cubicBezTo>
                      <a:pt x="6231" y="88634"/>
                      <a:pt x="6414" y="86446"/>
                      <a:pt x="7751" y="84957"/>
                    </a:cubicBezTo>
                    <a:cubicBezTo>
                      <a:pt x="8481" y="90823"/>
                      <a:pt x="10517" y="96476"/>
                      <a:pt x="13709" y="101461"/>
                    </a:cubicBezTo>
                    <a:cubicBezTo>
                      <a:pt x="16687" y="98209"/>
                      <a:pt x="14377" y="93893"/>
                      <a:pt x="13283" y="90063"/>
                    </a:cubicBezTo>
                    <a:cubicBezTo>
                      <a:pt x="12432" y="87084"/>
                      <a:pt x="12341" y="84014"/>
                      <a:pt x="12280" y="80975"/>
                    </a:cubicBezTo>
                    <a:lnTo>
                      <a:pt x="11733" y="53406"/>
                    </a:lnTo>
                    <a:cubicBezTo>
                      <a:pt x="5836" y="62859"/>
                      <a:pt x="4407" y="73832"/>
                      <a:pt x="7751" y="83923"/>
                    </a:cubicBezTo>
                    <a:cubicBezTo>
                      <a:pt x="3921" y="77753"/>
                      <a:pt x="0" y="70792"/>
                      <a:pt x="2857" y="64318"/>
                    </a:cubicBezTo>
                    <a:cubicBezTo>
                      <a:pt x="3982" y="61734"/>
                      <a:pt x="6201" y="59363"/>
                      <a:pt x="6687" y="56689"/>
                    </a:cubicBezTo>
                    <a:cubicBezTo>
                      <a:pt x="7082" y="54379"/>
                      <a:pt x="6201" y="52038"/>
                      <a:pt x="6383" y="49698"/>
                    </a:cubicBezTo>
                    <a:cubicBezTo>
                      <a:pt x="6687" y="44804"/>
                      <a:pt x="10791" y="37843"/>
                      <a:pt x="14651" y="33801"/>
                    </a:cubicBezTo>
                    <a:cubicBezTo>
                      <a:pt x="16019" y="32403"/>
                      <a:pt x="17873" y="31308"/>
                      <a:pt x="19514" y="30062"/>
                    </a:cubicBezTo>
                    <a:cubicBezTo>
                      <a:pt x="21216" y="28755"/>
                      <a:pt x="26748" y="24713"/>
                      <a:pt x="26505" y="2276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9" name="Google Shape;25289;p64"/>
              <p:cNvSpPr/>
              <p:nvPr/>
            </p:nvSpPr>
            <p:spPr>
              <a:xfrm>
                <a:off x="-1473674" y="3228350"/>
                <a:ext cx="2139134" cy="3539188"/>
              </a:xfrm>
              <a:custGeom>
                <a:avLst/>
                <a:gdLst/>
                <a:ahLst/>
                <a:cxnLst/>
                <a:rect l="l" t="t" r="r" b="b"/>
                <a:pathLst>
                  <a:path w="65352" h="116325" extrusionOk="0">
                    <a:moveTo>
                      <a:pt x="11369" y="33223"/>
                    </a:moveTo>
                    <a:cubicBezTo>
                      <a:pt x="11460" y="29180"/>
                      <a:pt x="12676" y="25229"/>
                      <a:pt x="13861" y="21277"/>
                    </a:cubicBezTo>
                    <a:cubicBezTo>
                      <a:pt x="14895" y="17903"/>
                      <a:pt x="15928" y="14499"/>
                      <a:pt x="17479" y="11216"/>
                    </a:cubicBezTo>
                    <a:cubicBezTo>
                      <a:pt x="19424" y="6839"/>
                      <a:pt x="22403" y="3010"/>
                      <a:pt x="26141" y="0"/>
                    </a:cubicBezTo>
                    <a:cubicBezTo>
                      <a:pt x="19697" y="17721"/>
                      <a:pt x="21035" y="36445"/>
                      <a:pt x="22433" y="54773"/>
                    </a:cubicBezTo>
                    <a:cubicBezTo>
                      <a:pt x="22950" y="61703"/>
                      <a:pt x="23558" y="68816"/>
                      <a:pt x="27631" y="75078"/>
                    </a:cubicBezTo>
                    <a:cubicBezTo>
                      <a:pt x="28299" y="76081"/>
                      <a:pt x="29059" y="77084"/>
                      <a:pt x="29333" y="78208"/>
                    </a:cubicBezTo>
                    <a:cubicBezTo>
                      <a:pt x="29758" y="79910"/>
                      <a:pt x="28968" y="81643"/>
                      <a:pt x="28147" y="83284"/>
                    </a:cubicBezTo>
                    <a:cubicBezTo>
                      <a:pt x="27205" y="85230"/>
                      <a:pt x="26263" y="87175"/>
                      <a:pt x="25321" y="89090"/>
                    </a:cubicBezTo>
                    <a:cubicBezTo>
                      <a:pt x="24804" y="90154"/>
                      <a:pt x="24287" y="91278"/>
                      <a:pt x="24622" y="92373"/>
                    </a:cubicBezTo>
                    <a:cubicBezTo>
                      <a:pt x="25077" y="93862"/>
                      <a:pt x="26962" y="94804"/>
                      <a:pt x="28391" y="95868"/>
                    </a:cubicBezTo>
                    <a:cubicBezTo>
                      <a:pt x="31765" y="98300"/>
                      <a:pt x="33345" y="101917"/>
                      <a:pt x="36901" y="104196"/>
                    </a:cubicBezTo>
                    <a:cubicBezTo>
                      <a:pt x="42768" y="107905"/>
                      <a:pt x="51583" y="106811"/>
                      <a:pt x="58969" y="105230"/>
                    </a:cubicBezTo>
                    <a:cubicBezTo>
                      <a:pt x="54865" y="102342"/>
                      <a:pt x="50184" y="100306"/>
                      <a:pt x="45230" y="99303"/>
                    </a:cubicBezTo>
                    <a:cubicBezTo>
                      <a:pt x="42585" y="98756"/>
                      <a:pt x="39728" y="98391"/>
                      <a:pt x="37692" y="97023"/>
                    </a:cubicBezTo>
                    <a:lnTo>
                      <a:pt x="43254" y="93406"/>
                    </a:lnTo>
                    <a:cubicBezTo>
                      <a:pt x="43862" y="93011"/>
                      <a:pt x="44531" y="92555"/>
                      <a:pt x="44683" y="91917"/>
                    </a:cubicBezTo>
                    <a:cubicBezTo>
                      <a:pt x="44956" y="90944"/>
                      <a:pt x="43832" y="90123"/>
                      <a:pt x="42889" y="89424"/>
                    </a:cubicBezTo>
                    <a:cubicBezTo>
                      <a:pt x="36871" y="85017"/>
                      <a:pt x="33983" y="78786"/>
                      <a:pt x="32008" y="72676"/>
                    </a:cubicBezTo>
                    <a:cubicBezTo>
                      <a:pt x="28786" y="62889"/>
                      <a:pt x="27418" y="52615"/>
                      <a:pt x="27935" y="42372"/>
                    </a:cubicBezTo>
                    <a:cubicBezTo>
                      <a:pt x="27661" y="49606"/>
                      <a:pt x="30154" y="56749"/>
                      <a:pt x="32889" y="63710"/>
                    </a:cubicBezTo>
                    <a:cubicBezTo>
                      <a:pt x="37935" y="76628"/>
                      <a:pt x="44926" y="90306"/>
                      <a:pt x="60215" y="97509"/>
                    </a:cubicBezTo>
                    <a:cubicBezTo>
                      <a:pt x="61340" y="98026"/>
                      <a:pt x="62525" y="98573"/>
                      <a:pt x="63254" y="99424"/>
                    </a:cubicBezTo>
                    <a:cubicBezTo>
                      <a:pt x="64561" y="101005"/>
                      <a:pt x="63619" y="103072"/>
                      <a:pt x="63832" y="104926"/>
                    </a:cubicBezTo>
                    <a:cubicBezTo>
                      <a:pt x="64014" y="106719"/>
                      <a:pt x="65352" y="108452"/>
                      <a:pt x="64926" y="110184"/>
                    </a:cubicBezTo>
                    <a:cubicBezTo>
                      <a:pt x="64470" y="112039"/>
                      <a:pt x="62251" y="113376"/>
                      <a:pt x="59941" y="114136"/>
                    </a:cubicBezTo>
                    <a:cubicBezTo>
                      <a:pt x="53406" y="116324"/>
                      <a:pt x="45868" y="115412"/>
                      <a:pt x="38847" y="114470"/>
                    </a:cubicBezTo>
                    <a:cubicBezTo>
                      <a:pt x="33254" y="113710"/>
                      <a:pt x="27540" y="112950"/>
                      <a:pt x="22494" y="110975"/>
                    </a:cubicBezTo>
                    <a:cubicBezTo>
                      <a:pt x="15746" y="108391"/>
                      <a:pt x="10731" y="103923"/>
                      <a:pt x="5837" y="99576"/>
                    </a:cubicBezTo>
                    <a:cubicBezTo>
                      <a:pt x="4621" y="98513"/>
                      <a:pt x="3375" y="97418"/>
                      <a:pt x="3071" y="96050"/>
                    </a:cubicBezTo>
                    <a:cubicBezTo>
                      <a:pt x="2828" y="94956"/>
                      <a:pt x="3193" y="93862"/>
                      <a:pt x="3405" y="92768"/>
                    </a:cubicBezTo>
                    <a:cubicBezTo>
                      <a:pt x="3922" y="90154"/>
                      <a:pt x="3497" y="87449"/>
                      <a:pt x="3193" y="84835"/>
                    </a:cubicBezTo>
                    <a:cubicBezTo>
                      <a:pt x="2038" y="75442"/>
                      <a:pt x="1" y="62707"/>
                      <a:pt x="4834" y="53740"/>
                    </a:cubicBezTo>
                    <a:cubicBezTo>
                      <a:pt x="6323" y="51035"/>
                      <a:pt x="9758" y="49424"/>
                      <a:pt x="11247" y="46779"/>
                    </a:cubicBezTo>
                    <a:cubicBezTo>
                      <a:pt x="13466" y="42767"/>
                      <a:pt x="11247" y="37417"/>
                      <a:pt x="11369" y="332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290" name="Google Shape;25290;p64"/>
              <p:cNvGrpSpPr/>
              <p:nvPr/>
            </p:nvGrpSpPr>
            <p:grpSpPr>
              <a:xfrm>
                <a:off x="77300" y="1193696"/>
                <a:ext cx="2052449" cy="1692547"/>
                <a:chOff x="77300" y="1193696"/>
                <a:chExt cx="2052449" cy="1692547"/>
              </a:xfrm>
            </p:grpSpPr>
            <p:sp>
              <p:nvSpPr>
                <p:cNvPr id="25291" name="Google Shape;25291;p64"/>
                <p:cNvSpPr/>
                <p:nvPr/>
              </p:nvSpPr>
              <p:spPr>
                <a:xfrm>
                  <a:off x="1879967" y="1193696"/>
                  <a:ext cx="249782" cy="399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1" h="13122" extrusionOk="0">
                      <a:moveTo>
                        <a:pt x="4463" y="1"/>
                      </a:moveTo>
                      <a:cubicBezTo>
                        <a:pt x="4142" y="1"/>
                        <a:pt x="3817" y="214"/>
                        <a:pt x="3861" y="523"/>
                      </a:cubicBezTo>
                      <a:cubicBezTo>
                        <a:pt x="3478" y="276"/>
                        <a:pt x="3045" y="154"/>
                        <a:pt x="2614" y="154"/>
                      </a:cubicBezTo>
                      <a:cubicBezTo>
                        <a:pt x="1986" y="154"/>
                        <a:pt x="1364" y="413"/>
                        <a:pt x="913" y="918"/>
                      </a:cubicBezTo>
                      <a:cubicBezTo>
                        <a:pt x="457" y="1465"/>
                        <a:pt x="1" y="3562"/>
                        <a:pt x="1034" y="3866"/>
                      </a:cubicBezTo>
                      <a:cubicBezTo>
                        <a:pt x="1137" y="3900"/>
                        <a:pt x="1229" y="3915"/>
                        <a:pt x="1311" y="3915"/>
                      </a:cubicBezTo>
                      <a:cubicBezTo>
                        <a:pt x="2208" y="3915"/>
                        <a:pt x="2002" y="2095"/>
                        <a:pt x="2281" y="1678"/>
                      </a:cubicBezTo>
                      <a:cubicBezTo>
                        <a:pt x="2474" y="1372"/>
                        <a:pt x="2864" y="1194"/>
                        <a:pt x="3219" y="1194"/>
                      </a:cubicBezTo>
                      <a:cubicBezTo>
                        <a:pt x="3534" y="1194"/>
                        <a:pt x="3822" y="1333"/>
                        <a:pt x="3922" y="1648"/>
                      </a:cubicBezTo>
                      <a:cubicBezTo>
                        <a:pt x="4067" y="1586"/>
                        <a:pt x="4218" y="1555"/>
                        <a:pt x="4368" y="1555"/>
                      </a:cubicBezTo>
                      <a:cubicBezTo>
                        <a:pt x="4660" y="1555"/>
                        <a:pt x="4947" y="1670"/>
                        <a:pt x="5168" y="1891"/>
                      </a:cubicBezTo>
                      <a:cubicBezTo>
                        <a:pt x="5472" y="2225"/>
                        <a:pt x="5715" y="2620"/>
                        <a:pt x="5837" y="3076"/>
                      </a:cubicBezTo>
                      <a:cubicBezTo>
                        <a:pt x="6840" y="6025"/>
                        <a:pt x="6749" y="9246"/>
                        <a:pt x="5563" y="12134"/>
                      </a:cubicBezTo>
                      <a:cubicBezTo>
                        <a:pt x="5492" y="12101"/>
                        <a:pt x="5419" y="12086"/>
                        <a:pt x="5349" y="12086"/>
                      </a:cubicBezTo>
                      <a:cubicBezTo>
                        <a:pt x="5030" y="12086"/>
                        <a:pt x="4754" y="12394"/>
                        <a:pt x="4803" y="12742"/>
                      </a:cubicBezTo>
                      <a:cubicBezTo>
                        <a:pt x="4873" y="12987"/>
                        <a:pt x="5135" y="13121"/>
                        <a:pt x="5403" y="13121"/>
                      </a:cubicBezTo>
                      <a:cubicBezTo>
                        <a:pt x="5599" y="13121"/>
                        <a:pt x="5799" y="13049"/>
                        <a:pt x="5928" y="12894"/>
                      </a:cubicBezTo>
                      <a:cubicBezTo>
                        <a:pt x="6202" y="12529"/>
                        <a:pt x="6232" y="12012"/>
                        <a:pt x="5958" y="11617"/>
                      </a:cubicBezTo>
                      <a:cubicBezTo>
                        <a:pt x="6749" y="11496"/>
                        <a:pt x="7114" y="10553"/>
                        <a:pt x="7235" y="9763"/>
                      </a:cubicBezTo>
                      <a:cubicBezTo>
                        <a:pt x="7630" y="7028"/>
                        <a:pt x="7326" y="4231"/>
                        <a:pt x="6354" y="1648"/>
                      </a:cubicBezTo>
                      <a:cubicBezTo>
                        <a:pt x="6171" y="1222"/>
                        <a:pt x="5898" y="766"/>
                        <a:pt x="5442" y="766"/>
                      </a:cubicBezTo>
                      <a:cubicBezTo>
                        <a:pt x="5442" y="918"/>
                        <a:pt x="5442" y="1070"/>
                        <a:pt x="5442" y="1222"/>
                      </a:cubicBezTo>
                      <a:cubicBezTo>
                        <a:pt x="5381" y="796"/>
                        <a:pt x="5168" y="371"/>
                        <a:pt x="4803" y="97"/>
                      </a:cubicBezTo>
                      <a:cubicBezTo>
                        <a:pt x="4704" y="31"/>
                        <a:pt x="4584" y="1"/>
                        <a:pt x="44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2" name="Google Shape;25292;p64"/>
                <p:cNvSpPr/>
                <p:nvPr/>
              </p:nvSpPr>
              <p:spPr>
                <a:xfrm>
                  <a:off x="77300" y="1957224"/>
                  <a:ext cx="845742" cy="269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8" h="8863" extrusionOk="0">
                      <a:moveTo>
                        <a:pt x="4465" y="0"/>
                      </a:moveTo>
                      <a:cubicBezTo>
                        <a:pt x="4017" y="0"/>
                        <a:pt x="3570" y="40"/>
                        <a:pt x="3132" y="139"/>
                      </a:cubicBezTo>
                      <a:cubicBezTo>
                        <a:pt x="1885" y="412"/>
                        <a:pt x="730" y="1354"/>
                        <a:pt x="791" y="2418"/>
                      </a:cubicBezTo>
                      <a:cubicBezTo>
                        <a:pt x="822" y="2965"/>
                        <a:pt x="1186" y="3452"/>
                        <a:pt x="1156" y="4029"/>
                      </a:cubicBezTo>
                      <a:cubicBezTo>
                        <a:pt x="1095" y="4394"/>
                        <a:pt x="974" y="4759"/>
                        <a:pt x="791" y="5123"/>
                      </a:cubicBezTo>
                      <a:cubicBezTo>
                        <a:pt x="244" y="6461"/>
                        <a:pt x="1" y="7555"/>
                        <a:pt x="548" y="8862"/>
                      </a:cubicBezTo>
                      <a:cubicBezTo>
                        <a:pt x="1642" y="7981"/>
                        <a:pt x="3436" y="6613"/>
                        <a:pt x="3436" y="6613"/>
                      </a:cubicBezTo>
                      <a:cubicBezTo>
                        <a:pt x="3436" y="6613"/>
                        <a:pt x="2615" y="4090"/>
                        <a:pt x="3952" y="3178"/>
                      </a:cubicBezTo>
                      <a:cubicBezTo>
                        <a:pt x="4408" y="2844"/>
                        <a:pt x="4925" y="2661"/>
                        <a:pt x="5472" y="2570"/>
                      </a:cubicBezTo>
                      <a:cubicBezTo>
                        <a:pt x="6213" y="2389"/>
                        <a:pt x="6966" y="2305"/>
                        <a:pt x="7716" y="2305"/>
                      </a:cubicBezTo>
                      <a:cubicBezTo>
                        <a:pt x="8226" y="2305"/>
                        <a:pt x="8736" y="2344"/>
                        <a:pt x="9241" y="2418"/>
                      </a:cubicBezTo>
                      <a:cubicBezTo>
                        <a:pt x="9819" y="2540"/>
                        <a:pt x="10427" y="2631"/>
                        <a:pt x="11004" y="2661"/>
                      </a:cubicBezTo>
                      <a:cubicBezTo>
                        <a:pt x="11794" y="2631"/>
                        <a:pt x="12554" y="2540"/>
                        <a:pt x="13314" y="2418"/>
                      </a:cubicBezTo>
                      <a:cubicBezTo>
                        <a:pt x="13535" y="2404"/>
                        <a:pt x="13756" y="2398"/>
                        <a:pt x="13977" y="2398"/>
                      </a:cubicBezTo>
                      <a:cubicBezTo>
                        <a:pt x="15221" y="2398"/>
                        <a:pt x="16469" y="2613"/>
                        <a:pt x="17630" y="3026"/>
                      </a:cubicBezTo>
                      <a:cubicBezTo>
                        <a:pt x="20609" y="3938"/>
                        <a:pt x="23406" y="5427"/>
                        <a:pt x="25837" y="7373"/>
                      </a:cubicBezTo>
                      <a:cubicBezTo>
                        <a:pt x="24044" y="5579"/>
                        <a:pt x="22159" y="3756"/>
                        <a:pt x="19637" y="2753"/>
                      </a:cubicBezTo>
                      <a:cubicBezTo>
                        <a:pt x="18056" y="2084"/>
                        <a:pt x="16293" y="1810"/>
                        <a:pt x="14560" y="1506"/>
                      </a:cubicBezTo>
                      <a:lnTo>
                        <a:pt x="6840" y="260"/>
                      </a:lnTo>
                      <a:cubicBezTo>
                        <a:pt x="6063" y="124"/>
                        <a:pt x="5261" y="0"/>
                        <a:pt x="44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3" name="Google Shape;25293;p64"/>
                <p:cNvSpPr/>
                <p:nvPr/>
              </p:nvSpPr>
              <p:spPr>
                <a:xfrm>
                  <a:off x="1088066" y="2303574"/>
                  <a:ext cx="322415" cy="58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9151" extrusionOk="0">
                      <a:moveTo>
                        <a:pt x="366" y="1"/>
                      </a:moveTo>
                      <a:lnTo>
                        <a:pt x="366" y="1"/>
                      </a:lnTo>
                      <a:cubicBezTo>
                        <a:pt x="383" y="13"/>
                        <a:pt x="401" y="25"/>
                        <a:pt x="419" y="37"/>
                      </a:cubicBezTo>
                      <a:lnTo>
                        <a:pt x="419" y="37"/>
                      </a:lnTo>
                      <a:cubicBezTo>
                        <a:pt x="401" y="25"/>
                        <a:pt x="384" y="13"/>
                        <a:pt x="366" y="1"/>
                      </a:cubicBezTo>
                      <a:close/>
                      <a:moveTo>
                        <a:pt x="419" y="37"/>
                      </a:moveTo>
                      <a:lnTo>
                        <a:pt x="419" y="37"/>
                      </a:lnTo>
                      <a:cubicBezTo>
                        <a:pt x="1850" y="1020"/>
                        <a:pt x="2874" y="2872"/>
                        <a:pt x="4196" y="3983"/>
                      </a:cubicBezTo>
                      <a:cubicBezTo>
                        <a:pt x="5563" y="5107"/>
                        <a:pt x="6566" y="6597"/>
                        <a:pt x="7114" y="8268"/>
                      </a:cubicBezTo>
                      <a:cubicBezTo>
                        <a:pt x="7296" y="8633"/>
                        <a:pt x="7326" y="9028"/>
                        <a:pt x="7205" y="9424"/>
                      </a:cubicBezTo>
                      <a:cubicBezTo>
                        <a:pt x="7048" y="9714"/>
                        <a:pt x="6760" y="9890"/>
                        <a:pt x="6450" y="9890"/>
                      </a:cubicBezTo>
                      <a:cubicBezTo>
                        <a:pt x="6338" y="9890"/>
                        <a:pt x="6223" y="9867"/>
                        <a:pt x="6110" y="9819"/>
                      </a:cubicBezTo>
                      <a:lnTo>
                        <a:pt x="6110" y="9819"/>
                      </a:lnTo>
                      <a:cubicBezTo>
                        <a:pt x="7965" y="10943"/>
                        <a:pt x="7873" y="13740"/>
                        <a:pt x="5958" y="14925"/>
                      </a:cubicBezTo>
                      <a:cubicBezTo>
                        <a:pt x="5209" y="15396"/>
                        <a:pt x="4199" y="15537"/>
                        <a:pt x="3182" y="15537"/>
                      </a:cubicBezTo>
                      <a:cubicBezTo>
                        <a:pt x="2425" y="15537"/>
                        <a:pt x="1665" y="15459"/>
                        <a:pt x="1004" y="15381"/>
                      </a:cubicBezTo>
                      <a:cubicBezTo>
                        <a:pt x="518" y="16901"/>
                        <a:pt x="274" y="17965"/>
                        <a:pt x="1" y="19150"/>
                      </a:cubicBezTo>
                      <a:cubicBezTo>
                        <a:pt x="2767" y="18998"/>
                        <a:pt x="5381" y="17843"/>
                        <a:pt x="7326" y="15867"/>
                      </a:cubicBezTo>
                      <a:cubicBezTo>
                        <a:pt x="7630" y="15442"/>
                        <a:pt x="8025" y="15138"/>
                        <a:pt x="8481" y="14895"/>
                      </a:cubicBezTo>
                      <a:cubicBezTo>
                        <a:pt x="8755" y="14834"/>
                        <a:pt x="9028" y="14743"/>
                        <a:pt x="9302" y="14621"/>
                      </a:cubicBezTo>
                      <a:cubicBezTo>
                        <a:pt x="9667" y="14378"/>
                        <a:pt x="9849" y="13952"/>
                        <a:pt x="9849" y="13527"/>
                      </a:cubicBezTo>
                      <a:cubicBezTo>
                        <a:pt x="9819" y="12311"/>
                        <a:pt x="9120" y="11247"/>
                        <a:pt x="8025" y="10791"/>
                      </a:cubicBezTo>
                      <a:cubicBezTo>
                        <a:pt x="8664" y="9971"/>
                        <a:pt x="8481" y="8876"/>
                        <a:pt x="8117" y="7995"/>
                      </a:cubicBezTo>
                      <a:cubicBezTo>
                        <a:pt x="6817" y="4640"/>
                        <a:pt x="3593" y="2186"/>
                        <a:pt x="419" y="37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94" name="Google Shape;25294;p64"/>
                <p:cNvSpPr/>
                <p:nvPr/>
              </p:nvSpPr>
              <p:spPr>
                <a:xfrm>
                  <a:off x="1057235" y="2223132"/>
                  <a:ext cx="149293" cy="96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317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5" y="639"/>
                        <a:pt x="821" y="1186"/>
                        <a:pt x="1368" y="1703"/>
                      </a:cubicBezTo>
                      <a:cubicBezTo>
                        <a:pt x="1460" y="1794"/>
                        <a:pt x="1551" y="1885"/>
                        <a:pt x="1703" y="1946"/>
                      </a:cubicBezTo>
                      <a:cubicBezTo>
                        <a:pt x="1794" y="1976"/>
                        <a:pt x="1916" y="1976"/>
                        <a:pt x="2007" y="2007"/>
                      </a:cubicBezTo>
                      <a:cubicBezTo>
                        <a:pt x="2098" y="2037"/>
                        <a:pt x="2220" y="2098"/>
                        <a:pt x="2311" y="2159"/>
                      </a:cubicBezTo>
                      <a:cubicBezTo>
                        <a:pt x="2537" y="2300"/>
                        <a:pt x="3736" y="3177"/>
                        <a:pt x="4147" y="3177"/>
                      </a:cubicBezTo>
                      <a:cubicBezTo>
                        <a:pt x="4178" y="3177"/>
                        <a:pt x="4204" y="3172"/>
                        <a:pt x="4226" y="3162"/>
                      </a:cubicBezTo>
                      <a:cubicBezTo>
                        <a:pt x="4560" y="3040"/>
                        <a:pt x="4165" y="2584"/>
                        <a:pt x="4074" y="2402"/>
                      </a:cubicBezTo>
                      <a:cubicBezTo>
                        <a:pt x="3314" y="1307"/>
                        <a:pt x="2189" y="517"/>
                        <a:pt x="882" y="244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295" name="Google Shape;25295;p64"/>
              <p:cNvSpPr/>
              <p:nvPr/>
            </p:nvSpPr>
            <p:spPr>
              <a:xfrm>
                <a:off x="4510375" y="3618603"/>
                <a:ext cx="3459367" cy="1960557"/>
              </a:xfrm>
              <a:custGeom>
                <a:avLst/>
                <a:gdLst/>
                <a:ahLst/>
                <a:cxnLst/>
                <a:rect l="l" t="t" r="r" b="b"/>
                <a:pathLst>
                  <a:path w="105686" h="64439" extrusionOk="0">
                    <a:moveTo>
                      <a:pt x="78026" y="15988"/>
                    </a:moveTo>
                    <a:cubicBezTo>
                      <a:pt x="79303" y="10608"/>
                      <a:pt x="79485" y="4742"/>
                      <a:pt x="75837" y="0"/>
                    </a:cubicBezTo>
                    <a:cubicBezTo>
                      <a:pt x="78907" y="912"/>
                      <a:pt x="81886" y="2098"/>
                      <a:pt x="84743" y="3587"/>
                    </a:cubicBezTo>
                    <a:cubicBezTo>
                      <a:pt x="86142" y="4317"/>
                      <a:pt x="87570" y="5168"/>
                      <a:pt x="88208" y="6383"/>
                    </a:cubicBezTo>
                    <a:cubicBezTo>
                      <a:pt x="89151" y="8177"/>
                      <a:pt x="88117" y="10183"/>
                      <a:pt x="86689" y="11794"/>
                    </a:cubicBezTo>
                    <a:cubicBezTo>
                      <a:pt x="85291" y="13405"/>
                      <a:pt x="83497" y="14864"/>
                      <a:pt x="82676" y="16688"/>
                    </a:cubicBezTo>
                    <a:cubicBezTo>
                      <a:pt x="82190" y="17751"/>
                      <a:pt x="82129" y="18998"/>
                      <a:pt x="82889" y="20001"/>
                    </a:cubicBezTo>
                    <a:cubicBezTo>
                      <a:pt x="83558" y="20913"/>
                      <a:pt x="84865" y="21520"/>
                      <a:pt x="85442" y="22463"/>
                    </a:cubicBezTo>
                    <a:cubicBezTo>
                      <a:pt x="86446" y="24134"/>
                      <a:pt x="84804" y="26019"/>
                      <a:pt x="82889" y="27174"/>
                    </a:cubicBezTo>
                    <a:cubicBezTo>
                      <a:pt x="81005" y="28299"/>
                      <a:pt x="78664" y="29150"/>
                      <a:pt x="77479" y="30730"/>
                    </a:cubicBezTo>
                    <a:cubicBezTo>
                      <a:pt x="77205" y="31095"/>
                      <a:pt x="77023" y="31551"/>
                      <a:pt x="77357" y="31885"/>
                    </a:cubicBezTo>
                    <a:cubicBezTo>
                      <a:pt x="77692" y="32220"/>
                      <a:pt x="78178" y="32159"/>
                      <a:pt x="78603" y="32159"/>
                    </a:cubicBezTo>
                    <a:cubicBezTo>
                      <a:pt x="80427" y="32098"/>
                      <a:pt x="82190" y="31855"/>
                      <a:pt x="83923" y="31399"/>
                    </a:cubicBezTo>
                    <a:lnTo>
                      <a:pt x="81765" y="33588"/>
                    </a:lnTo>
                    <a:cubicBezTo>
                      <a:pt x="90063" y="31460"/>
                      <a:pt x="98087" y="28420"/>
                      <a:pt x="105686" y="24469"/>
                    </a:cubicBezTo>
                    <a:cubicBezTo>
                      <a:pt x="98209" y="31338"/>
                      <a:pt x="90519" y="38086"/>
                      <a:pt x="82676" y="44712"/>
                    </a:cubicBezTo>
                    <a:cubicBezTo>
                      <a:pt x="81886" y="45472"/>
                      <a:pt x="80974" y="46050"/>
                      <a:pt x="79971" y="46445"/>
                    </a:cubicBezTo>
                    <a:cubicBezTo>
                      <a:pt x="78543" y="46931"/>
                      <a:pt x="76871" y="46840"/>
                      <a:pt x="75321" y="46870"/>
                    </a:cubicBezTo>
                    <a:cubicBezTo>
                      <a:pt x="70123" y="46992"/>
                      <a:pt x="65077" y="49150"/>
                      <a:pt x="62281" y="52372"/>
                    </a:cubicBezTo>
                    <a:cubicBezTo>
                      <a:pt x="61278" y="53557"/>
                      <a:pt x="60488" y="54895"/>
                      <a:pt x="58998" y="55776"/>
                    </a:cubicBezTo>
                    <a:cubicBezTo>
                      <a:pt x="57874" y="56445"/>
                      <a:pt x="56445" y="56749"/>
                      <a:pt x="55047" y="57053"/>
                    </a:cubicBezTo>
                    <a:lnTo>
                      <a:pt x="19788" y="64439"/>
                    </a:lnTo>
                    <a:cubicBezTo>
                      <a:pt x="31916" y="61825"/>
                      <a:pt x="43709" y="57904"/>
                      <a:pt x="55016" y="52767"/>
                    </a:cubicBezTo>
                    <a:lnTo>
                      <a:pt x="40670" y="54196"/>
                    </a:lnTo>
                    <a:cubicBezTo>
                      <a:pt x="38390" y="54348"/>
                      <a:pt x="36110" y="54712"/>
                      <a:pt x="33891" y="55229"/>
                    </a:cubicBezTo>
                    <a:cubicBezTo>
                      <a:pt x="31976" y="55746"/>
                      <a:pt x="30213" y="56536"/>
                      <a:pt x="28390" y="57174"/>
                    </a:cubicBezTo>
                    <a:cubicBezTo>
                      <a:pt x="19666" y="60336"/>
                      <a:pt x="9696" y="60761"/>
                      <a:pt x="0" y="61096"/>
                    </a:cubicBezTo>
                    <a:cubicBezTo>
                      <a:pt x="7356" y="60822"/>
                      <a:pt x="15928" y="58026"/>
                      <a:pt x="22858" y="56323"/>
                    </a:cubicBezTo>
                    <a:cubicBezTo>
                      <a:pt x="30183" y="54500"/>
                      <a:pt x="37265" y="52311"/>
                      <a:pt x="44499" y="50335"/>
                    </a:cubicBezTo>
                    <a:cubicBezTo>
                      <a:pt x="56171" y="47174"/>
                      <a:pt x="65229" y="39454"/>
                      <a:pt x="70913" y="31429"/>
                    </a:cubicBezTo>
                    <a:cubicBezTo>
                      <a:pt x="74257" y="26779"/>
                      <a:pt x="76658" y="21551"/>
                      <a:pt x="78026" y="1598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96" name="Google Shape;25296;p64"/>
            <p:cNvGrpSpPr/>
            <p:nvPr/>
          </p:nvGrpSpPr>
          <p:grpSpPr>
            <a:xfrm rot="-254958">
              <a:off x="4001620" y="2473396"/>
              <a:ext cx="980024" cy="535772"/>
              <a:chOff x="2447046" y="857325"/>
              <a:chExt cx="979976" cy="535745"/>
            </a:xfrm>
          </p:grpSpPr>
          <p:sp>
            <p:nvSpPr>
              <p:cNvPr id="25297" name="Google Shape;25297;p64"/>
              <p:cNvSpPr/>
              <p:nvPr/>
            </p:nvSpPr>
            <p:spPr>
              <a:xfrm>
                <a:off x="2447046" y="952979"/>
                <a:ext cx="357210" cy="197458"/>
              </a:xfrm>
              <a:custGeom>
                <a:avLst/>
                <a:gdLst/>
                <a:ahLst/>
                <a:cxnLst/>
                <a:rect l="l" t="t" r="r" b="b"/>
                <a:pathLst>
                  <a:path w="10913" h="6490" extrusionOk="0">
                    <a:moveTo>
                      <a:pt x="7615" y="0"/>
                    </a:moveTo>
                    <a:cubicBezTo>
                      <a:pt x="7539" y="0"/>
                      <a:pt x="7463" y="15"/>
                      <a:pt x="7387" y="46"/>
                    </a:cubicBezTo>
                    <a:cubicBezTo>
                      <a:pt x="4438" y="593"/>
                      <a:pt x="1915" y="2569"/>
                      <a:pt x="152" y="5000"/>
                    </a:cubicBezTo>
                    <a:cubicBezTo>
                      <a:pt x="92" y="5091"/>
                      <a:pt x="31" y="5183"/>
                      <a:pt x="0" y="5304"/>
                    </a:cubicBezTo>
                    <a:cubicBezTo>
                      <a:pt x="0" y="5426"/>
                      <a:pt x="0" y="5547"/>
                      <a:pt x="61" y="5669"/>
                    </a:cubicBezTo>
                    <a:cubicBezTo>
                      <a:pt x="183" y="5942"/>
                      <a:pt x="335" y="6216"/>
                      <a:pt x="517" y="6490"/>
                    </a:cubicBezTo>
                    <a:cubicBezTo>
                      <a:pt x="1216" y="5395"/>
                      <a:pt x="2250" y="4575"/>
                      <a:pt x="3496" y="4210"/>
                    </a:cubicBezTo>
                    <a:cubicBezTo>
                      <a:pt x="3946" y="4048"/>
                      <a:pt x="4418" y="3960"/>
                      <a:pt x="4892" y="3960"/>
                    </a:cubicBezTo>
                    <a:cubicBezTo>
                      <a:pt x="5218" y="3960"/>
                      <a:pt x="5545" y="4002"/>
                      <a:pt x="5867" y="4088"/>
                    </a:cubicBezTo>
                    <a:cubicBezTo>
                      <a:pt x="6657" y="4271"/>
                      <a:pt x="7326" y="4848"/>
                      <a:pt x="7630" y="5608"/>
                    </a:cubicBezTo>
                    <a:cubicBezTo>
                      <a:pt x="8207" y="5061"/>
                      <a:pt x="8785" y="4514"/>
                      <a:pt x="9302" y="3967"/>
                    </a:cubicBezTo>
                    <a:cubicBezTo>
                      <a:pt x="9545" y="3693"/>
                      <a:pt x="9788" y="3420"/>
                      <a:pt x="10061" y="3146"/>
                    </a:cubicBezTo>
                    <a:cubicBezTo>
                      <a:pt x="10305" y="2903"/>
                      <a:pt x="10761" y="2569"/>
                      <a:pt x="10821" y="2295"/>
                    </a:cubicBezTo>
                    <a:cubicBezTo>
                      <a:pt x="10913" y="1869"/>
                      <a:pt x="9879" y="1717"/>
                      <a:pt x="9545" y="1535"/>
                    </a:cubicBezTo>
                    <a:cubicBezTo>
                      <a:pt x="9028" y="1201"/>
                      <a:pt x="8542" y="806"/>
                      <a:pt x="8177" y="319"/>
                    </a:cubicBezTo>
                    <a:cubicBezTo>
                      <a:pt x="8086" y="198"/>
                      <a:pt x="7964" y="107"/>
                      <a:pt x="7843" y="46"/>
                    </a:cubicBezTo>
                    <a:cubicBezTo>
                      <a:pt x="7767" y="15"/>
                      <a:pt x="7691" y="0"/>
                      <a:pt x="7615" y="0"/>
                    </a:cubicBezTo>
                    <a:close/>
                  </a:path>
                </a:pathLst>
              </a:custGeom>
              <a:solidFill>
                <a:srgbClr val="2E5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8" name="Google Shape;25298;p64"/>
              <p:cNvSpPr/>
              <p:nvPr/>
            </p:nvSpPr>
            <p:spPr>
              <a:xfrm>
                <a:off x="2552502" y="1212377"/>
                <a:ext cx="346277" cy="180694"/>
              </a:xfrm>
              <a:custGeom>
                <a:avLst/>
                <a:gdLst/>
                <a:ahLst/>
                <a:cxnLst/>
                <a:rect l="l" t="t" r="r" b="b"/>
                <a:pathLst>
                  <a:path w="10579" h="5939" extrusionOk="0">
                    <a:moveTo>
                      <a:pt x="7964" y="0"/>
                    </a:moveTo>
                    <a:cubicBezTo>
                      <a:pt x="7204" y="0"/>
                      <a:pt x="6414" y="0"/>
                      <a:pt x="5624" y="30"/>
                    </a:cubicBezTo>
                    <a:cubicBezTo>
                      <a:pt x="5958" y="790"/>
                      <a:pt x="5897" y="1641"/>
                      <a:pt x="5472" y="2341"/>
                    </a:cubicBezTo>
                    <a:cubicBezTo>
                      <a:pt x="5046" y="3040"/>
                      <a:pt x="4438" y="3587"/>
                      <a:pt x="3709" y="3952"/>
                    </a:cubicBezTo>
                    <a:cubicBezTo>
                      <a:pt x="2922" y="4366"/>
                      <a:pt x="2065" y="4582"/>
                      <a:pt x="1204" y="4582"/>
                    </a:cubicBezTo>
                    <a:cubicBezTo>
                      <a:pt x="801" y="4582"/>
                      <a:pt x="398" y="4535"/>
                      <a:pt x="0" y="4438"/>
                    </a:cubicBezTo>
                    <a:lnTo>
                      <a:pt x="0" y="4438"/>
                    </a:lnTo>
                    <a:cubicBezTo>
                      <a:pt x="31" y="4772"/>
                      <a:pt x="122" y="5076"/>
                      <a:pt x="274" y="5350"/>
                    </a:cubicBezTo>
                    <a:cubicBezTo>
                      <a:pt x="304" y="5471"/>
                      <a:pt x="365" y="5562"/>
                      <a:pt x="456" y="5654"/>
                    </a:cubicBezTo>
                    <a:cubicBezTo>
                      <a:pt x="578" y="5684"/>
                      <a:pt x="669" y="5745"/>
                      <a:pt x="791" y="5745"/>
                    </a:cubicBezTo>
                    <a:cubicBezTo>
                      <a:pt x="1559" y="5872"/>
                      <a:pt x="2344" y="5938"/>
                      <a:pt x="3128" y="5938"/>
                    </a:cubicBezTo>
                    <a:cubicBezTo>
                      <a:pt x="5353" y="5938"/>
                      <a:pt x="7572" y="5400"/>
                      <a:pt x="9393" y="4164"/>
                    </a:cubicBezTo>
                    <a:cubicBezTo>
                      <a:pt x="9545" y="4073"/>
                      <a:pt x="9636" y="3952"/>
                      <a:pt x="9727" y="3830"/>
                    </a:cubicBezTo>
                    <a:cubicBezTo>
                      <a:pt x="9757" y="3678"/>
                      <a:pt x="9788" y="3526"/>
                      <a:pt x="9757" y="3404"/>
                    </a:cubicBezTo>
                    <a:cubicBezTo>
                      <a:pt x="9666" y="2766"/>
                      <a:pt x="9697" y="2158"/>
                      <a:pt x="9849" y="1550"/>
                    </a:cubicBezTo>
                    <a:cubicBezTo>
                      <a:pt x="9940" y="1186"/>
                      <a:pt x="10578" y="334"/>
                      <a:pt x="10213" y="122"/>
                    </a:cubicBezTo>
                    <a:cubicBezTo>
                      <a:pt x="10078" y="37"/>
                      <a:pt x="9821" y="18"/>
                      <a:pt x="9573" y="18"/>
                    </a:cubicBezTo>
                    <a:cubicBezTo>
                      <a:pt x="9374" y="18"/>
                      <a:pt x="9180" y="30"/>
                      <a:pt x="9058" y="30"/>
                    </a:cubicBezTo>
                    <a:cubicBezTo>
                      <a:pt x="8694" y="30"/>
                      <a:pt x="8329" y="0"/>
                      <a:pt x="7964" y="0"/>
                    </a:cubicBezTo>
                    <a:close/>
                  </a:path>
                </a:pathLst>
              </a:custGeom>
              <a:solidFill>
                <a:srgbClr val="2E5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9" name="Google Shape;25299;p64"/>
              <p:cNvSpPr/>
              <p:nvPr/>
            </p:nvSpPr>
            <p:spPr>
              <a:xfrm>
                <a:off x="2631087" y="857325"/>
                <a:ext cx="794974" cy="389288"/>
              </a:xfrm>
              <a:custGeom>
                <a:avLst/>
                <a:gdLst/>
                <a:ahLst/>
                <a:cxnLst/>
                <a:rect l="l" t="t" r="r" b="b"/>
                <a:pathLst>
                  <a:path w="24287" h="12795" extrusionOk="0">
                    <a:moveTo>
                      <a:pt x="16571" y="0"/>
                    </a:moveTo>
                    <a:cubicBezTo>
                      <a:pt x="14872" y="0"/>
                      <a:pt x="13096" y="183"/>
                      <a:pt x="11490" y="697"/>
                    </a:cubicBezTo>
                    <a:cubicBezTo>
                      <a:pt x="7812" y="1913"/>
                      <a:pt x="4195" y="5196"/>
                      <a:pt x="1247" y="7992"/>
                    </a:cubicBezTo>
                    <a:lnTo>
                      <a:pt x="1" y="9178"/>
                    </a:lnTo>
                    <a:lnTo>
                      <a:pt x="761" y="11001"/>
                    </a:lnTo>
                    <a:lnTo>
                      <a:pt x="1520" y="12795"/>
                    </a:lnTo>
                    <a:lnTo>
                      <a:pt x="3223" y="12764"/>
                    </a:lnTo>
                    <a:cubicBezTo>
                      <a:pt x="7296" y="12643"/>
                      <a:pt x="12189" y="12430"/>
                      <a:pt x="15624" y="10606"/>
                    </a:cubicBezTo>
                    <a:cubicBezTo>
                      <a:pt x="18451" y="9147"/>
                      <a:pt x="20883" y="6412"/>
                      <a:pt x="22433" y="4284"/>
                    </a:cubicBezTo>
                    <a:cubicBezTo>
                      <a:pt x="23618" y="2643"/>
                      <a:pt x="24287" y="1336"/>
                      <a:pt x="24165" y="1244"/>
                    </a:cubicBezTo>
                    <a:cubicBezTo>
                      <a:pt x="24104" y="1092"/>
                      <a:pt x="22737" y="637"/>
                      <a:pt x="20761" y="333"/>
                    </a:cubicBezTo>
                    <a:cubicBezTo>
                      <a:pt x="19542" y="146"/>
                      <a:pt x="18087" y="0"/>
                      <a:pt x="165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0" name="Google Shape;25300;p64"/>
              <p:cNvSpPr/>
              <p:nvPr/>
            </p:nvSpPr>
            <p:spPr>
              <a:xfrm>
                <a:off x="2631087" y="1100476"/>
                <a:ext cx="105497" cy="146131"/>
              </a:xfrm>
              <a:custGeom>
                <a:avLst/>
                <a:gdLst/>
                <a:ahLst/>
                <a:cxnLst/>
                <a:rect l="l" t="t" r="r" b="b"/>
                <a:pathLst>
                  <a:path w="3223" h="4803" extrusionOk="0">
                    <a:moveTo>
                      <a:pt x="1247" y="0"/>
                    </a:moveTo>
                    <a:lnTo>
                      <a:pt x="1" y="1186"/>
                    </a:lnTo>
                    <a:lnTo>
                      <a:pt x="761" y="3009"/>
                    </a:lnTo>
                    <a:lnTo>
                      <a:pt x="1520" y="4803"/>
                    </a:lnTo>
                    <a:lnTo>
                      <a:pt x="3223" y="4772"/>
                    </a:lnTo>
                    <a:lnTo>
                      <a:pt x="12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1" name="Google Shape;25301;p64"/>
              <p:cNvSpPr/>
              <p:nvPr/>
            </p:nvSpPr>
            <p:spPr>
              <a:xfrm>
                <a:off x="3311575" y="867462"/>
                <a:ext cx="115448" cy="121183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3983" extrusionOk="0">
                    <a:moveTo>
                      <a:pt x="0" y="1"/>
                    </a:moveTo>
                    <a:lnTo>
                      <a:pt x="1672" y="3983"/>
                    </a:lnTo>
                    <a:cubicBezTo>
                      <a:pt x="2858" y="2311"/>
                      <a:pt x="3526" y="1034"/>
                      <a:pt x="3405" y="913"/>
                    </a:cubicBezTo>
                    <a:cubicBezTo>
                      <a:pt x="3344" y="761"/>
                      <a:pt x="1976" y="305"/>
                      <a:pt x="0" y="1"/>
                    </a:cubicBezTo>
                    <a:close/>
                  </a:path>
                </a:pathLst>
              </a:custGeom>
              <a:solidFill>
                <a:srgbClr val="2E57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2" name="Google Shape;25302;p64"/>
              <p:cNvSpPr/>
              <p:nvPr/>
            </p:nvSpPr>
            <p:spPr>
              <a:xfrm>
                <a:off x="3045055" y="912059"/>
                <a:ext cx="218817" cy="17406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5721" extrusionOk="0">
                    <a:moveTo>
                      <a:pt x="3447" y="0"/>
                    </a:moveTo>
                    <a:cubicBezTo>
                      <a:pt x="2376" y="0"/>
                      <a:pt x="1304" y="585"/>
                      <a:pt x="818" y="1755"/>
                    </a:cubicBezTo>
                    <a:cubicBezTo>
                      <a:pt x="0" y="3748"/>
                      <a:pt x="1524" y="5720"/>
                      <a:pt x="3439" y="5720"/>
                    </a:cubicBezTo>
                    <a:cubicBezTo>
                      <a:pt x="3802" y="5720"/>
                      <a:pt x="4179" y="5649"/>
                      <a:pt x="4557" y="5494"/>
                    </a:cubicBezTo>
                    <a:cubicBezTo>
                      <a:pt x="5985" y="4886"/>
                      <a:pt x="6684" y="3214"/>
                      <a:pt x="6076" y="1755"/>
                    </a:cubicBezTo>
                    <a:cubicBezTo>
                      <a:pt x="5590" y="585"/>
                      <a:pt x="4519" y="0"/>
                      <a:pt x="34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3" name="Google Shape;25303;p64"/>
              <p:cNvSpPr/>
              <p:nvPr/>
            </p:nvSpPr>
            <p:spPr>
              <a:xfrm>
                <a:off x="3090714" y="936794"/>
                <a:ext cx="134334" cy="124864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4" extrusionOk="0">
                    <a:moveTo>
                      <a:pt x="2067" y="0"/>
                    </a:moveTo>
                    <a:cubicBezTo>
                      <a:pt x="912" y="0"/>
                      <a:pt x="0" y="912"/>
                      <a:pt x="0" y="2037"/>
                    </a:cubicBezTo>
                    <a:cubicBezTo>
                      <a:pt x="0" y="3192"/>
                      <a:pt x="912" y="4104"/>
                      <a:pt x="2067" y="4104"/>
                    </a:cubicBezTo>
                    <a:cubicBezTo>
                      <a:pt x="3192" y="4104"/>
                      <a:pt x="4104" y="3192"/>
                      <a:pt x="4104" y="2037"/>
                    </a:cubicBezTo>
                    <a:cubicBezTo>
                      <a:pt x="4104" y="912"/>
                      <a:pt x="3192" y="0"/>
                      <a:pt x="20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4" name="Google Shape;25304;p64"/>
              <p:cNvSpPr/>
              <p:nvPr/>
            </p:nvSpPr>
            <p:spPr>
              <a:xfrm>
                <a:off x="2845043" y="1015623"/>
                <a:ext cx="176068" cy="139134"/>
              </a:xfrm>
              <a:custGeom>
                <a:avLst/>
                <a:gdLst/>
                <a:ahLst/>
                <a:cxnLst/>
                <a:rect l="l" t="t" r="r" b="b"/>
                <a:pathLst>
                  <a:path w="5379" h="4573" extrusionOk="0">
                    <a:moveTo>
                      <a:pt x="2780" y="0"/>
                    </a:moveTo>
                    <a:cubicBezTo>
                      <a:pt x="1921" y="0"/>
                      <a:pt x="1063" y="464"/>
                      <a:pt x="667" y="1391"/>
                    </a:cubicBezTo>
                    <a:cubicBezTo>
                      <a:pt x="0" y="2982"/>
                      <a:pt x="1218" y="4573"/>
                      <a:pt x="2747" y="4573"/>
                    </a:cubicBezTo>
                    <a:cubicBezTo>
                      <a:pt x="3029" y="4573"/>
                      <a:pt x="3322" y="4519"/>
                      <a:pt x="3616" y="4400"/>
                    </a:cubicBezTo>
                    <a:cubicBezTo>
                      <a:pt x="4801" y="3914"/>
                      <a:pt x="5379" y="2576"/>
                      <a:pt x="4892" y="1391"/>
                    </a:cubicBezTo>
                    <a:cubicBezTo>
                      <a:pt x="4497" y="464"/>
                      <a:pt x="3639" y="0"/>
                      <a:pt x="27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5" name="Google Shape;25305;p64"/>
              <p:cNvSpPr/>
              <p:nvPr/>
            </p:nvSpPr>
            <p:spPr>
              <a:xfrm>
                <a:off x="2869754" y="1034821"/>
                <a:ext cx="126478" cy="100342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298" extrusionOk="0">
                    <a:moveTo>
                      <a:pt x="1995" y="0"/>
                    </a:moveTo>
                    <a:cubicBezTo>
                      <a:pt x="1371" y="0"/>
                      <a:pt x="748" y="335"/>
                      <a:pt x="460" y="1003"/>
                    </a:cubicBezTo>
                    <a:cubicBezTo>
                      <a:pt x="1" y="2150"/>
                      <a:pt x="888" y="3297"/>
                      <a:pt x="1976" y="3297"/>
                    </a:cubicBezTo>
                    <a:cubicBezTo>
                      <a:pt x="2185" y="3297"/>
                      <a:pt x="2402" y="3255"/>
                      <a:pt x="2618" y="3161"/>
                    </a:cubicBezTo>
                    <a:cubicBezTo>
                      <a:pt x="3469" y="2827"/>
                      <a:pt x="3864" y="1854"/>
                      <a:pt x="3530" y="1003"/>
                    </a:cubicBezTo>
                    <a:cubicBezTo>
                      <a:pt x="3241" y="335"/>
                      <a:pt x="2618" y="0"/>
                      <a:pt x="1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FDA80DA9-AB3F-AF49-0279-20072FD45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bo 9">
            <a:extLst>
              <a:ext uri="{FF2B5EF4-FFF2-40B4-BE49-F238E27FC236}">
                <a16:creationId xmlns:a16="http://schemas.microsoft.com/office/drawing/2014/main" id="{C6E52E68-75EC-DFDC-45B2-A81B6C4CE206}"/>
              </a:ext>
            </a:extLst>
          </p:cNvPr>
          <p:cNvSpPr/>
          <p:nvPr/>
        </p:nvSpPr>
        <p:spPr>
          <a:xfrm>
            <a:off x="2238275" y="1339033"/>
            <a:ext cx="380516" cy="282780"/>
          </a:xfrm>
          <a:prstGeom prst="cube">
            <a:avLst>
              <a:gd name="adj" fmla="val 365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9" name="Cubo 8">
            <a:extLst>
              <a:ext uri="{FF2B5EF4-FFF2-40B4-BE49-F238E27FC236}">
                <a16:creationId xmlns:a16="http://schemas.microsoft.com/office/drawing/2014/main" id="{2950607B-5588-819A-BE57-D7E661718327}"/>
              </a:ext>
            </a:extLst>
          </p:cNvPr>
          <p:cNvSpPr/>
          <p:nvPr/>
        </p:nvSpPr>
        <p:spPr>
          <a:xfrm>
            <a:off x="5151532" y="1339033"/>
            <a:ext cx="380516" cy="282780"/>
          </a:xfrm>
          <a:prstGeom prst="cube">
            <a:avLst>
              <a:gd name="adj" fmla="val 365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7" name="Cubo 6">
            <a:extLst>
              <a:ext uri="{FF2B5EF4-FFF2-40B4-BE49-F238E27FC236}">
                <a16:creationId xmlns:a16="http://schemas.microsoft.com/office/drawing/2014/main" id="{555B6C2F-4544-B0C8-8C59-12A8B4DDCD95}"/>
              </a:ext>
            </a:extLst>
          </p:cNvPr>
          <p:cNvSpPr/>
          <p:nvPr/>
        </p:nvSpPr>
        <p:spPr>
          <a:xfrm>
            <a:off x="1521675" y="1480423"/>
            <a:ext cx="2280537" cy="957855"/>
          </a:xfrm>
          <a:prstGeom prst="cube">
            <a:avLst>
              <a:gd name="adj" fmla="val 87487"/>
            </a:avLst>
          </a:prstGeom>
          <a:solidFill>
            <a:srgbClr val="3A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8" name="Cubo 7">
            <a:extLst>
              <a:ext uri="{FF2B5EF4-FFF2-40B4-BE49-F238E27FC236}">
                <a16:creationId xmlns:a16="http://schemas.microsoft.com/office/drawing/2014/main" id="{2E48416A-5765-9CE8-99A6-1D7F8B80E43A}"/>
              </a:ext>
            </a:extLst>
          </p:cNvPr>
          <p:cNvSpPr/>
          <p:nvPr/>
        </p:nvSpPr>
        <p:spPr>
          <a:xfrm>
            <a:off x="3061253" y="1480423"/>
            <a:ext cx="2280537" cy="957855"/>
          </a:xfrm>
          <a:prstGeom prst="cube">
            <a:avLst>
              <a:gd name="adj" fmla="val 87487"/>
            </a:avLst>
          </a:prstGeom>
          <a:solidFill>
            <a:srgbClr val="3A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BB3FA041-1001-A686-CC7F-D31CDD49929A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752DF9EE-0F46-98DB-9DB8-E96618D3F2C8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7A710E73-D09E-94B3-0D7E-62843650DCB9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B7E37877-B60E-9D25-F133-6D110892D7E7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6B082660-E19D-3395-C473-E058B2973C6A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C0BBDDCE-6D2C-879A-93B7-13438E8D3137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661AAC2-411F-873D-FA49-295F4639887E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F6E6FF3-3D0C-4319-2BB6-EBCE7BCC06F5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0CD954BC-3897-426F-B88D-315F9DFCC5DA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F4E7B24A-3E41-02FF-3F9B-2E906CBC2AE3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7D974003-CD1F-CDB3-BB26-B5319F974FC6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F6461609-786E-526C-4F42-AD2F747CAE4F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68A14664-6D8A-F2D4-41CC-BB768DE92910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A0F17CE2-2016-556E-FA14-74BD04C08D76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F67F35E1-7EC4-5A56-5FDA-FE5D21DC9A0C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DFC856B6-72C6-A41F-B0B5-E5E00C200F97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DF6A5638-E19F-D18E-07E0-A1B6E12D08C9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5" name="Google Shape;26496;p76">
            <a:extLst>
              <a:ext uri="{FF2B5EF4-FFF2-40B4-BE49-F238E27FC236}">
                <a16:creationId xmlns:a16="http://schemas.microsoft.com/office/drawing/2014/main" id="{538FF720-E356-70E1-5E7E-647E75B401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18323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Neutral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Detector (NUD)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27039" name="CasellaDiTesto 27038">
            <a:extLst>
              <a:ext uri="{FF2B5EF4-FFF2-40B4-BE49-F238E27FC236}">
                <a16:creationId xmlns:a16="http://schemas.microsoft.com/office/drawing/2014/main" id="{D2048310-C00D-E873-BC93-8B8B0AE50F23}"/>
              </a:ext>
            </a:extLst>
          </p:cNvPr>
          <p:cNvSpPr txBox="1"/>
          <p:nvPr/>
        </p:nvSpPr>
        <p:spPr>
          <a:xfrm>
            <a:off x="4638977" y="4176709"/>
            <a:ext cx="42821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Improved</a:t>
            </a: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Electromagnetic</a:t>
            </a: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 and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Hadronic</a:t>
            </a: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showers</a:t>
            </a: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separation</a:t>
            </a:r>
            <a:endParaRPr lang="it-IT" sz="1100" dirty="0">
              <a:solidFill>
                <a:schemeClr val="bg1"/>
              </a:solidFill>
              <a:latin typeface="Proxima Nova" panose="020B0604020202020204" charset="0"/>
            </a:endParaRPr>
          </a:p>
        </p:txBody>
      </p:sp>
      <p:sp>
        <p:nvSpPr>
          <p:cNvPr id="2" name="Cubo 1">
            <a:extLst>
              <a:ext uri="{FF2B5EF4-FFF2-40B4-BE49-F238E27FC236}">
                <a16:creationId xmlns:a16="http://schemas.microsoft.com/office/drawing/2014/main" id="{B4E38FCA-1BE6-863D-3791-53349D7F7929}"/>
              </a:ext>
            </a:extLst>
          </p:cNvPr>
          <p:cNvSpPr/>
          <p:nvPr/>
        </p:nvSpPr>
        <p:spPr>
          <a:xfrm>
            <a:off x="577373" y="2407910"/>
            <a:ext cx="2280537" cy="957855"/>
          </a:xfrm>
          <a:prstGeom prst="cube">
            <a:avLst>
              <a:gd name="adj" fmla="val 87487"/>
            </a:avLst>
          </a:prstGeom>
          <a:solidFill>
            <a:srgbClr val="3A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3" name="Cubo 2">
            <a:extLst>
              <a:ext uri="{FF2B5EF4-FFF2-40B4-BE49-F238E27FC236}">
                <a16:creationId xmlns:a16="http://schemas.microsoft.com/office/drawing/2014/main" id="{CDD2F308-14A1-40EF-2B8D-6F19703F0D36}"/>
              </a:ext>
            </a:extLst>
          </p:cNvPr>
          <p:cNvSpPr/>
          <p:nvPr/>
        </p:nvSpPr>
        <p:spPr>
          <a:xfrm>
            <a:off x="326515" y="3224375"/>
            <a:ext cx="380516" cy="282780"/>
          </a:xfrm>
          <a:prstGeom prst="cube">
            <a:avLst>
              <a:gd name="adj" fmla="val 365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ubo 5">
            <a:extLst>
              <a:ext uri="{FF2B5EF4-FFF2-40B4-BE49-F238E27FC236}">
                <a16:creationId xmlns:a16="http://schemas.microsoft.com/office/drawing/2014/main" id="{11C37DE5-E511-DAA4-2129-A075BEC007AF}"/>
              </a:ext>
            </a:extLst>
          </p:cNvPr>
          <p:cNvSpPr/>
          <p:nvPr/>
        </p:nvSpPr>
        <p:spPr>
          <a:xfrm>
            <a:off x="2122676" y="2407910"/>
            <a:ext cx="2280537" cy="957855"/>
          </a:xfrm>
          <a:prstGeom prst="cube">
            <a:avLst>
              <a:gd name="adj" fmla="val 87487"/>
            </a:avLst>
          </a:prstGeom>
          <a:solidFill>
            <a:srgbClr val="3A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4" name="Cubo 3">
            <a:extLst>
              <a:ext uri="{FF2B5EF4-FFF2-40B4-BE49-F238E27FC236}">
                <a16:creationId xmlns:a16="http://schemas.microsoft.com/office/drawing/2014/main" id="{BF612F7F-1E8B-464C-49CE-5EDBA4EFD4A0}"/>
              </a:ext>
            </a:extLst>
          </p:cNvPr>
          <p:cNvSpPr/>
          <p:nvPr/>
        </p:nvSpPr>
        <p:spPr>
          <a:xfrm>
            <a:off x="3339760" y="3174769"/>
            <a:ext cx="380516" cy="282780"/>
          </a:xfrm>
          <a:prstGeom prst="cube">
            <a:avLst>
              <a:gd name="adj" fmla="val 365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E6A5BE-B1D1-7921-250C-71BAB847BE7A}"/>
              </a:ext>
            </a:extLst>
          </p:cNvPr>
          <p:cNvSpPr txBox="1"/>
          <p:nvPr/>
        </p:nvSpPr>
        <p:spPr>
          <a:xfrm>
            <a:off x="5734481" y="1621813"/>
            <a:ext cx="24314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The NUD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designed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detect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delayed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neutrons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normally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arrive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2µs after the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shower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collides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with the BGO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E21096-46C1-08C1-F82D-29B93BC6A316}"/>
              </a:ext>
            </a:extLst>
          </p:cNvPr>
          <p:cNvSpPr txBox="1"/>
          <p:nvPr/>
        </p:nvSpPr>
        <p:spPr>
          <a:xfrm>
            <a:off x="641283" y="1542036"/>
            <a:ext cx="1274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Boron-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loaded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plastic</a:t>
            </a:r>
            <a:endParaRPr lang="it-IT" dirty="0">
              <a:solidFill>
                <a:schemeClr val="bg1"/>
              </a:solidFill>
              <a:latin typeface="Proxima Nova" panose="020B060402020202020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BE59B7-5791-EE91-7AD3-20B374646C35}"/>
              </a:ext>
            </a:extLst>
          </p:cNvPr>
          <p:cNvSpPr txBox="1"/>
          <p:nvPr/>
        </p:nvSpPr>
        <p:spPr>
          <a:xfrm>
            <a:off x="3302173" y="3507155"/>
            <a:ext cx="5959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PMT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6D4B7A4-D925-85D7-E223-FC28EB559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516" y="3055458"/>
            <a:ext cx="1424441" cy="969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bo 16">
            <a:extLst>
              <a:ext uri="{FF2B5EF4-FFF2-40B4-BE49-F238E27FC236}">
                <a16:creationId xmlns:a16="http://schemas.microsoft.com/office/drawing/2014/main" id="{FE3546A0-92D6-E7F7-C129-1FFDB6FDBA0E}"/>
              </a:ext>
            </a:extLst>
          </p:cNvPr>
          <p:cNvSpPr/>
          <p:nvPr/>
        </p:nvSpPr>
        <p:spPr>
          <a:xfrm>
            <a:off x="641283" y="1153370"/>
            <a:ext cx="4700507" cy="2033056"/>
          </a:xfrm>
          <a:prstGeom prst="cube">
            <a:avLst>
              <a:gd name="adj" fmla="val 92646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869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20121CDE-3375-AD75-1D6B-6BF5E892C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C60CF106-F639-5091-06BF-B35E912055BF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367ECF15-90FA-55A7-68E4-A792C6C1544D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3910762E-97A8-F31F-3609-91B68F5F35C3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A0DF5E6C-7F12-C4A3-97EC-DEB0EF9C52FC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E853819C-A835-B737-6B36-6367F5C1BB04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48E3AF13-B354-BD59-BDF2-5AAF716292A1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7E2F071-20AF-EF24-9F8F-752044D73448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47DF9C-C18E-3290-7057-BEBF53E9E333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64270158-DBAA-BA64-BB6C-79707E6F7EC9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B957206D-FA92-5358-F259-8AD50777F4D6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B0326F21-8ADC-3448-E4C7-91322BF553D6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A0E7B4AD-2721-006A-3101-23FC87A8E1D6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59ED39D2-8876-5A57-90AA-D3E291400B3A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217EC38B-3137-1F9B-00A0-C12D56E2F599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9AAA482B-CE4B-312A-294F-6BD6B8DDE4B5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4C436C7A-8193-83DB-8865-8C319392D6B1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B94377FC-E4F9-95CD-C1D3-0851316C06EB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6496;p76">
            <a:extLst>
              <a:ext uri="{FF2B5EF4-FFF2-40B4-BE49-F238E27FC236}">
                <a16:creationId xmlns:a16="http://schemas.microsoft.com/office/drawing/2014/main" id="{0BE4654A-0BEB-76DF-429E-7F179D2B20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18323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Fully-Assembled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System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74" name="Picture 2" descr="Figure 2: Photo of the DAMPE spacecraft (image credit: INFN/CAS/DAMPE collaboration)">
            <a:extLst>
              <a:ext uri="{FF2B5EF4-FFF2-40B4-BE49-F238E27FC236}">
                <a16:creationId xmlns:a16="http://schemas.microsoft.com/office/drawing/2014/main" id="{D4008F52-B89F-5E9D-11A7-43E1D2E74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907" y="1175604"/>
            <a:ext cx="2781965" cy="2373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Figure 13: Overview of the DAMPE detector assembly (image credit: DAMPE collaboration)">
            <a:extLst>
              <a:ext uri="{FF2B5EF4-FFF2-40B4-BE49-F238E27FC236}">
                <a16:creationId xmlns:a16="http://schemas.microsoft.com/office/drawing/2014/main" id="{CE64C5EF-E5BF-296E-0137-61788926A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99" y="2901007"/>
            <a:ext cx="3231535" cy="1677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7079B94-E2FB-AAEE-AD53-B5161F57D58D}"/>
              </a:ext>
            </a:extLst>
          </p:cNvPr>
          <p:cNvSpPr txBox="1"/>
          <p:nvPr/>
        </p:nvSpPr>
        <p:spPr>
          <a:xfrm>
            <a:off x="812060" y="1193931"/>
            <a:ext cx="3982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bg1"/>
                </a:solidFill>
              </a:rPr>
              <a:t>Mass: </a:t>
            </a:r>
            <a:r>
              <a:rPr lang="it-IT" sz="1600" dirty="0">
                <a:solidFill>
                  <a:schemeClr val="bg1"/>
                </a:solidFill>
              </a:rPr>
              <a:t>1900Kg (Payload 1,480 kg)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solidFill>
                  <a:schemeClr val="bg1"/>
                </a:solidFill>
              </a:rPr>
              <a:t>Power: </a:t>
            </a:r>
            <a:r>
              <a:rPr lang="it-IT" sz="1600" dirty="0">
                <a:solidFill>
                  <a:schemeClr val="bg1"/>
                </a:solidFill>
              </a:rPr>
              <a:t>850W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 err="1">
                <a:solidFill>
                  <a:schemeClr val="bg1"/>
                </a:solidFill>
              </a:rPr>
              <a:t>Downlink</a:t>
            </a:r>
            <a:r>
              <a:rPr lang="it-IT" sz="1600" b="1" dirty="0">
                <a:solidFill>
                  <a:schemeClr val="bg1"/>
                </a:solidFill>
              </a:rPr>
              <a:t> Data rate: </a:t>
            </a:r>
            <a:r>
              <a:rPr lang="it-IT" sz="1600" dirty="0">
                <a:solidFill>
                  <a:schemeClr val="bg1"/>
                </a:solidFill>
              </a:rPr>
              <a:t>12 GB/day</a:t>
            </a:r>
            <a:endParaRPr lang="it-IT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 err="1">
                <a:solidFill>
                  <a:schemeClr val="bg1"/>
                </a:solidFill>
              </a:rPr>
              <a:t>Expected</a:t>
            </a:r>
            <a:r>
              <a:rPr lang="it-IT" sz="1600" b="1" dirty="0">
                <a:solidFill>
                  <a:schemeClr val="bg1"/>
                </a:solidFill>
              </a:rPr>
              <a:t> </a:t>
            </a:r>
            <a:r>
              <a:rPr lang="it-IT" sz="1600" b="1" dirty="0" err="1">
                <a:solidFill>
                  <a:schemeClr val="bg1"/>
                </a:solidFill>
              </a:rPr>
              <a:t>lifespan</a:t>
            </a:r>
            <a:r>
              <a:rPr lang="it-IT" sz="1600" b="1" dirty="0">
                <a:solidFill>
                  <a:schemeClr val="bg1"/>
                </a:solidFill>
              </a:rPr>
              <a:t>: </a:t>
            </a:r>
            <a:r>
              <a:rPr lang="it-IT" sz="1600" dirty="0">
                <a:solidFill>
                  <a:schemeClr val="bg1"/>
                </a:solidFill>
              </a:rPr>
              <a:t>3 </a:t>
            </a:r>
            <a:r>
              <a:rPr lang="it-IT" sz="1600" dirty="0" err="1">
                <a:solidFill>
                  <a:schemeClr val="bg1"/>
                </a:solidFill>
              </a:rPr>
              <a:t>years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0692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49DFC3A9-4418-5E33-E170-57354B753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70C5679A-6906-F14D-65E7-A8547A6EEC13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C73F9C77-59DA-854C-61B2-4E9E2D280885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6F1296BD-62F5-02EE-B287-F5AFF3EB4994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02855627-3A37-1F28-BA68-4497AADE8E28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C0FEB056-5F95-CEB6-CF34-D4D2E503BEEE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52B16BFB-B397-D684-A4CD-773DA2B4B815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8142334-DC21-E2A9-9D40-4CF948ACF021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72213A-B955-3982-26F1-28E5519CEF67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951B9597-BFDA-6618-0E68-AADECAB7FF12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7C37A17A-3F59-7B5E-83B8-6D5CD7290E5A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94B2C377-0E7E-7528-30B0-A545F9DF14C9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8B0AFBD3-57CE-A2FC-F3FB-22097890CCE6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D272854B-8D89-5E7F-D710-DD4B7F603972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290E8F31-D4EE-5924-A75D-813658F18BA5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DDCE8FE1-5BEF-E9E1-5149-949A3D50FA36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7824356B-5471-0DCB-B5AD-CA6C6B3740F8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ABCA1E1A-C7F4-0AC3-8BDF-27514D080092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5" name="Google Shape;26496;p76">
            <a:extLst>
              <a:ext uri="{FF2B5EF4-FFF2-40B4-BE49-F238E27FC236}">
                <a16:creationId xmlns:a16="http://schemas.microsoft.com/office/drawing/2014/main" id="{4B626C17-1709-BD8B-7D7C-98D3C2A5F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18323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Ground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Calibration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Tests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CCC5F6-5070-42EC-6BAC-F840E7F5F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099" y="1179046"/>
            <a:ext cx="1982405" cy="128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The DArk Matter Particle Explorer mission - ScienceDirect">
            <a:extLst>
              <a:ext uri="{FF2B5EF4-FFF2-40B4-BE49-F238E27FC236}">
                <a16:creationId xmlns:a16="http://schemas.microsoft.com/office/drawing/2014/main" id="{E543A0B1-D78E-A2C5-6D72-A61C1BA4A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76" y="1067173"/>
            <a:ext cx="3117867" cy="2982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he DArk Matter Particle Explorer mission - ScienceDirect">
            <a:extLst>
              <a:ext uri="{FF2B5EF4-FFF2-40B4-BE49-F238E27FC236}">
                <a16:creationId xmlns:a16="http://schemas.microsoft.com/office/drawing/2014/main" id="{485EFD69-BC0F-9E4C-3263-8250BD0BD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099" y="2792525"/>
            <a:ext cx="1982405" cy="1346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77F2C6-D5DA-9DA8-EB58-BF38FD681297}"/>
              </a:ext>
            </a:extLst>
          </p:cNvPr>
          <p:cNvSpPr txBox="1"/>
          <p:nvPr/>
        </p:nvSpPr>
        <p:spPr>
          <a:xfrm>
            <a:off x="834620" y="622356"/>
            <a:ext cx="2947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Argon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Beam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fragments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’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charge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measurement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test (PSD)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111417E-BBB4-6AB3-C996-CB5AE1040A28}"/>
              </a:ext>
            </a:extLst>
          </p:cNvPr>
          <p:cNvSpPr txBox="1"/>
          <p:nvPr/>
        </p:nvSpPr>
        <p:spPr>
          <a:xfrm>
            <a:off x="1125053" y="4206113"/>
            <a:ext cx="2366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Electron’s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Energy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reconstruction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test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E394574-5171-83FE-7409-71FC62002EE3}"/>
              </a:ext>
            </a:extLst>
          </p:cNvPr>
          <p:cNvSpPr txBox="1"/>
          <p:nvPr/>
        </p:nvSpPr>
        <p:spPr>
          <a:xfrm>
            <a:off x="4424349" y="4145483"/>
            <a:ext cx="3520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Proton’s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Energy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reconstruction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test from BGO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heat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(5, 10, 150, 400 GeV/c)</a:t>
            </a:r>
          </a:p>
        </p:txBody>
      </p:sp>
    </p:spTree>
    <p:extLst>
      <p:ext uri="{BB962C8B-B14F-4D97-AF65-F5344CB8AC3E}">
        <p14:creationId xmlns:p14="http://schemas.microsoft.com/office/powerpoint/2010/main" val="3331566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82D1A26A-F702-72BF-E92B-A051F141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A4BD02AD-55F4-87E8-5350-F2DCDB879A89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AD4990CA-E285-FD91-F637-6F91EC009355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76F88FC8-73C1-F421-ACDC-8BB67D69CE8B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E92AD2BA-F213-9E01-6273-B63D7016D53D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8FE5DA29-D672-B82B-5C97-D07442E88357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0C2ED804-96B8-F7ED-4223-6E4790DF1452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3A64F45-6737-47AC-03E2-378D16F9F212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02AB66-E79A-5724-D865-2172CA7E7871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A8C116CF-8C7A-A68A-BE7A-23FE681E5F05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7DB7DD66-A97C-5C88-E0F0-6A2DD637FBC7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19CDE5FA-4BC1-C3F9-AAA3-6FDC93352EBE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3F31113F-1EC8-1FEA-FF14-9DD407AC1D6F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BC60A07A-53A3-A8D3-C242-FAD21031539C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6B79D970-0CDF-1FCE-765D-ECD808843CE7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C6765D87-03C2-195D-905A-BF643700A375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95CD71CE-C1A1-4683-64DF-D76F3C145D72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02DC59F3-6649-0689-D96E-C85B11E43C00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6496;p76">
            <a:extLst>
              <a:ext uri="{FF2B5EF4-FFF2-40B4-BE49-F238E27FC236}">
                <a16:creationId xmlns:a16="http://schemas.microsoft.com/office/drawing/2014/main" id="{C9D6E225-E928-7933-3D74-673DFA487A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18323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In-Flight Performance Test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F5E997-346A-6DF3-11BA-05E70F27417E}"/>
              </a:ext>
            </a:extLst>
          </p:cNvPr>
          <p:cNvSpPr txBox="1"/>
          <p:nvPr/>
        </p:nvSpPr>
        <p:spPr>
          <a:xfrm>
            <a:off x="3031822" y="3521135"/>
            <a:ext cx="2132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BGO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deposited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energy for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Helium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Proxima Nova" panose="020B060402020202020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7D4B40-BE4A-0E8B-E1E0-3750A5748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62" y="1793183"/>
            <a:ext cx="2335086" cy="1647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F742A8E-7F12-056F-DC45-CD0DBD132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4755" y="1793183"/>
            <a:ext cx="2446164" cy="1647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1AA286A-52C2-9157-50DA-E5A41B7B9B43}"/>
              </a:ext>
            </a:extLst>
          </p:cNvPr>
          <p:cNvSpPr txBox="1"/>
          <p:nvPr/>
        </p:nvSpPr>
        <p:spPr>
          <a:xfrm>
            <a:off x="656824" y="3521135"/>
            <a:ext cx="2002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PSD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deposited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energy for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proton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Proxima Nova" panose="020B0604020202020204" charset="0"/>
            </a:endParaRPr>
          </a:p>
        </p:txBody>
      </p:sp>
      <p:pic>
        <p:nvPicPr>
          <p:cNvPr id="2050" name="Picture 2" descr="The trigger rate variation with geographic latitude and longitude. The... | Download Scientific Diagram">
            <a:extLst>
              <a:ext uri="{FF2B5EF4-FFF2-40B4-BE49-F238E27FC236}">
                <a16:creationId xmlns:a16="http://schemas.microsoft.com/office/drawing/2014/main" id="{23E72A55-A73D-9BC2-9B74-725F287B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218" y="1789631"/>
            <a:ext cx="3182731" cy="1647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B4B17D7-20C1-055B-8068-FAA75BCD708D}"/>
              </a:ext>
            </a:extLst>
          </p:cNvPr>
          <p:cNvSpPr txBox="1"/>
          <p:nvPr/>
        </p:nvSpPr>
        <p:spPr>
          <a:xfrm>
            <a:off x="6041795" y="3526385"/>
            <a:ext cx="2132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Trigger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Detection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 w.r.t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lat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/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Proxima Nova" panose="020B0604020202020204" charset="0"/>
              </a:rPr>
              <a:t>lon</a:t>
            </a:r>
            <a:endParaRPr lang="it-IT" b="1" dirty="0">
              <a:solidFill>
                <a:schemeClr val="accent6">
                  <a:lumMod val="75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2FBC14-4526-2627-3974-C74159036D47}"/>
              </a:ext>
            </a:extLst>
          </p:cNvPr>
          <p:cNvSpPr txBox="1"/>
          <p:nvPr/>
        </p:nvSpPr>
        <p:spPr>
          <a:xfrm>
            <a:off x="6168964" y="2326158"/>
            <a:ext cx="13491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chemeClr val="tx1"/>
                </a:solidFill>
                <a:latin typeface="Proxima Nova" panose="020B0604020202020204" charset="0"/>
              </a:rPr>
              <a:t>South Atlantic </a:t>
            </a:r>
            <a:r>
              <a:rPr lang="it-IT" sz="800" b="1" dirty="0" err="1">
                <a:solidFill>
                  <a:schemeClr val="tx1"/>
                </a:solidFill>
                <a:latin typeface="Proxima Nova" panose="020B0604020202020204" charset="0"/>
              </a:rPr>
              <a:t>Anomaly</a:t>
            </a:r>
            <a:endParaRPr lang="it-IT" sz="800" b="1" dirty="0">
              <a:solidFill>
                <a:schemeClr val="tx1"/>
              </a:solidFill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55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04">
          <a:extLst>
            <a:ext uri="{FF2B5EF4-FFF2-40B4-BE49-F238E27FC236}">
              <a16:creationId xmlns:a16="http://schemas.microsoft.com/office/drawing/2014/main" id="{1365D689-F28D-5A36-A1B2-B5A63AD6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806" name="Google Shape;27806;p94">
            <a:extLst>
              <a:ext uri="{FF2B5EF4-FFF2-40B4-BE49-F238E27FC236}">
                <a16:creationId xmlns:a16="http://schemas.microsoft.com/office/drawing/2014/main" id="{0014C7C8-5BF3-6FA6-0498-420F4AD22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178130"/>
              </p:ext>
            </p:extLst>
          </p:nvPr>
        </p:nvGraphicFramePr>
        <p:xfrm>
          <a:off x="694491" y="1683552"/>
          <a:ext cx="7717500" cy="2741044"/>
        </p:xfrm>
        <a:graphic>
          <a:graphicData uri="http://schemas.openxmlformats.org/drawingml/2006/table">
            <a:tbl>
              <a:tblPr>
                <a:noFill/>
                <a:tableStyleId>{E2947B4E-3018-4BBE-BBD5-75FA1188E7E3}</a:tableStyleId>
              </a:tblPr>
              <a:tblGrid>
                <a:gridCol w="1929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9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1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Big Shoulders Text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Big Shoulders Text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Big Shoulders Text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latin typeface="Big Shoulders Text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57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Dead Time</a:t>
                      </a:r>
                      <a:endParaRPr sz="20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Proxima Nova" panose="020B0604020202020204" charset="0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On-</a:t>
                      </a:r>
                      <a:r>
                        <a:rPr lang="it-IT" sz="2000" b="1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Orbit</a:t>
                      </a:r>
                      <a:r>
                        <a:rPr lang="it-IT" sz="2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 </a:t>
                      </a:r>
                      <a:r>
                        <a:rPr lang="it-IT" sz="2000" b="1" dirty="0" err="1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Calibration</a:t>
                      </a:r>
                      <a:endParaRPr sz="20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Proxima Nova" panose="020B0604020202020204" charset="0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Solar Flare</a:t>
                      </a:r>
                      <a:endParaRPr sz="20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Proxima Nova" panose="020B0604020202020204" charset="0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South Atlantic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Anomaly</a:t>
                      </a:r>
                      <a:endParaRPr sz="2000" b="1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Proxima Nova" panose="020B0604020202020204" charset="0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2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dirty="0">
                          <a:solidFill>
                            <a:schemeClr val="accent3"/>
                          </a:solidFill>
                          <a:latin typeface="Proxima Nova" panose="020B0604020202020204" charset="0"/>
                          <a:ea typeface="Roboto"/>
                          <a:cs typeface="Roboto"/>
                          <a:sym typeface="Roboto"/>
                        </a:rPr>
                        <a:t>Time required for processing</a:t>
                      </a:r>
                      <a:endParaRPr dirty="0">
                        <a:solidFill>
                          <a:schemeClr val="accent3"/>
                        </a:solidFill>
                        <a:latin typeface="Proxima Nova" panose="020B060402020202020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dirty="0">
                          <a:solidFill>
                            <a:schemeClr val="accent3"/>
                          </a:solidFill>
                          <a:latin typeface="Proxima Nova" panose="020B0604020202020204" charset="0"/>
                          <a:ea typeface="Roboto"/>
                          <a:cs typeface="Roboto"/>
                          <a:sym typeface="Roboto"/>
                        </a:rPr>
                        <a:t>Time required for calibration</a:t>
                      </a:r>
                      <a:endParaRPr dirty="0">
                        <a:solidFill>
                          <a:schemeClr val="accent3"/>
                        </a:solidFill>
                        <a:latin typeface="Proxima Nova" panose="020B060402020202020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dirty="0">
                          <a:solidFill>
                            <a:schemeClr val="accent3"/>
                          </a:solidFill>
                          <a:latin typeface="Proxima Nova" panose="020B0604020202020204" charset="0"/>
                          <a:ea typeface="Roboto"/>
                          <a:cs typeface="Roboto"/>
                          <a:sym typeface="Roboto"/>
                        </a:rPr>
                        <a:t>Exceptional Event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i="1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Proxima Nova" panose="020B0604020202020204" charset="0"/>
                          <a:ea typeface="Roboto"/>
                          <a:cs typeface="Roboto"/>
                          <a:sym typeface="Roboto"/>
                        </a:rPr>
                        <a:t>(09/09/2017-13/09/2017)</a:t>
                      </a:r>
                      <a:endParaRPr sz="1100" i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Proxima Nova" panose="020B060402020202020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dirty="0">
                          <a:solidFill>
                            <a:schemeClr val="accent3"/>
                          </a:solidFill>
                          <a:latin typeface="Proxima Nova" panose="020B0604020202020204" charset="0"/>
                          <a:ea typeface="Roboto"/>
                          <a:cs typeface="Roboto"/>
                          <a:sym typeface="Roboto"/>
                        </a:rPr>
                        <a:t>Time spent passing over the SSA</a:t>
                      </a:r>
                      <a:endParaRPr dirty="0">
                        <a:solidFill>
                          <a:schemeClr val="accent3"/>
                        </a:solidFill>
                        <a:latin typeface="Proxima Nova" panose="020B0604020202020204" charset="0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2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n w="3175">
                            <a:solidFill>
                              <a:sysClr val="windowText" lastClr="000000"/>
                            </a:solidFill>
                          </a:ln>
                          <a:solidFill>
                            <a:schemeClr val="accent6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~17.2%</a:t>
                      </a:r>
                      <a:endParaRPr sz="2000" dirty="0">
                        <a:ln w="3175">
                          <a:solidFill>
                            <a:sysClr val="windowText" lastClr="000000"/>
                          </a:solidFill>
                        </a:ln>
                        <a:solidFill>
                          <a:schemeClr val="accent6"/>
                        </a:solidFill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Proxima Nova" panose="020B0604020202020204" charset="0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6"/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~1.7%</a:t>
                      </a:r>
                      <a:endParaRPr sz="2000" dirty="0">
                        <a:solidFill>
                          <a:schemeClr val="accent6"/>
                        </a:solidFill>
                        <a:latin typeface="Proxima Nova" panose="020B0604020202020204" charset="0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2000" dirty="0">
                          <a:solidFill>
                            <a:schemeClr val="accent6"/>
                          </a:solidFill>
                          <a:latin typeface="Proxima Nova" panose="020B0604020202020204" charset="0"/>
                          <a:ea typeface="Big Shoulders Text"/>
                          <a:cs typeface="Arial" panose="020B0604020202020204" pitchFamily="34" charset="0"/>
                          <a:sym typeface="Big Shoulders Text"/>
                        </a:rPr>
                        <a:t>~0%</a:t>
                      </a:r>
                      <a:endParaRPr sz="2000" dirty="0">
                        <a:solidFill>
                          <a:schemeClr val="accent6"/>
                        </a:solidFill>
                        <a:latin typeface="Proxima Nova" panose="020B0604020202020204" charset="0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6"/>
                          </a:solidFill>
                          <a:latin typeface="Proxima Nova" panose="020B0604020202020204" charset="0"/>
                          <a:ea typeface="Big Shoulders Text"/>
                          <a:cs typeface="Big Shoulders Text"/>
                          <a:sym typeface="Big Shoulders Text"/>
                        </a:rPr>
                        <a:t>~4.9%</a:t>
                      </a:r>
                      <a:endParaRPr sz="2000" dirty="0">
                        <a:solidFill>
                          <a:schemeClr val="accent6"/>
                        </a:solidFill>
                        <a:latin typeface="Proxima Nova" panose="020B0604020202020204" charset="0"/>
                        <a:ea typeface="Big Shoulders Text"/>
                        <a:cs typeface="Big Shoulders Text"/>
                        <a:sym typeface="Big Shoulders Text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7856" name="Google Shape;27856;p94">
            <a:extLst>
              <a:ext uri="{FF2B5EF4-FFF2-40B4-BE49-F238E27FC236}">
                <a16:creationId xmlns:a16="http://schemas.microsoft.com/office/drawing/2014/main" id="{0DFD4939-8A48-C32F-5709-399D0CF7356E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7857" name="Google Shape;27857;p94">
              <a:extLst>
                <a:ext uri="{FF2B5EF4-FFF2-40B4-BE49-F238E27FC236}">
                  <a16:creationId xmlns:a16="http://schemas.microsoft.com/office/drawing/2014/main" id="{74ADBF50-9AB8-7013-0A8A-7F2EB74911F5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7858" name="Google Shape;27858;p94">
              <a:extLst>
                <a:ext uri="{FF2B5EF4-FFF2-40B4-BE49-F238E27FC236}">
                  <a16:creationId xmlns:a16="http://schemas.microsoft.com/office/drawing/2014/main" id="{20286210-64C5-E7B4-ED15-5507C864A096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27859" name="Google Shape;27859;p94">
            <a:extLst>
              <a:ext uri="{FF2B5EF4-FFF2-40B4-BE49-F238E27FC236}">
                <a16:creationId xmlns:a16="http://schemas.microsoft.com/office/drawing/2014/main" id="{0661D290-3718-FA94-0404-9320BB25D26B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7860" name="Google Shape;27860;p94">
              <a:extLst>
                <a:ext uri="{FF2B5EF4-FFF2-40B4-BE49-F238E27FC236}">
                  <a16:creationId xmlns:a16="http://schemas.microsoft.com/office/drawing/2014/main" id="{4158EAB8-C1F2-28EB-9B13-8F8CBE96A818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7861" name="Google Shape;27861;p94">
              <a:extLst>
                <a:ext uri="{FF2B5EF4-FFF2-40B4-BE49-F238E27FC236}">
                  <a16:creationId xmlns:a16="http://schemas.microsoft.com/office/drawing/2014/main" id="{67E50328-2373-92EA-70F4-E861444675D0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sp>
        <p:nvSpPr>
          <p:cNvPr id="27862" name="Google Shape;27862;p9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AC6EB44-0D52-20BB-2DE1-8E1B6C4D6320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7863" name="Google Shape;27863;p9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D77CE3-C0C3-E001-E13B-7BC695A7497F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grpSp>
        <p:nvGrpSpPr>
          <p:cNvPr id="27864" name="Google Shape;27864;p94">
            <a:extLst>
              <a:ext uri="{FF2B5EF4-FFF2-40B4-BE49-F238E27FC236}">
                <a16:creationId xmlns:a16="http://schemas.microsoft.com/office/drawing/2014/main" id="{15FE7221-6BB8-C89A-5B56-7CB85DFB4D9A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7865" name="Google Shape;27865;p94">
              <a:extLst>
                <a:ext uri="{FF2B5EF4-FFF2-40B4-BE49-F238E27FC236}">
                  <a16:creationId xmlns:a16="http://schemas.microsoft.com/office/drawing/2014/main" id="{964221B8-90D8-1EC0-5029-14063EFA8967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7866" name="Google Shape;27866;p94">
                <a:extLst>
                  <a:ext uri="{FF2B5EF4-FFF2-40B4-BE49-F238E27FC236}">
                    <a16:creationId xmlns:a16="http://schemas.microsoft.com/office/drawing/2014/main" id="{6E3FD032-6296-DFC2-2130-B6CA09CBD7D0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7867" name="Google Shape;27867;p94">
                <a:extLst>
                  <a:ext uri="{FF2B5EF4-FFF2-40B4-BE49-F238E27FC236}">
                    <a16:creationId xmlns:a16="http://schemas.microsoft.com/office/drawing/2014/main" id="{107B010B-08DC-1AB7-C7E9-648B1260F8F9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7868" name="Google Shape;27868;p94">
                <a:extLst>
                  <a:ext uri="{FF2B5EF4-FFF2-40B4-BE49-F238E27FC236}">
                    <a16:creationId xmlns:a16="http://schemas.microsoft.com/office/drawing/2014/main" id="{72591616-6927-A54F-A27A-B9A33CB55F75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7869" name="Google Shape;27869;p94">
                <a:extLst>
                  <a:ext uri="{FF2B5EF4-FFF2-40B4-BE49-F238E27FC236}">
                    <a16:creationId xmlns:a16="http://schemas.microsoft.com/office/drawing/2014/main" id="{82262EB7-6C55-A829-EE6B-A45F9BEC7619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7870" name="Google Shape;27870;p94">
                <a:extLst>
                  <a:ext uri="{FF2B5EF4-FFF2-40B4-BE49-F238E27FC236}">
                    <a16:creationId xmlns:a16="http://schemas.microsoft.com/office/drawing/2014/main" id="{C729CEE6-D898-7CFE-DF11-2C05A6064665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</p:grpSp>
        <p:cxnSp>
          <p:nvCxnSpPr>
            <p:cNvPr id="27871" name="Google Shape;27871;p94">
              <a:extLst>
                <a:ext uri="{FF2B5EF4-FFF2-40B4-BE49-F238E27FC236}">
                  <a16:creationId xmlns:a16="http://schemas.microsoft.com/office/drawing/2014/main" id="{B4F9F923-BD81-E4C0-6006-C2634B160FCB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872" name="Google Shape;27872;p94">
            <a:hlinkClick r:id="" action="ppaction://noaction"/>
            <a:extLst>
              <a:ext uri="{FF2B5EF4-FFF2-40B4-BE49-F238E27FC236}">
                <a16:creationId xmlns:a16="http://schemas.microsoft.com/office/drawing/2014/main" id="{424F7507-5CB9-F8CB-3B8F-B87B8F0C775E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4" name="Google Shape;26496;p76">
            <a:extLst>
              <a:ext uri="{FF2B5EF4-FFF2-40B4-BE49-F238E27FC236}">
                <a16:creationId xmlns:a16="http://schemas.microsoft.com/office/drawing/2014/main" id="{5D5B9816-1102-7A90-5B24-0CC1AB315397}"/>
              </a:ext>
            </a:extLst>
          </p:cNvPr>
          <p:cNvSpPr txBox="1">
            <a:spLocks/>
          </p:cNvSpPr>
          <p:nvPr/>
        </p:nvSpPr>
        <p:spPr>
          <a:xfrm>
            <a:off x="713250" y="18323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Big Shoulders Text"/>
              <a:buNone/>
              <a:defRPr sz="30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GCR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Measurement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(Time Filtering)</a:t>
            </a:r>
          </a:p>
        </p:txBody>
      </p:sp>
      <p:grpSp>
        <p:nvGrpSpPr>
          <p:cNvPr id="5" name="Google Shape;33542;p124">
            <a:extLst>
              <a:ext uri="{FF2B5EF4-FFF2-40B4-BE49-F238E27FC236}">
                <a16:creationId xmlns:a16="http://schemas.microsoft.com/office/drawing/2014/main" id="{E865A93B-72E1-4D01-5ABA-7F2DD344A533}"/>
              </a:ext>
            </a:extLst>
          </p:cNvPr>
          <p:cNvGrpSpPr>
            <a:grpSpLocks noChangeAspect="1"/>
          </p:cNvGrpSpPr>
          <p:nvPr/>
        </p:nvGrpSpPr>
        <p:grpSpPr>
          <a:xfrm rot="3443875">
            <a:off x="3291049" y="1475252"/>
            <a:ext cx="738151" cy="798864"/>
            <a:chOff x="1426418" y="4461243"/>
            <a:chExt cx="616801" cy="667533"/>
          </a:xfrm>
        </p:grpSpPr>
        <p:sp>
          <p:nvSpPr>
            <p:cNvPr id="6" name="Google Shape;33543;p124">
              <a:extLst>
                <a:ext uri="{FF2B5EF4-FFF2-40B4-BE49-F238E27FC236}">
                  <a16:creationId xmlns:a16="http://schemas.microsoft.com/office/drawing/2014/main" id="{37D472CC-DD26-9385-942C-C0F2E0622787}"/>
                </a:ext>
              </a:extLst>
            </p:cNvPr>
            <p:cNvSpPr/>
            <p:nvPr/>
          </p:nvSpPr>
          <p:spPr>
            <a:xfrm>
              <a:off x="1732156" y="4483049"/>
              <a:ext cx="108191" cy="98381"/>
            </a:xfrm>
            <a:custGeom>
              <a:avLst/>
              <a:gdLst/>
              <a:ahLst/>
              <a:cxnLst/>
              <a:rect l="l" t="t" r="r" b="b"/>
              <a:pathLst>
                <a:path w="1930" h="1755" extrusionOk="0">
                  <a:moveTo>
                    <a:pt x="219" y="1"/>
                  </a:moveTo>
                  <a:cubicBezTo>
                    <a:pt x="167" y="1"/>
                    <a:pt x="121" y="25"/>
                    <a:pt x="95" y="64"/>
                  </a:cubicBezTo>
                  <a:cubicBezTo>
                    <a:pt x="0" y="135"/>
                    <a:pt x="24" y="278"/>
                    <a:pt x="95" y="326"/>
                  </a:cubicBezTo>
                  <a:lnTo>
                    <a:pt x="1572" y="1707"/>
                  </a:lnTo>
                  <a:cubicBezTo>
                    <a:pt x="1620" y="1731"/>
                    <a:pt x="1667" y="1754"/>
                    <a:pt x="1691" y="1754"/>
                  </a:cubicBezTo>
                  <a:cubicBezTo>
                    <a:pt x="1762" y="1754"/>
                    <a:pt x="1786" y="1754"/>
                    <a:pt x="1858" y="1707"/>
                  </a:cubicBezTo>
                  <a:cubicBezTo>
                    <a:pt x="1929" y="1612"/>
                    <a:pt x="1905" y="1493"/>
                    <a:pt x="1858" y="1421"/>
                  </a:cubicBezTo>
                  <a:lnTo>
                    <a:pt x="357" y="64"/>
                  </a:lnTo>
                  <a:cubicBezTo>
                    <a:pt x="313" y="19"/>
                    <a:pt x="264" y="1"/>
                    <a:pt x="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7" name="Google Shape;33544;p124">
              <a:extLst>
                <a:ext uri="{FF2B5EF4-FFF2-40B4-BE49-F238E27FC236}">
                  <a16:creationId xmlns:a16="http://schemas.microsoft.com/office/drawing/2014/main" id="{9ED65CE1-5949-57A6-8519-D8A531DCE4F5}"/>
                </a:ext>
              </a:extLst>
            </p:cNvPr>
            <p:cNvSpPr/>
            <p:nvPr/>
          </p:nvSpPr>
          <p:spPr>
            <a:xfrm>
              <a:off x="1632037" y="4483610"/>
              <a:ext cx="105500" cy="97820"/>
            </a:xfrm>
            <a:custGeom>
              <a:avLst/>
              <a:gdLst/>
              <a:ahLst/>
              <a:cxnLst/>
              <a:rect l="l" t="t" r="r" b="b"/>
              <a:pathLst>
                <a:path w="1882" h="1745" extrusionOk="0">
                  <a:moveTo>
                    <a:pt x="1661" y="0"/>
                  </a:moveTo>
                  <a:cubicBezTo>
                    <a:pt x="1614" y="0"/>
                    <a:pt x="1572" y="18"/>
                    <a:pt x="1548" y="54"/>
                  </a:cubicBezTo>
                  <a:lnTo>
                    <a:pt x="72" y="1411"/>
                  </a:lnTo>
                  <a:cubicBezTo>
                    <a:pt x="0" y="1506"/>
                    <a:pt x="0" y="1625"/>
                    <a:pt x="72" y="1697"/>
                  </a:cubicBezTo>
                  <a:cubicBezTo>
                    <a:pt x="95" y="1721"/>
                    <a:pt x="119" y="1744"/>
                    <a:pt x="191" y="1744"/>
                  </a:cubicBezTo>
                  <a:cubicBezTo>
                    <a:pt x="214" y="1744"/>
                    <a:pt x="262" y="1744"/>
                    <a:pt x="333" y="1697"/>
                  </a:cubicBezTo>
                  <a:lnTo>
                    <a:pt x="1810" y="316"/>
                  </a:lnTo>
                  <a:cubicBezTo>
                    <a:pt x="1881" y="220"/>
                    <a:pt x="1881" y="101"/>
                    <a:pt x="1810" y="54"/>
                  </a:cubicBezTo>
                  <a:cubicBezTo>
                    <a:pt x="1762" y="18"/>
                    <a:pt x="1709" y="0"/>
                    <a:pt x="16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8" name="Google Shape;33545;p124">
              <a:extLst>
                <a:ext uri="{FF2B5EF4-FFF2-40B4-BE49-F238E27FC236}">
                  <a16:creationId xmlns:a16="http://schemas.microsoft.com/office/drawing/2014/main" id="{3B8C4C23-D90C-1199-D80A-B32DEE24E31E}"/>
                </a:ext>
              </a:extLst>
            </p:cNvPr>
            <p:cNvSpPr/>
            <p:nvPr/>
          </p:nvSpPr>
          <p:spPr>
            <a:xfrm>
              <a:off x="1716123" y="4981849"/>
              <a:ext cx="40081" cy="53479"/>
            </a:xfrm>
            <a:custGeom>
              <a:avLst/>
              <a:gdLst/>
              <a:ahLst/>
              <a:cxnLst/>
              <a:rect l="l" t="t" r="r" b="b"/>
              <a:pathLst>
                <a:path w="715" h="954" extrusionOk="0">
                  <a:moveTo>
                    <a:pt x="48" y="1"/>
                  </a:moveTo>
                  <a:lnTo>
                    <a:pt x="0" y="120"/>
                  </a:lnTo>
                  <a:lnTo>
                    <a:pt x="0" y="858"/>
                  </a:lnTo>
                  <a:lnTo>
                    <a:pt x="72" y="953"/>
                  </a:lnTo>
                  <a:lnTo>
                    <a:pt x="643" y="953"/>
                  </a:lnTo>
                  <a:lnTo>
                    <a:pt x="715" y="858"/>
                  </a:lnTo>
                  <a:lnTo>
                    <a:pt x="715" y="120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9" name="Google Shape;33546;p124">
              <a:extLst>
                <a:ext uri="{FF2B5EF4-FFF2-40B4-BE49-F238E27FC236}">
                  <a16:creationId xmlns:a16="http://schemas.microsoft.com/office/drawing/2014/main" id="{68879936-53E2-5BE8-DF6F-614F6D40311B}"/>
                </a:ext>
              </a:extLst>
            </p:cNvPr>
            <p:cNvSpPr/>
            <p:nvPr/>
          </p:nvSpPr>
          <p:spPr>
            <a:xfrm>
              <a:off x="1716123" y="4658789"/>
              <a:ext cx="41426" cy="50788"/>
            </a:xfrm>
            <a:custGeom>
              <a:avLst/>
              <a:gdLst/>
              <a:ahLst/>
              <a:cxnLst/>
              <a:rect l="l" t="t" r="r" b="b"/>
              <a:pathLst>
                <a:path w="739" h="906" extrusionOk="0">
                  <a:moveTo>
                    <a:pt x="48" y="1"/>
                  </a:moveTo>
                  <a:lnTo>
                    <a:pt x="0" y="72"/>
                  </a:lnTo>
                  <a:lnTo>
                    <a:pt x="0" y="858"/>
                  </a:lnTo>
                  <a:lnTo>
                    <a:pt x="48" y="906"/>
                  </a:lnTo>
                  <a:lnTo>
                    <a:pt x="643" y="906"/>
                  </a:lnTo>
                  <a:lnTo>
                    <a:pt x="739" y="858"/>
                  </a:lnTo>
                  <a:lnTo>
                    <a:pt x="739" y="7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0" name="Google Shape;33547;p124">
              <a:extLst>
                <a:ext uri="{FF2B5EF4-FFF2-40B4-BE49-F238E27FC236}">
                  <a16:creationId xmlns:a16="http://schemas.microsoft.com/office/drawing/2014/main" id="{E2E58D6C-21A6-7463-DF01-C82AC84286B0}"/>
                </a:ext>
              </a:extLst>
            </p:cNvPr>
            <p:cNvSpPr/>
            <p:nvPr/>
          </p:nvSpPr>
          <p:spPr>
            <a:xfrm>
              <a:off x="1796229" y="4762440"/>
              <a:ext cx="86833" cy="45911"/>
            </a:xfrm>
            <a:custGeom>
              <a:avLst/>
              <a:gdLst/>
              <a:ahLst/>
              <a:cxnLst/>
              <a:rect l="l" t="t" r="r" b="b"/>
              <a:pathLst>
                <a:path w="1549" h="819" extrusionOk="0">
                  <a:moveTo>
                    <a:pt x="1332" y="1"/>
                  </a:moveTo>
                  <a:cubicBezTo>
                    <a:pt x="1309" y="1"/>
                    <a:pt x="1285" y="4"/>
                    <a:pt x="1262" y="9"/>
                  </a:cubicBezTo>
                  <a:lnTo>
                    <a:pt x="119" y="462"/>
                  </a:lnTo>
                  <a:cubicBezTo>
                    <a:pt x="24" y="486"/>
                    <a:pt x="0" y="605"/>
                    <a:pt x="24" y="700"/>
                  </a:cubicBezTo>
                  <a:cubicBezTo>
                    <a:pt x="48" y="795"/>
                    <a:pt x="143" y="819"/>
                    <a:pt x="191" y="819"/>
                  </a:cubicBezTo>
                  <a:cubicBezTo>
                    <a:pt x="191" y="819"/>
                    <a:pt x="238" y="819"/>
                    <a:pt x="262" y="795"/>
                  </a:cubicBezTo>
                  <a:lnTo>
                    <a:pt x="1429" y="343"/>
                  </a:lnTo>
                  <a:cubicBezTo>
                    <a:pt x="1501" y="319"/>
                    <a:pt x="1548" y="200"/>
                    <a:pt x="1501" y="104"/>
                  </a:cubicBezTo>
                  <a:cubicBezTo>
                    <a:pt x="1482" y="32"/>
                    <a:pt x="1409" y="1"/>
                    <a:pt x="13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1" name="Google Shape;33548;p124">
              <a:extLst>
                <a:ext uri="{FF2B5EF4-FFF2-40B4-BE49-F238E27FC236}">
                  <a16:creationId xmlns:a16="http://schemas.microsoft.com/office/drawing/2014/main" id="{22C32E13-AE6D-44B8-4488-4227DD92317B}"/>
                </a:ext>
              </a:extLst>
            </p:cNvPr>
            <p:cNvSpPr/>
            <p:nvPr/>
          </p:nvSpPr>
          <p:spPr>
            <a:xfrm>
              <a:off x="1796229" y="4845405"/>
              <a:ext cx="89468" cy="44398"/>
            </a:xfrm>
            <a:custGeom>
              <a:avLst/>
              <a:gdLst/>
              <a:ahLst/>
              <a:cxnLst/>
              <a:rect l="l" t="t" r="r" b="b"/>
              <a:pathLst>
                <a:path w="1596" h="792" extrusionOk="0">
                  <a:moveTo>
                    <a:pt x="202" y="1"/>
                  </a:moveTo>
                  <a:cubicBezTo>
                    <a:pt x="131" y="1"/>
                    <a:pt x="65" y="57"/>
                    <a:pt x="48" y="125"/>
                  </a:cubicBezTo>
                  <a:cubicBezTo>
                    <a:pt x="0" y="196"/>
                    <a:pt x="48" y="315"/>
                    <a:pt x="143" y="363"/>
                  </a:cubicBezTo>
                  <a:lnTo>
                    <a:pt x="1310" y="792"/>
                  </a:lnTo>
                  <a:lnTo>
                    <a:pt x="1358" y="792"/>
                  </a:lnTo>
                  <a:cubicBezTo>
                    <a:pt x="1429" y="792"/>
                    <a:pt x="1501" y="768"/>
                    <a:pt x="1548" y="720"/>
                  </a:cubicBezTo>
                  <a:cubicBezTo>
                    <a:pt x="1596" y="625"/>
                    <a:pt x="1548" y="506"/>
                    <a:pt x="1453" y="482"/>
                  </a:cubicBezTo>
                  <a:lnTo>
                    <a:pt x="286" y="30"/>
                  </a:lnTo>
                  <a:cubicBezTo>
                    <a:pt x="259" y="9"/>
                    <a:pt x="230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2" name="Google Shape;33549;p124">
              <a:extLst>
                <a:ext uri="{FF2B5EF4-FFF2-40B4-BE49-F238E27FC236}">
                  <a16:creationId xmlns:a16="http://schemas.microsoft.com/office/drawing/2014/main" id="{E605041C-F15B-4784-E0EA-CCBF03914AD2}"/>
                </a:ext>
              </a:extLst>
            </p:cNvPr>
            <p:cNvSpPr/>
            <p:nvPr/>
          </p:nvSpPr>
          <p:spPr>
            <a:xfrm>
              <a:off x="1585285" y="4763953"/>
              <a:ext cx="90813" cy="44398"/>
            </a:xfrm>
            <a:custGeom>
              <a:avLst/>
              <a:gdLst/>
              <a:ahLst/>
              <a:cxnLst/>
              <a:rect l="l" t="t" r="r" b="b"/>
              <a:pathLst>
                <a:path w="1620" h="792" extrusionOk="0">
                  <a:moveTo>
                    <a:pt x="223" y="0"/>
                  </a:moveTo>
                  <a:cubicBezTo>
                    <a:pt x="153" y="0"/>
                    <a:pt x="89" y="51"/>
                    <a:pt x="72" y="101"/>
                  </a:cubicBezTo>
                  <a:cubicBezTo>
                    <a:pt x="1" y="197"/>
                    <a:pt x="72" y="316"/>
                    <a:pt x="143" y="339"/>
                  </a:cubicBezTo>
                  <a:lnTo>
                    <a:pt x="1310" y="792"/>
                  </a:lnTo>
                  <a:lnTo>
                    <a:pt x="1382" y="792"/>
                  </a:lnTo>
                  <a:cubicBezTo>
                    <a:pt x="1453" y="792"/>
                    <a:pt x="1525" y="744"/>
                    <a:pt x="1549" y="697"/>
                  </a:cubicBezTo>
                  <a:cubicBezTo>
                    <a:pt x="1620" y="625"/>
                    <a:pt x="1549" y="506"/>
                    <a:pt x="1453" y="459"/>
                  </a:cubicBezTo>
                  <a:lnTo>
                    <a:pt x="310" y="30"/>
                  </a:lnTo>
                  <a:cubicBezTo>
                    <a:pt x="282" y="9"/>
                    <a:pt x="252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3" name="Google Shape;33550;p124">
              <a:extLst>
                <a:ext uri="{FF2B5EF4-FFF2-40B4-BE49-F238E27FC236}">
                  <a16:creationId xmlns:a16="http://schemas.microsoft.com/office/drawing/2014/main" id="{4E6DA549-808B-B5BD-8A7D-4872DF416641}"/>
                </a:ext>
              </a:extLst>
            </p:cNvPr>
            <p:cNvSpPr/>
            <p:nvPr/>
          </p:nvSpPr>
          <p:spPr>
            <a:xfrm>
              <a:off x="1585285" y="4844620"/>
              <a:ext cx="86833" cy="45182"/>
            </a:xfrm>
            <a:custGeom>
              <a:avLst/>
              <a:gdLst/>
              <a:ahLst/>
              <a:cxnLst/>
              <a:rect l="l" t="t" r="r" b="b"/>
              <a:pathLst>
                <a:path w="1549" h="806" extrusionOk="0">
                  <a:moveTo>
                    <a:pt x="1369" y="1"/>
                  </a:moveTo>
                  <a:cubicBezTo>
                    <a:pt x="1342" y="1"/>
                    <a:pt x="1313" y="6"/>
                    <a:pt x="1287" y="20"/>
                  </a:cubicBezTo>
                  <a:lnTo>
                    <a:pt x="120" y="448"/>
                  </a:lnTo>
                  <a:cubicBezTo>
                    <a:pt x="24" y="496"/>
                    <a:pt x="1" y="615"/>
                    <a:pt x="24" y="687"/>
                  </a:cubicBezTo>
                  <a:cubicBezTo>
                    <a:pt x="72" y="782"/>
                    <a:pt x="143" y="806"/>
                    <a:pt x="215" y="806"/>
                  </a:cubicBezTo>
                  <a:cubicBezTo>
                    <a:pt x="239" y="806"/>
                    <a:pt x="239" y="806"/>
                    <a:pt x="263" y="782"/>
                  </a:cubicBezTo>
                  <a:lnTo>
                    <a:pt x="1429" y="329"/>
                  </a:lnTo>
                  <a:cubicBezTo>
                    <a:pt x="1525" y="305"/>
                    <a:pt x="1549" y="186"/>
                    <a:pt x="1525" y="91"/>
                  </a:cubicBezTo>
                  <a:cubicBezTo>
                    <a:pt x="1508" y="40"/>
                    <a:pt x="1441" y="1"/>
                    <a:pt x="13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4" name="Google Shape;33551;p124">
              <a:extLst>
                <a:ext uri="{FF2B5EF4-FFF2-40B4-BE49-F238E27FC236}">
                  <a16:creationId xmlns:a16="http://schemas.microsoft.com/office/drawing/2014/main" id="{91DD2C5A-0BC0-C3C9-671A-7F7A26AA9093}"/>
                </a:ext>
              </a:extLst>
            </p:cNvPr>
            <p:cNvSpPr/>
            <p:nvPr/>
          </p:nvSpPr>
          <p:spPr>
            <a:xfrm>
              <a:off x="1690729" y="4573358"/>
              <a:ext cx="136220" cy="88178"/>
            </a:xfrm>
            <a:custGeom>
              <a:avLst/>
              <a:gdLst/>
              <a:ahLst/>
              <a:cxnLst/>
              <a:rect l="l" t="t" r="r" b="b"/>
              <a:pathLst>
                <a:path w="2430" h="1573" extrusionOk="0">
                  <a:moveTo>
                    <a:pt x="1" y="1"/>
                  </a:moveTo>
                  <a:lnTo>
                    <a:pt x="1" y="239"/>
                  </a:lnTo>
                  <a:lnTo>
                    <a:pt x="525" y="1287"/>
                  </a:lnTo>
                  <a:lnTo>
                    <a:pt x="953" y="1477"/>
                  </a:lnTo>
                  <a:lnTo>
                    <a:pt x="1073" y="1549"/>
                  </a:lnTo>
                  <a:lnTo>
                    <a:pt x="1287" y="1572"/>
                  </a:lnTo>
                  <a:cubicBezTo>
                    <a:pt x="1954" y="1358"/>
                    <a:pt x="2430" y="739"/>
                    <a:pt x="2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5" name="Google Shape;33552;p124">
              <a:extLst>
                <a:ext uri="{FF2B5EF4-FFF2-40B4-BE49-F238E27FC236}">
                  <a16:creationId xmlns:a16="http://schemas.microsoft.com/office/drawing/2014/main" id="{E997BECF-8C72-9858-95DF-1A263AEA9E05}"/>
                </a:ext>
              </a:extLst>
            </p:cNvPr>
            <p:cNvSpPr/>
            <p:nvPr/>
          </p:nvSpPr>
          <p:spPr>
            <a:xfrm>
              <a:off x="1642688" y="4572012"/>
              <a:ext cx="118898" cy="93504"/>
            </a:xfrm>
            <a:custGeom>
              <a:avLst/>
              <a:gdLst/>
              <a:ahLst/>
              <a:cxnLst/>
              <a:rect l="l" t="t" r="r" b="b"/>
              <a:pathLst>
                <a:path w="2121" h="1668" extrusionOk="0">
                  <a:moveTo>
                    <a:pt x="1" y="1"/>
                  </a:moveTo>
                  <a:cubicBezTo>
                    <a:pt x="1" y="906"/>
                    <a:pt x="739" y="1668"/>
                    <a:pt x="1668" y="1668"/>
                  </a:cubicBezTo>
                  <a:cubicBezTo>
                    <a:pt x="1834" y="1668"/>
                    <a:pt x="1977" y="1620"/>
                    <a:pt x="2120" y="1596"/>
                  </a:cubicBezTo>
                  <a:cubicBezTo>
                    <a:pt x="1453" y="1382"/>
                    <a:pt x="977" y="739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6" name="Google Shape;33553;p124">
              <a:extLst>
                <a:ext uri="{FF2B5EF4-FFF2-40B4-BE49-F238E27FC236}">
                  <a16:creationId xmlns:a16="http://schemas.microsoft.com/office/drawing/2014/main" id="{521DC37C-426C-9CF2-99F1-CCE0ACD527DE}"/>
                </a:ext>
              </a:extLst>
            </p:cNvPr>
            <p:cNvSpPr/>
            <p:nvPr/>
          </p:nvSpPr>
          <p:spPr>
            <a:xfrm>
              <a:off x="1426418" y="4685529"/>
              <a:ext cx="165594" cy="287070"/>
            </a:xfrm>
            <a:custGeom>
              <a:avLst/>
              <a:gdLst/>
              <a:ahLst/>
              <a:cxnLst/>
              <a:rect l="l" t="t" r="r" b="b"/>
              <a:pathLst>
                <a:path w="2954" h="5121" extrusionOk="0">
                  <a:moveTo>
                    <a:pt x="429" y="0"/>
                  </a:moveTo>
                  <a:cubicBezTo>
                    <a:pt x="191" y="0"/>
                    <a:pt x="1" y="167"/>
                    <a:pt x="1" y="405"/>
                  </a:cubicBezTo>
                  <a:lnTo>
                    <a:pt x="1" y="4691"/>
                  </a:lnTo>
                  <a:cubicBezTo>
                    <a:pt x="1" y="4930"/>
                    <a:pt x="191" y="5120"/>
                    <a:pt x="429" y="5120"/>
                  </a:cubicBezTo>
                  <a:lnTo>
                    <a:pt x="2549" y="5120"/>
                  </a:lnTo>
                  <a:cubicBezTo>
                    <a:pt x="2787" y="5120"/>
                    <a:pt x="2954" y="4930"/>
                    <a:pt x="2954" y="4691"/>
                  </a:cubicBezTo>
                  <a:lnTo>
                    <a:pt x="2954" y="405"/>
                  </a:lnTo>
                  <a:cubicBezTo>
                    <a:pt x="2954" y="167"/>
                    <a:pt x="2787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7" name="Google Shape;33554;p124">
              <a:extLst>
                <a:ext uri="{FF2B5EF4-FFF2-40B4-BE49-F238E27FC236}">
                  <a16:creationId xmlns:a16="http://schemas.microsoft.com/office/drawing/2014/main" id="{11F9C38A-ADFC-EAD0-403D-1FE2A6B9A3B7}"/>
                </a:ext>
              </a:extLst>
            </p:cNvPr>
            <p:cNvSpPr/>
            <p:nvPr/>
          </p:nvSpPr>
          <p:spPr>
            <a:xfrm>
              <a:off x="1877625" y="4685529"/>
              <a:ext cx="165594" cy="287070"/>
            </a:xfrm>
            <a:custGeom>
              <a:avLst/>
              <a:gdLst/>
              <a:ahLst/>
              <a:cxnLst/>
              <a:rect l="l" t="t" r="r" b="b"/>
              <a:pathLst>
                <a:path w="2954" h="5121" extrusionOk="0">
                  <a:moveTo>
                    <a:pt x="406" y="0"/>
                  </a:moveTo>
                  <a:cubicBezTo>
                    <a:pt x="168" y="0"/>
                    <a:pt x="1" y="167"/>
                    <a:pt x="1" y="405"/>
                  </a:cubicBezTo>
                  <a:lnTo>
                    <a:pt x="1" y="4691"/>
                  </a:lnTo>
                  <a:cubicBezTo>
                    <a:pt x="1" y="4930"/>
                    <a:pt x="168" y="5120"/>
                    <a:pt x="406" y="5120"/>
                  </a:cubicBezTo>
                  <a:lnTo>
                    <a:pt x="2525" y="5120"/>
                  </a:lnTo>
                  <a:cubicBezTo>
                    <a:pt x="2763" y="5120"/>
                    <a:pt x="2954" y="4930"/>
                    <a:pt x="2954" y="4691"/>
                  </a:cubicBezTo>
                  <a:lnTo>
                    <a:pt x="2954" y="405"/>
                  </a:lnTo>
                  <a:cubicBezTo>
                    <a:pt x="2954" y="167"/>
                    <a:pt x="2763" y="0"/>
                    <a:pt x="2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8" name="Google Shape;33555;p124">
              <a:extLst>
                <a:ext uri="{FF2B5EF4-FFF2-40B4-BE49-F238E27FC236}">
                  <a16:creationId xmlns:a16="http://schemas.microsoft.com/office/drawing/2014/main" id="{CF9762EC-E2C5-13A1-6E4B-6432E6460D7E}"/>
                </a:ext>
              </a:extLst>
            </p:cNvPr>
            <p:cNvSpPr/>
            <p:nvPr/>
          </p:nvSpPr>
          <p:spPr>
            <a:xfrm>
              <a:off x="1702782" y="4706887"/>
              <a:ext cx="114862" cy="236338"/>
            </a:xfrm>
            <a:custGeom>
              <a:avLst/>
              <a:gdLst/>
              <a:ahLst/>
              <a:cxnLst/>
              <a:rect l="l" t="t" r="r" b="b"/>
              <a:pathLst>
                <a:path w="2049" h="4216" extrusionOk="0">
                  <a:moveTo>
                    <a:pt x="238" y="0"/>
                  </a:moveTo>
                  <a:lnTo>
                    <a:pt x="48" y="143"/>
                  </a:lnTo>
                  <a:lnTo>
                    <a:pt x="0" y="333"/>
                  </a:lnTo>
                  <a:lnTo>
                    <a:pt x="0" y="4215"/>
                  </a:lnTo>
                  <a:lnTo>
                    <a:pt x="1858" y="4215"/>
                  </a:lnTo>
                  <a:lnTo>
                    <a:pt x="2048" y="4096"/>
                  </a:lnTo>
                  <a:lnTo>
                    <a:pt x="2048" y="381"/>
                  </a:lnTo>
                  <a:cubicBezTo>
                    <a:pt x="2048" y="167"/>
                    <a:pt x="1858" y="0"/>
                    <a:pt x="1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19" name="Google Shape;33556;p124">
              <a:extLst>
                <a:ext uri="{FF2B5EF4-FFF2-40B4-BE49-F238E27FC236}">
                  <a16:creationId xmlns:a16="http://schemas.microsoft.com/office/drawing/2014/main" id="{B465F83E-24AB-6F5E-6D1E-776C33BA5A8E}"/>
                </a:ext>
              </a:extLst>
            </p:cNvPr>
            <p:cNvSpPr/>
            <p:nvPr/>
          </p:nvSpPr>
          <p:spPr>
            <a:xfrm>
              <a:off x="1652049" y="4705541"/>
              <a:ext cx="78817" cy="236338"/>
            </a:xfrm>
            <a:custGeom>
              <a:avLst/>
              <a:gdLst/>
              <a:ahLst/>
              <a:cxnLst/>
              <a:rect l="l" t="t" r="r" b="b"/>
              <a:pathLst>
                <a:path w="1406" h="4216" extrusionOk="0">
                  <a:moveTo>
                    <a:pt x="429" y="0"/>
                  </a:moveTo>
                  <a:cubicBezTo>
                    <a:pt x="167" y="0"/>
                    <a:pt x="0" y="167"/>
                    <a:pt x="0" y="405"/>
                  </a:cubicBezTo>
                  <a:lnTo>
                    <a:pt x="0" y="4096"/>
                  </a:lnTo>
                  <a:lnTo>
                    <a:pt x="143" y="4215"/>
                  </a:lnTo>
                  <a:lnTo>
                    <a:pt x="1143" y="4215"/>
                  </a:lnTo>
                  <a:lnTo>
                    <a:pt x="977" y="4096"/>
                  </a:lnTo>
                  <a:lnTo>
                    <a:pt x="977" y="405"/>
                  </a:lnTo>
                  <a:cubicBezTo>
                    <a:pt x="977" y="167"/>
                    <a:pt x="1167" y="0"/>
                    <a:pt x="1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0" name="Google Shape;33557;p124">
              <a:extLst>
                <a:ext uri="{FF2B5EF4-FFF2-40B4-BE49-F238E27FC236}">
                  <a16:creationId xmlns:a16="http://schemas.microsoft.com/office/drawing/2014/main" id="{C7AA66D6-C41A-A74E-AC4C-B64125FEAEC3}"/>
                </a:ext>
              </a:extLst>
            </p:cNvPr>
            <p:cNvSpPr/>
            <p:nvPr/>
          </p:nvSpPr>
          <p:spPr>
            <a:xfrm>
              <a:off x="1652049" y="4816311"/>
              <a:ext cx="165594" cy="20125"/>
            </a:xfrm>
            <a:custGeom>
              <a:avLst/>
              <a:gdLst/>
              <a:ahLst/>
              <a:cxnLst/>
              <a:rect l="l" t="t" r="r" b="b"/>
              <a:pathLst>
                <a:path w="2954" h="359" extrusionOk="0">
                  <a:moveTo>
                    <a:pt x="0" y="1"/>
                  </a:moveTo>
                  <a:lnTo>
                    <a:pt x="0" y="358"/>
                  </a:lnTo>
                  <a:lnTo>
                    <a:pt x="2953" y="358"/>
                  </a:lnTo>
                  <a:lnTo>
                    <a:pt x="29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1" name="Google Shape;33558;p124">
              <a:extLst>
                <a:ext uri="{FF2B5EF4-FFF2-40B4-BE49-F238E27FC236}">
                  <a16:creationId xmlns:a16="http://schemas.microsoft.com/office/drawing/2014/main" id="{2A7D11BA-FD3B-65C5-53B9-40DCAB35E984}"/>
                </a:ext>
              </a:extLst>
            </p:cNvPr>
            <p:cNvSpPr/>
            <p:nvPr/>
          </p:nvSpPr>
          <p:spPr>
            <a:xfrm>
              <a:off x="1702782" y="4936498"/>
              <a:ext cx="114862" cy="52077"/>
            </a:xfrm>
            <a:custGeom>
              <a:avLst/>
              <a:gdLst/>
              <a:ahLst/>
              <a:cxnLst/>
              <a:rect l="l" t="t" r="r" b="b"/>
              <a:pathLst>
                <a:path w="2049" h="929" extrusionOk="0">
                  <a:moveTo>
                    <a:pt x="0" y="0"/>
                  </a:moveTo>
                  <a:lnTo>
                    <a:pt x="0" y="453"/>
                  </a:lnTo>
                  <a:lnTo>
                    <a:pt x="191" y="715"/>
                  </a:lnTo>
                  <a:lnTo>
                    <a:pt x="500" y="929"/>
                  </a:lnTo>
                  <a:lnTo>
                    <a:pt x="1334" y="929"/>
                  </a:lnTo>
                  <a:cubicBezTo>
                    <a:pt x="1715" y="929"/>
                    <a:pt x="2048" y="595"/>
                    <a:pt x="2048" y="214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2" name="Google Shape;33559;p124">
              <a:extLst>
                <a:ext uri="{FF2B5EF4-FFF2-40B4-BE49-F238E27FC236}">
                  <a16:creationId xmlns:a16="http://schemas.microsoft.com/office/drawing/2014/main" id="{9080C147-4D18-A222-09F3-DBA4ED53E2F2}"/>
                </a:ext>
              </a:extLst>
            </p:cNvPr>
            <p:cNvSpPr/>
            <p:nvPr/>
          </p:nvSpPr>
          <p:spPr>
            <a:xfrm>
              <a:off x="1652049" y="4936498"/>
              <a:ext cx="94849" cy="52077"/>
            </a:xfrm>
            <a:custGeom>
              <a:avLst/>
              <a:gdLst/>
              <a:ahLst/>
              <a:cxnLst/>
              <a:rect l="l" t="t" r="r" b="b"/>
              <a:pathLst>
                <a:path w="1692" h="929" extrusionOk="0">
                  <a:moveTo>
                    <a:pt x="0" y="0"/>
                  </a:moveTo>
                  <a:lnTo>
                    <a:pt x="0" y="214"/>
                  </a:lnTo>
                  <a:cubicBezTo>
                    <a:pt x="0" y="595"/>
                    <a:pt x="334" y="929"/>
                    <a:pt x="715" y="929"/>
                  </a:cubicBezTo>
                  <a:lnTo>
                    <a:pt x="1691" y="929"/>
                  </a:lnTo>
                  <a:cubicBezTo>
                    <a:pt x="1310" y="929"/>
                    <a:pt x="977" y="595"/>
                    <a:pt x="977" y="214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3" name="Google Shape;33560;p124">
              <a:extLst>
                <a:ext uri="{FF2B5EF4-FFF2-40B4-BE49-F238E27FC236}">
                  <a16:creationId xmlns:a16="http://schemas.microsoft.com/office/drawing/2014/main" id="{B3792342-C1C2-9D97-4094-11E0E2AC27CD}"/>
                </a:ext>
              </a:extLst>
            </p:cNvPr>
            <p:cNvSpPr/>
            <p:nvPr/>
          </p:nvSpPr>
          <p:spPr>
            <a:xfrm>
              <a:off x="1619985" y="4561361"/>
              <a:ext cx="231013" cy="20069"/>
            </a:xfrm>
            <a:custGeom>
              <a:avLst/>
              <a:gdLst/>
              <a:ahLst/>
              <a:cxnLst/>
              <a:rect l="l" t="t" r="r" b="b"/>
              <a:pathLst>
                <a:path w="4121" h="358" extrusionOk="0">
                  <a:moveTo>
                    <a:pt x="191" y="0"/>
                  </a:moveTo>
                  <a:cubicBezTo>
                    <a:pt x="96" y="0"/>
                    <a:pt x="1" y="96"/>
                    <a:pt x="1" y="191"/>
                  </a:cubicBezTo>
                  <a:cubicBezTo>
                    <a:pt x="1" y="262"/>
                    <a:pt x="96" y="357"/>
                    <a:pt x="191" y="357"/>
                  </a:cubicBezTo>
                  <a:lnTo>
                    <a:pt x="3930" y="357"/>
                  </a:lnTo>
                  <a:cubicBezTo>
                    <a:pt x="4025" y="357"/>
                    <a:pt x="4121" y="310"/>
                    <a:pt x="4121" y="191"/>
                  </a:cubicBezTo>
                  <a:cubicBezTo>
                    <a:pt x="4121" y="96"/>
                    <a:pt x="4025" y="0"/>
                    <a:pt x="3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4" name="Google Shape;33561;p124">
              <a:extLst>
                <a:ext uri="{FF2B5EF4-FFF2-40B4-BE49-F238E27FC236}">
                  <a16:creationId xmlns:a16="http://schemas.microsoft.com/office/drawing/2014/main" id="{FC917D34-3644-8104-B14C-EA1818D311FC}"/>
                </a:ext>
              </a:extLst>
            </p:cNvPr>
            <p:cNvSpPr/>
            <p:nvPr/>
          </p:nvSpPr>
          <p:spPr>
            <a:xfrm>
              <a:off x="1716123" y="5028601"/>
              <a:ext cx="93504" cy="54768"/>
            </a:xfrm>
            <a:custGeom>
              <a:avLst/>
              <a:gdLst/>
              <a:ahLst/>
              <a:cxnLst/>
              <a:rect l="l" t="t" r="r" b="b"/>
              <a:pathLst>
                <a:path w="1668" h="977" extrusionOk="0">
                  <a:moveTo>
                    <a:pt x="191" y="0"/>
                  </a:moveTo>
                  <a:lnTo>
                    <a:pt x="24" y="143"/>
                  </a:lnTo>
                  <a:lnTo>
                    <a:pt x="0" y="262"/>
                  </a:lnTo>
                  <a:lnTo>
                    <a:pt x="0" y="977"/>
                  </a:lnTo>
                  <a:lnTo>
                    <a:pt x="1477" y="977"/>
                  </a:lnTo>
                  <a:lnTo>
                    <a:pt x="1667" y="881"/>
                  </a:lnTo>
                  <a:lnTo>
                    <a:pt x="1667" y="381"/>
                  </a:lnTo>
                  <a:cubicBezTo>
                    <a:pt x="1620" y="191"/>
                    <a:pt x="1453" y="0"/>
                    <a:pt x="1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5" name="Google Shape;33562;p124">
              <a:extLst>
                <a:ext uri="{FF2B5EF4-FFF2-40B4-BE49-F238E27FC236}">
                  <a16:creationId xmlns:a16="http://schemas.microsoft.com/office/drawing/2014/main" id="{46090FAB-F92B-A42D-B136-BEE6006E4EB9}"/>
                </a:ext>
              </a:extLst>
            </p:cNvPr>
            <p:cNvSpPr/>
            <p:nvPr/>
          </p:nvSpPr>
          <p:spPr>
            <a:xfrm>
              <a:off x="1661355" y="5029946"/>
              <a:ext cx="76182" cy="53423"/>
            </a:xfrm>
            <a:custGeom>
              <a:avLst/>
              <a:gdLst/>
              <a:ahLst/>
              <a:cxnLst/>
              <a:rect l="l" t="t" r="r" b="b"/>
              <a:pathLst>
                <a:path w="1359" h="953" extrusionOk="0">
                  <a:moveTo>
                    <a:pt x="358" y="0"/>
                  </a:moveTo>
                  <a:cubicBezTo>
                    <a:pt x="168" y="0"/>
                    <a:pt x="1" y="167"/>
                    <a:pt x="1" y="357"/>
                  </a:cubicBezTo>
                  <a:lnTo>
                    <a:pt x="1" y="881"/>
                  </a:lnTo>
                  <a:lnTo>
                    <a:pt x="144" y="953"/>
                  </a:lnTo>
                  <a:lnTo>
                    <a:pt x="1120" y="953"/>
                  </a:lnTo>
                  <a:lnTo>
                    <a:pt x="1001" y="881"/>
                  </a:lnTo>
                  <a:lnTo>
                    <a:pt x="1001" y="357"/>
                  </a:lnTo>
                  <a:cubicBezTo>
                    <a:pt x="1001" y="167"/>
                    <a:pt x="1168" y="0"/>
                    <a:pt x="1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" name="Google Shape;33563;p124">
              <a:extLst>
                <a:ext uri="{FF2B5EF4-FFF2-40B4-BE49-F238E27FC236}">
                  <a16:creationId xmlns:a16="http://schemas.microsoft.com/office/drawing/2014/main" id="{48325F83-EF78-3782-D742-3EF10735EF10}"/>
                </a:ext>
              </a:extLst>
            </p:cNvPr>
            <p:cNvSpPr/>
            <p:nvPr/>
          </p:nvSpPr>
          <p:spPr>
            <a:xfrm>
              <a:off x="1713432" y="5079333"/>
              <a:ext cx="92159" cy="49443"/>
            </a:xfrm>
            <a:custGeom>
              <a:avLst/>
              <a:gdLst/>
              <a:ahLst/>
              <a:cxnLst/>
              <a:rect l="l" t="t" r="r" b="b"/>
              <a:pathLst>
                <a:path w="1644" h="882" extrusionOk="0">
                  <a:moveTo>
                    <a:pt x="1" y="0"/>
                  </a:moveTo>
                  <a:lnTo>
                    <a:pt x="1" y="643"/>
                  </a:lnTo>
                  <a:lnTo>
                    <a:pt x="72" y="786"/>
                  </a:lnTo>
                  <a:lnTo>
                    <a:pt x="263" y="881"/>
                  </a:lnTo>
                  <a:lnTo>
                    <a:pt x="1287" y="881"/>
                  </a:lnTo>
                  <a:cubicBezTo>
                    <a:pt x="1501" y="881"/>
                    <a:pt x="1644" y="738"/>
                    <a:pt x="1644" y="524"/>
                  </a:cubicBezTo>
                  <a:lnTo>
                    <a:pt x="16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" name="Google Shape;33564;p124">
              <a:extLst>
                <a:ext uri="{FF2B5EF4-FFF2-40B4-BE49-F238E27FC236}">
                  <a16:creationId xmlns:a16="http://schemas.microsoft.com/office/drawing/2014/main" id="{42E4725C-3B3E-0998-591C-9081A610C12E}"/>
                </a:ext>
              </a:extLst>
            </p:cNvPr>
            <p:cNvSpPr/>
            <p:nvPr/>
          </p:nvSpPr>
          <p:spPr>
            <a:xfrm>
              <a:off x="1661355" y="5079333"/>
              <a:ext cx="76182" cy="48097"/>
            </a:xfrm>
            <a:custGeom>
              <a:avLst/>
              <a:gdLst/>
              <a:ahLst/>
              <a:cxnLst/>
              <a:rect l="l" t="t" r="r" b="b"/>
              <a:pathLst>
                <a:path w="1359" h="858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715"/>
                    <a:pt x="192" y="858"/>
                    <a:pt x="358" y="858"/>
                  </a:cubicBezTo>
                  <a:lnTo>
                    <a:pt x="1358" y="858"/>
                  </a:lnTo>
                  <a:cubicBezTo>
                    <a:pt x="1144" y="858"/>
                    <a:pt x="1001" y="715"/>
                    <a:pt x="1001" y="500"/>
                  </a:cubicBezTo>
                  <a:lnTo>
                    <a:pt x="10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8" name="Google Shape;33565;p124">
              <a:extLst>
                <a:ext uri="{FF2B5EF4-FFF2-40B4-BE49-F238E27FC236}">
                  <a16:creationId xmlns:a16="http://schemas.microsoft.com/office/drawing/2014/main" id="{0C55327B-DA8D-DD84-E715-09F9B62FD453}"/>
                </a:ext>
              </a:extLst>
            </p:cNvPr>
            <p:cNvSpPr/>
            <p:nvPr/>
          </p:nvSpPr>
          <p:spPr>
            <a:xfrm>
              <a:off x="1712087" y="4785647"/>
              <a:ext cx="66821" cy="82797"/>
            </a:xfrm>
            <a:custGeom>
              <a:avLst/>
              <a:gdLst/>
              <a:ahLst/>
              <a:cxnLst/>
              <a:rect l="l" t="t" r="r" b="b"/>
              <a:pathLst>
                <a:path w="1192" h="1477" extrusionOk="0">
                  <a:moveTo>
                    <a:pt x="477" y="0"/>
                  </a:moveTo>
                  <a:lnTo>
                    <a:pt x="120" y="381"/>
                  </a:lnTo>
                  <a:lnTo>
                    <a:pt x="1" y="762"/>
                  </a:lnTo>
                  <a:lnTo>
                    <a:pt x="120" y="976"/>
                  </a:lnTo>
                  <a:lnTo>
                    <a:pt x="430" y="1429"/>
                  </a:lnTo>
                  <a:lnTo>
                    <a:pt x="692" y="1477"/>
                  </a:lnTo>
                  <a:cubicBezTo>
                    <a:pt x="977" y="1357"/>
                    <a:pt x="1192" y="1072"/>
                    <a:pt x="1192" y="738"/>
                  </a:cubicBezTo>
                  <a:cubicBezTo>
                    <a:pt x="1192" y="381"/>
                    <a:pt x="977" y="119"/>
                    <a:pt x="6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9" name="Google Shape;33566;p124">
              <a:extLst>
                <a:ext uri="{FF2B5EF4-FFF2-40B4-BE49-F238E27FC236}">
                  <a16:creationId xmlns:a16="http://schemas.microsoft.com/office/drawing/2014/main" id="{EEA1FEAB-472A-F68F-9BC1-50E645BCB035}"/>
                </a:ext>
              </a:extLst>
            </p:cNvPr>
            <p:cNvSpPr/>
            <p:nvPr/>
          </p:nvSpPr>
          <p:spPr>
            <a:xfrm>
              <a:off x="1689440" y="4781611"/>
              <a:ext cx="61439" cy="90813"/>
            </a:xfrm>
            <a:custGeom>
              <a:avLst/>
              <a:gdLst/>
              <a:ahLst/>
              <a:cxnLst/>
              <a:rect l="l" t="t" r="r" b="b"/>
              <a:pathLst>
                <a:path w="1096" h="1620" extrusionOk="0">
                  <a:moveTo>
                    <a:pt x="786" y="1"/>
                  </a:moveTo>
                  <a:cubicBezTo>
                    <a:pt x="357" y="1"/>
                    <a:pt x="0" y="358"/>
                    <a:pt x="0" y="810"/>
                  </a:cubicBezTo>
                  <a:cubicBezTo>
                    <a:pt x="0" y="1263"/>
                    <a:pt x="357" y="1620"/>
                    <a:pt x="786" y="1620"/>
                  </a:cubicBezTo>
                  <a:cubicBezTo>
                    <a:pt x="905" y="1620"/>
                    <a:pt x="1000" y="1572"/>
                    <a:pt x="1096" y="1549"/>
                  </a:cubicBezTo>
                  <a:cubicBezTo>
                    <a:pt x="786" y="1429"/>
                    <a:pt x="595" y="1144"/>
                    <a:pt x="595" y="810"/>
                  </a:cubicBezTo>
                  <a:cubicBezTo>
                    <a:pt x="595" y="477"/>
                    <a:pt x="786" y="167"/>
                    <a:pt x="1096" y="72"/>
                  </a:cubicBezTo>
                  <a:cubicBezTo>
                    <a:pt x="1000" y="24"/>
                    <a:pt x="905" y="1"/>
                    <a:pt x="7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0" name="Google Shape;33567;p124">
              <a:extLst>
                <a:ext uri="{FF2B5EF4-FFF2-40B4-BE49-F238E27FC236}">
                  <a16:creationId xmlns:a16="http://schemas.microsoft.com/office/drawing/2014/main" id="{48F12712-8D03-B4C3-88D4-F6E921E642CA}"/>
                </a:ext>
              </a:extLst>
            </p:cNvPr>
            <p:cNvSpPr/>
            <p:nvPr/>
          </p:nvSpPr>
          <p:spPr>
            <a:xfrm>
              <a:off x="1733445" y="4465223"/>
              <a:ext cx="26795" cy="42772"/>
            </a:xfrm>
            <a:custGeom>
              <a:avLst/>
              <a:gdLst/>
              <a:ahLst/>
              <a:cxnLst/>
              <a:rect l="l" t="t" r="r" b="b"/>
              <a:pathLst>
                <a:path w="478" h="763" extrusionOk="0">
                  <a:moveTo>
                    <a:pt x="168" y="1"/>
                  </a:moveTo>
                  <a:lnTo>
                    <a:pt x="1" y="263"/>
                  </a:lnTo>
                  <a:lnTo>
                    <a:pt x="1" y="525"/>
                  </a:lnTo>
                  <a:lnTo>
                    <a:pt x="120" y="715"/>
                  </a:lnTo>
                  <a:lnTo>
                    <a:pt x="287" y="763"/>
                  </a:lnTo>
                  <a:cubicBezTo>
                    <a:pt x="406" y="667"/>
                    <a:pt x="477" y="548"/>
                    <a:pt x="477" y="382"/>
                  </a:cubicBezTo>
                  <a:cubicBezTo>
                    <a:pt x="453" y="239"/>
                    <a:pt x="358" y="72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1" name="Google Shape;33568;p124">
              <a:extLst>
                <a:ext uri="{FF2B5EF4-FFF2-40B4-BE49-F238E27FC236}">
                  <a16:creationId xmlns:a16="http://schemas.microsoft.com/office/drawing/2014/main" id="{057A9C52-51D6-A466-EEAB-5D92B51E1672}"/>
                </a:ext>
              </a:extLst>
            </p:cNvPr>
            <p:cNvSpPr/>
            <p:nvPr/>
          </p:nvSpPr>
          <p:spPr>
            <a:xfrm>
              <a:off x="1709452" y="4461243"/>
              <a:ext cx="36101" cy="50788"/>
            </a:xfrm>
            <a:custGeom>
              <a:avLst/>
              <a:gdLst/>
              <a:ahLst/>
              <a:cxnLst/>
              <a:rect l="l" t="t" r="r" b="b"/>
              <a:pathLst>
                <a:path w="644" h="906" extrusionOk="0">
                  <a:moveTo>
                    <a:pt x="429" y="0"/>
                  </a:moveTo>
                  <a:cubicBezTo>
                    <a:pt x="191" y="0"/>
                    <a:pt x="0" y="215"/>
                    <a:pt x="0" y="453"/>
                  </a:cubicBezTo>
                  <a:cubicBezTo>
                    <a:pt x="0" y="691"/>
                    <a:pt x="191" y="905"/>
                    <a:pt x="429" y="905"/>
                  </a:cubicBezTo>
                  <a:cubicBezTo>
                    <a:pt x="524" y="905"/>
                    <a:pt x="596" y="858"/>
                    <a:pt x="643" y="834"/>
                  </a:cubicBezTo>
                  <a:cubicBezTo>
                    <a:pt x="524" y="738"/>
                    <a:pt x="429" y="596"/>
                    <a:pt x="429" y="453"/>
                  </a:cubicBezTo>
                  <a:cubicBezTo>
                    <a:pt x="429" y="310"/>
                    <a:pt x="524" y="143"/>
                    <a:pt x="643" y="72"/>
                  </a:cubicBezTo>
                  <a:cubicBezTo>
                    <a:pt x="596" y="24"/>
                    <a:pt x="500" y="0"/>
                    <a:pt x="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32" name="Google Shape;33569;p124">
            <a:extLst>
              <a:ext uri="{FF2B5EF4-FFF2-40B4-BE49-F238E27FC236}">
                <a16:creationId xmlns:a16="http://schemas.microsoft.com/office/drawing/2014/main" id="{E96C98E4-CDBC-4157-A91A-7F84E8CF655D}"/>
              </a:ext>
            </a:extLst>
          </p:cNvPr>
          <p:cNvGrpSpPr>
            <a:grpSpLocks noChangeAspect="1"/>
          </p:cNvGrpSpPr>
          <p:nvPr/>
        </p:nvGrpSpPr>
        <p:grpSpPr>
          <a:xfrm>
            <a:off x="5069380" y="1476200"/>
            <a:ext cx="812746" cy="803674"/>
            <a:chOff x="246296" y="4462308"/>
            <a:chExt cx="672914" cy="665403"/>
          </a:xfrm>
        </p:grpSpPr>
        <p:sp>
          <p:nvSpPr>
            <p:cNvPr id="33" name="Google Shape;33570;p124">
              <a:extLst>
                <a:ext uri="{FF2B5EF4-FFF2-40B4-BE49-F238E27FC236}">
                  <a16:creationId xmlns:a16="http://schemas.microsoft.com/office/drawing/2014/main" id="{ACD42098-310F-AD22-A2AD-15470F407423}"/>
                </a:ext>
              </a:extLst>
            </p:cNvPr>
            <p:cNvSpPr/>
            <p:nvPr/>
          </p:nvSpPr>
          <p:spPr>
            <a:xfrm>
              <a:off x="371808" y="4462308"/>
              <a:ext cx="547401" cy="665010"/>
            </a:xfrm>
            <a:custGeom>
              <a:avLst/>
              <a:gdLst/>
              <a:ahLst/>
              <a:cxnLst/>
              <a:rect l="l" t="t" r="r" b="b"/>
              <a:pathLst>
                <a:path w="9765" h="11863" extrusionOk="0">
                  <a:moveTo>
                    <a:pt x="4940" y="0"/>
                  </a:moveTo>
                  <a:cubicBezTo>
                    <a:pt x="4879" y="0"/>
                    <a:pt x="4815" y="25"/>
                    <a:pt x="4763" y="76"/>
                  </a:cubicBezTo>
                  <a:lnTo>
                    <a:pt x="4406" y="410"/>
                  </a:lnTo>
                  <a:cubicBezTo>
                    <a:pt x="4235" y="565"/>
                    <a:pt x="4024" y="639"/>
                    <a:pt x="3805" y="639"/>
                  </a:cubicBezTo>
                  <a:cubicBezTo>
                    <a:pt x="3689" y="639"/>
                    <a:pt x="3569" y="618"/>
                    <a:pt x="3453" y="577"/>
                  </a:cubicBezTo>
                  <a:lnTo>
                    <a:pt x="3025" y="577"/>
                  </a:lnTo>
                  <a:lnTo>
                    <a:pt x="1239" y="1767"/>
                  </a:lnTo>
                  <a:lnTo>
                    <a:pt x="0" y="3791"/>
                  </a:lnTo>
                  <a:lnTo>
                    <a:pt x="0" y="8864"/>
                  </a:lnTo>
                  <a:lnTo>
                    <a:pt x="2501" y="11031"/>
                  </a:lnTo>
                  <a:lnTo>
                    <a:pt x="3501" y="11293"/>
                  </a:lnTo>
                  <a:cubicBezTo>
                    <a:pt x="3600" y="11255"/>
                    <a:pt x="3703" y="11236"/>
                    <a:pt x="3808" y="11236"/>
                  </a:cubicBezTo>
                  <a:cubicBezTo>
                    <a:pt x="4031" y="11236"/>
                    <a:pt x="4259" y="11321"/>
                    <a:pt x="4454" y="11484"/>
                  </a:cubicBezTo>
                  <a:lnTo>
                    <a:pt x="4811" y="11793"/>
                  </a:lnTo>
                  <a:cubicBezTo>
                    <a:pt x="4859" y="11841"/>
                    <a:pt x="4915" y="11862"/>
                    <a:pt x="4969" y="11862"/>
                  </a:cubicBezTo>
                  <a:cubicBezTo>
                    <a:pt x="5049" y="11862"/>
                    <a:pt x="5125" y="11816"/>
                    <a:pt x="5168" y="11745"/>
                  </a:cubicBezTo>
                  <a:lnTo>
                    <a:pt x="5358" y="11293"/>
                  </a:lnTo>
                  <a:cubicBezTo>
                    <a:pt x="5521" y="10950"/>
                    <a:pt x="5848" y="10757"/>
                    <a:pt x="6194" y="10757"/>
                  </a:cubicBezTo>
                  <a:cubicBezTo>
                    <a:pt x="6304" y="10757"/>
                    <a:pt x="6416" y="10777"/>
                    <a:pt x="6525" y="10817"/>
                  </a:cubicBezTo>
                  <a:lnTo>
                    <a:pt x="6978" y="11007"/>
                  </a:lnTo>
                  <a:cubicBezTo>
                    <a:pt x="7000" y="11015"/>
                    <a:pt x="7022" y="11018"/>
                    <a:pt x="7043" y="11018"/>
                  </a:cubicBezTo>
                  <a:cubicBezTo>
                    <a:pt x="7161" y="11018"/>
                    <a:pt x="7264" y="10914"/>
                    <a:pt x="7264" y="10793"/>
                  </a:cubicBezTo>
                  <a:lnTo>
                    <a:pt x="7311" y="10317"/>
                  </a:lnTo>
                  <a:cubicBezTo>
                    <a:pt x="7335" y="9840"/>
                    <a:pt x="7716" y="9459"/>
                    <a:pt x="8192" y="9412"/>
                  </a:cubicBezTo>
                  <a:lnTo>
                    <a:pt x="8669" y="9388"/>
                  </a:lnTo>
                  <a:cubicBezTo>
                    <a:pt x="8812" y="9388"/>
                    <a:pt x="8931" y="9245"/>
                    <a:pt x="8883" y="9102"/>
                  </a:cubicBezTo>
                  <a:lnTo>
                    <a:pt x="8692" y="8650"/>
                  </a:lnTo>
                  <a:cubicBezTo>
                    <a:pt x="8526" y="8197"/>
                    <a:pt x="8740" y="7697"/>
                    <a:pt x="9169" y="7483"/>
                  </a:cubicBezTo>
                  <a:lnTo>
                    <a:pt x="9621" y="7268"/>
                  </a:lnTo>
                  <a:cubicBezTo>
                    <a:pt x="9717" y="7221"/>
                    <a:pt x="9740" y="7030"/>
                    <a:pt x="9645" y="6911"/>
                  </a:cubicBezTo>
                  <a:lnTo>
                    <a:pt x="9335" y="6554"/>
                  </a:lnTo>
                  <a:cubicBezTo>
                    <a:pt x="9002" y="6197"/>
                    <a:pt x="9002" y="5673"/>
                    <a:pt x="9335" y="5316"/>
                  </a:cubicBezTo>
                  <a:lnTo>
                    <a:pt x="9645" y="4958"/>
                  </a:lnTo>
                  <a:cubicBezTo>
                    <a:pt x="9764" y="4839"/>
                    <a:pt x="9717" y="4649"/>
                    <a:pt x="9597" y="4601"/>
                  </a:cubicBezTo>
                  <a:lnTo>
                    <a:pt x="9145" y="4387"/>
                  </a:lnTo>
                  <a:cubicBezTo>
                    <a:pt x="8692" y="4173"/>
                    <a:pt x="8502" y="3672"/>
                    <a:pt x="8669" y="3220"/>
                  </a:cubicBezTo>
                  <a:lnTo>
                    <a:pt x="8859" y="2791"/>
                  </a:lnTo>
                  <a:cubicBezTo>
                    <a:pt x="8907" y="2625"/>
                    <a:pt x="8788" y="2482"/>
                    <a:pt x="8645" y="2482"/>
                  </a:cubicBezTo>
                  <a:lnTo>
                    <a:pt x="8169" y="2458"/>
                  </a:lnTo>
                  <a:cubicBezTo>
                    <a:pt x="7692" y="2434"/>
                    <a:pt x="7311" y="2029"/>
                    <a:pt x="7264" y="1553"/>
                  </a:cubicBezTo>
                  <a:lnTo>
                    <a:pt x="7240" y="1077"/>
                  </a:lnTo>
                  <a:cubicBezTo>
                    <a:pt x="7240" y="963"/>
                    <a:pt x="7150" y="865"/>
                    <a:pt x="7041" y="865"/>
                  </a:cubicBezTo>
                  <a:cubicBezTo>
                    <a:pt x="7013" y="865"/>
                    <a:pt x="6983" y="871"/>
                    <a:pt x="6954" y="886"/>
                  </a:cubicBezTo>
                  <a:lnTo>
                    <a:pt x="6502" y="1053"/>
                  </a:lnTo>
                  <a:cubicBezTo>
                    <a:pt x="6389" y="1100"/>
                    <a:pt x="6274" y="1122"/>
                    <a:pt x="6161" y="1122"/>
                  </a:cubicBezTo>
                  <a:cubicBezTo>
                    <a:pt x="5819" y="1122"/>
                    <a:pt x="5496" y="917"/>
                    <a:pt x="5335" y="577"/>
                  </a:cubicBezTo>
                  <a:lnTo>
                    <a:pt x="5120" y="124"/>
                  </a:lnTo>
                  <a:cubicBezTo>
                    <a:pt x="5093" y="43"/>
                    <a:pt x="5020" y="0"/>
                    <a:pt x="49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4" name="Google Shape;33571;p124">
              <a:extLst>
                <a:ext uri="{FF2B5EF4-FFF2-40B4-BE49-F238E27FC236}">
                  <a16:creationId xmlns:a16="http://schemas.microsoft.com/office/drawing/2014/main" id="{8D8693C2-6590-F260-A825-BE57B2AB19A3}"/>
                </a:ext>
              </a:extLst>
            </p:cNvPr>
            <p:cNvSpPr/>
            <p:nvPr/>
          </p:nvSpPr>
          <p:spPr>
            <a:xfrm>
              <a:off x="246296" y="4462700"/>
              <a:ext cx="317790" cy="665010"/>
            </a:xfrm>
            <a:custGeom>
              <a:avLst/>
              <a:gdLst/>
              <a:ahLst/>
              <a:cxnLst/>
              <a:rect l="l" t="t" r="r" b="b"/>
              <a:pathLst>
                <a:path w="5669" h="11863" extrusionOk="0">
                  <a:moveTo>
                    <a:pt x="4849" y="0"/>
                  </a:moveTo>
                  <a:cubicBezTo>
                    <a:pt x="4764" y="0"/>
                    <a:pt x="4687" y="46"/>
                    <a:pt x="4644" y="117"/>
                  </a:cubicBezTo>
                  <a:lnTo>
                    <a:pt x="4454" y="570"/>
                  </a:lnTo>
                  <a:cubicBezTo>
                    <a:pt x="4291" y="913"/>
                    <a:pt x="3964" y="1105"/>
                    <a:pt x="3618" y="1105"/>
                  </a:cubicBezTo>
                  <a:cubicBezTo>
                    <a:pt x="3508" y="1105"/>
                    <a:pt x="3396" y="1086"/>
                    <a:pt x="3287" y="1046"/>
                  </a:cubicBezTo>
                  <a:lnTo>
                    <a:pt x="2835" y="855"/>
                  </a:lnTo>
                  <a:cubicBezTo>
                    <a:pt x="2813" y="848"/>
                    <a:pt x="2791" y="845"/>
                    <a:pt x="2770" y="845"/>
                  </a:cubicBezTo>
                  <a:cubicBezTo>
                    <a:pt x="2651" y="845"/>
                    <a:pt x="2549" y="949"/>
                    <a:pt x="2549" y="1070"/>
                  </a:cubicBezTo>
                  <a:lnTo>
                    <a:pt x="2501" y="1546"/>
                  </a:lnTo>
                  <a:cubicBezTo>
                    <a:pt x="2477" y="2022"/>
                    <a:pt x="2096" y="2403"/>
                    <a:pt x="1620" y="2451"/>
                  </a:cubicBezTo>
                  <a:lnTo>
                    <a:pt x="1144" y="2475"/>
                  </a:lnTo>
                  <a:cubicBezTo>
                    <a:pt x="1001" y="2475"/>
                    <a:pt x="882" y="2618"/>
                    <a:pt x="929" y="2784"/>
                  </a:cubicBezTo>
                  <a:lnTo>
                    <a:pt x="1120" y="3213"/>
                  </a:lnTo>
                  <a:cubicBezTo>
                    <a:pt x="1287" y="3665"/>
                    <a:pt x="1072" y="4166"/>
                    <a:pt x="644" y="4380"/>
                  </a:cubicBezTo>
                  <a:lnTo>
                    <a:pt x="191" y="4594"/>
                  </a:lnTo>
                  <a:cubicBezTo>
                    <a:pt x="48" y="4642"/>
                    <a:pt x="24" y="4832"/>
                    <a:pt x="120" y="4951"/>
                  </a:cubicBezTo>
                  <a:lnTo>
                    <a:pt x="453" y="5309"/>
                  </a:lnTo>
                  <a:cubicBezTo>
                    <a:pt x="787" y="5666"/>
                    <a:pt x="787" y="6190"/>
                    <a:pt x="453" y="6547"/>
                  </a:cubicBezTo>
                  <a:lnTo>
                    <a:pt x="120" y="6904"/>
                  </a:lnTo>
                  <a:cubicBezTo>
                    <a:pt x="1" y="7023"/>
                    <a:pt x="72" y="7214"/>
                    <a:pt x="191" y="7261"/>
                  </a:cubicBezTo>
                  <a:lnTo>
                    <a:pt x="644" y="7476"/>
                  </a:lnTo>
                  <a:cubicBezTo>
                    <a:pt x="1072" y="7690"/>
                    <a:pt x="1287" y="8190"/>
                    <a:pt x="1120" y="8643"/>
                  </a:cubicBezTo>
                  <a:lnTo>
                    <a:pt x="929" y="9071"/>
                  </a:lnTo>
                  <a:cubicBezTo>
                    <a:pt x="882" y="9238"/>
                    <a:pt x="1001" y="9381"/>
                    <a:pt x="1144" y="9381"/>
                  </a:cubicBezTo>
                  <a:lnTo>
                    <a:pt x="1620" y="9405"/>
                  </a:lnTo>
                  <a:cubicBezTo>
                    <a:pt x="2096" y="9428"/>
                    <a:pt x="2477" y="9833"/>
                    <a:pt x="2501" y="10310"/>
                  </a:cubicBezTo>
                  <a:lnTo>
                    <a:pt x="2549" y="10786"/>
                  </a:lnTo>
                  <a:cubicBezTo>
                    <a:pt x="2549" y="10899"/>
                    <a:pt x="2639" y="10998"/>
                    <a:pt x="2747" y="10998"/>
                  </a:cubicBezTo>
                  <a:cubicBezTo>
                    <a:pt x="2776" y="10998"/>
                    <a:pt x="2805" y="10991"/>
                    <a:pt x="2835" y="10976"/>
                  </a:cubicBezTo>
                  <a:lnTo>
                    <a:pt x="3287" y="10810"/>
                  </a:lnTo>
                  <a:cubicBezTo>
                    <a:pt x="3399" y="10762"/>
                    <a:pt x="3514" y="10740"/>
                    <a:pt x="3627" y="10740"/>
                  </a:cubicBezTo>
                  <a:cubicBezTo>
                    <a:pt x="3970" y="10740"/>
                    <a:pt x="4293" y="10946"/>
                    <a:pt x="4454" y="11286"/>
                  </a:cubicBezTo>
                  <a:lnTo>
                    <a:pt x="4644" y="11738"/>
                  </a:lnTo>
                  <a:cubicBezTo>
                    <a:pt x="4685" y="11820"/>
                    <a:pt x="4756" y="11862"/>
                    <a:pt x="4836" y="11862"/>
                  </a:cubicBezTo>
                  <a:cubicBezTo>
                    <a:pt x="4898" y="11862"/>
                    <a:pt x="4964" y="11838"/>
                    <a:pt x="5025" y="11786"/>
                  </a:cubicBezTo>
                  <a:lnTo>
                    <a:pt x="5383" y="11453"/>
                  </a:lnTo>
                  <a:cubicBezTo>
                    <a:pt x="5454" y="11381"/>
                    <a:pt x="5549" y="11310"/>
                    <a:pt x="5668" y="11286"/>
                  </a:cubicBezTo>
                  <a:cubicBezTo>
                    <a:pt x="3549" y="10429"/>
                    <a:pt x="2072" y="8333"/>
                    <a:pt x="2072" y="5928"/>
                  </a:cubicBezTo>
                  <a:cubicBezTo>
                    <a:pt x="2072" y="3523"/>
                    <a:pt x="3549" y="1427"/>
                    <a:pt x="5668" y="570"/>
                  </a:cubicBezTo>
                  <a:cubicBezTo>
                    <a:pt x="5549" y="546"/>
                    <a:pt x="5454" y="474"/>
                    <a:pt x="5383" y="403"/>
                  </a:cubicBezTo>
                  <a:lnTo>
                    <a:pt x="5025" y="69"/>
                  </a:lnTo>
                  <a:cubicBezTo>
                    <a:pt x="4968" y="21"/>
                    <a:pt x="4906" y="0"/>
                    <a:pt x="4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5" name="Google Shape;33572;p124">
              <a:extLst>
                <a:ext uri="{FF2B5EF4-FFF2-40B4-BE49-F238E27FC236}">
                  <a16:creationId xmlns:a16="http://schemas.microsoft.com/office/drawing/2014/main" id="{153A8455-F96E-09F4-9BD8-169FF0FD10C9}"/>
                </a:ext>
              </a:extLst>
            </p:cNvPr>
            <p:cNvSpPr/>
            <p:nvPr/>
          </p:nvSpPr>
          <p:spPr>
            <a:xfrm>
              <a:off x="454549" y="4561361"/>
              <a:ext cx="367177" cy="467295"/>
            </a:xfrm>
            <a:custGeom>
              <a:avLst/>
              <a:gdLst/>
              <a:ahLst/>
              <a:cxnLst/>
              <a:rect l="l" t="t" r="r" b="b"/>
              <a:pathLst>
                <a:path w="6550" h="8336" extrusionOk="0">
                  <a:moveTo>
                    <a:pt x="3097" y="0"/>
                  </a:moveTo>
                  <a:cubicBezTo>
                    <a:pt x="1310" y="548"/>
                    <a:pt x="1" y="2215"/>
                    <a:pt x="1" y="4168"/>
                  </a:cubicBezTo>
                  <a:cubicBezTo>
                    <a:pt x="1" y="6144"/>
                    <a:pt x="1310" y="7811"/>
                    <a:pt x="3097" y="8335"/>
                  </a:cubicBezTo>
                  <a:cubicBezTo>
                    <a:pt x="5049" y="7954"/>
                    <a:pt x="6550" y="6263"/>
                    <a:pt x="6550" y="4168"/>
                  </a:cubicBezTo>
                  <a:cubicBezTo>
                    <a:pt x="6550" y="2096"/>
                    <a:pt x="5049" y="357"/>
                    <a:pt x="3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6" name="Google Shape;33573;p124">
              <a:extLst>
                <a:ext uri="{FF2B5EF4-FFF2-40B4-BE49-F238E27FC236}">
                  <a16:creationId xmlns:a16="http://schemas.microsoft.com/office/drawing/2014/main" id="{EB4910CB-7B19-4CEE-DE51-3DDC8614D4B5}"/>
                </a:ext>
              </a:extLst>
            </p:cNvPr>
            <p:cNvSpPr/>
            <p:nvPr/>
          </p:nvSpPr>
          <p:spPr>
            <a:xfrm>
              <a:off x="347760" y="4558671"/>
              <a:ext cx="293741" cy="473966"/>
            </a:xfrm>
            <a:custGeom>
              <a:avLst/>
              <a:gdLst/>
              <a:ahLst/>
              <a:cxnLst/>
              <a:rect l="l" t="t" r="r" b="b"/>
              <a:pathLst>
                <a:path w="5240" h="8455" extrusionOk="0">
                  <a:moveTo>
                    <a:pt x="4216" y="1"/>
                  </a:moveTo>
                  <a:cubicBezTo>
                    <a:pt x="1858" y="1"/>
                    <a:pt x="1" y="1906"/>
                    <a:pt x="1" y="4216"/>
                  </a:cubicBezTo>
                  <a:cubicBezTo>
                    <a:pt x="1" y="6550"/>
                    <a:pt x="1906" y="8455"/>
                    <a:pt x="4216" y="8455"/>
                  </a:cubicBezTo>
                  <a:cubicBezTo>
                    <a:pt x="4573" y="8455"/>
                    <a:pt x="4906" y="8407"/>
                    <a:pt x="5240" y="8336"/>
                  </a:cubicBezTo>
                  <a:cubicBezTo>
                    <a:pt x="3358" y="7883"/>
                    <a:pt x="1977" y="6216"/>
                    <a:pt x="1977" y="4216"/>
                  </a:cubicBezTo>
                  <a:cubicBezTo>
                    <a:pt x="1977" y="2215"/>
                    <a:pt x="3358" y="548"/>
                    <a:pt x="5240" y="120"/>
                  </a:cubicBezTo>
                  <a:cubicBezTo>
                    <a:pt x="4906" y="24"/>
                    <a:pt x="4573" y="1"/>
                    <a:pt x="42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37" name="Google Shape;34415;p124">
            <a:extLst>
              <a:ext uri="{FF2B5EF4-FFF2-40B4-BE49-F238E27FC236}">
                <a16:creationId xmlns:a16="http://schemas.microsoft.com/office/drawing/2014/main" id="{DA61CFF2-AB4F-84D0-E30C-29B3504603AE}"/>
              </a:ext>
            </a:extLst>
          </p:cNvPr>
          <p:cNvGrpSpPr>
            <a:grpSpLocks noChangeAspect="1"/>
          </p:cNvGrpSpPr>
          <p:nvPr/>
        </p:nvGrpSpPr>
        <p:grpSpPr>
          <a:xfrm>
            <a:off x="7062281" y="1466516"/>
            <a:ext cx="797210" cy="794890"/>
            <a:chOff x="5831329" y="4478564"/>
            <a:chExt cx="660052" cy="658131"/>
          </a:xfrm>
        </p:grpSpPr>
        <p:sp>
          <p:nvSpPr>
            <p:cNvPr id="38" name="Google Shape;34416;p124">
              <a:extLst>
                <a:ext uri="{FF2B5EF4-FFF2-40B4-BE49-F238E27FC236}">
                  <a16:creationId xmlns:a16="http://schemas.microsoft.com/office/drawing/2014/main" id="{92314F0E-A074-A6E4-0335-F1E257A2F176}"/>
                </a:ext>
              </a:extLst>
            </p:cNvPr>
            <p:cNvSpPr/>
            <p:nvPr/>
          </p:nvSpPr>
          <p:spPr>
            <a:xfrm>
              <a:off x="6331169" y="4596061"/>
              <a:ext cx="38736" cy="46752"/>
            </a:xfrm>
            <a:custGeom>
              <a:avLst/>
              <a:gdLst/>
              <a:ahLst/>
              <a:cxnLst/>
              <a:rect l="l" t="t" r="r" b="b"/>
              <a:pathLst>
                <a:path w="691" h="834" extrusionOk="0">
                  <a:moveTo>
                    <a:pt x="72" y="0"/>
                  </a:moveTo>
                  <a:lnTo>
                    <a:pt x="0" y="72"/>
                  </a:lnTo>
                  <a:lnTo>
                    <a:pt x="0" y="810"/>
                  </a:lnTo>
                  <a:lnTo>
                    <a:pt x="24" y="834"/>
                  </a:lnTo>
                  <a:lnTo>
                    <a:pt x="667" y="834"/>
                  </a:lnTo>
                  <a:lnTo>
                    <a:pt x="691" y="810"/>
                  </a:lnTo>
                  <a:lnTo>
                    <a:pt x="691" y="72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39" name="Google Shape;34417;p124">
              <a:extLst>
                <a:ext uri="{FF2B5EF4-FFF2-40B4-BE49-F238E27FC236}">
                  <a16:creationId xmlns:a16="http://schemas.microsoft.com/office/drawing/2014/main" id="{297790C8-9172-28B6-ACC0-264D0C9D64F0}"/>
                </a:ext>
              </a:extLst>
            </p:cNvPr>
            <p:cNvSpPr/>
            <p:nvPr/>
          </p:nvSpPr>
          <p:spPr>
            <a:xfrm>
              <a:off x="6259079" y="4514609"/>
              <a:ext cx="82797" cy="20069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91" y="1"/>
                  </a:moveTo>
                  <a:cubicBezTo>
                    <a:pt x="95" y="1"/>
                    <a:pt x="0" y="96"/>
                    <a:pt x="0" y="167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1286" y="358"/>
                  </a:lnTo>
                  <a:cubicBezTo>
                    <a:pt x="1381" y="358"/>
                    <a:pt x="1477" y="263"/>
                    <a:pt x="1477" y="167"/>
                  </a:cubicBezTo>
                  <a:cubicBezTo>
                    <a:pt x="1477" y="96"/>
                    <a:pt x="1381" y="1"/>
                    <a:pt x="1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0" name="Google Shape;34418;p124">
              <a:extLst>
                <a:ext uri="{FF2B5EF4-FFF2-40B4-BE49-F238E27FC236}">
                  <a16:creationId xmlns:a16="http://schemas.microsoft.com/office/drawing/2014/main" id="{F4F5FBFE-9B47-770F-D099-1C3E81DED70C}"/>
                </a:ext>
              </a:extLst>
            </p:cNvPr>
            <p:cNvSpPr/>
            <p:nvPr/>
          </p:nvSpPr>
          <p:spPr>
            <a:xfrm>
              <a:off x="6259079" y="4556036"/>
              <a:ext cx="82797" cy="20069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91" y="0"/>
                  </a:moveTo>
                  <a:cubicBezTo>
                    <a:pt x="95" y="0"/>
                    <a:pt x="0" y="95"/>
                    <a:pt x="0" y="191"/>
                  </a:cubicBezTo>
                  <a:cubicBezTo>
                    <a:pt x="0" y="286"/>
                    <a:pt x="95" y="357"/>
                    <a:pt x="191" y="357"/>
                  </a:cubicBezTo>
                  <a:lnTo>
                    <a:pt x="1286" y="357"/>
                  </a:lnTo>
                  <a:cubicBezTo>
                    <a:pt x="1381" y="357"/>
                    <a:pt x="1477" y="310"/>
                    <a:pt x="1477" y="191"/>
                  </a:cubicBezTo>
                  <a:cubicBezTo>
                    <a:pt x="1477" y="95"/>
                    <a:pt x="1381" y="0"/>
                    <a:pt x="1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1" name="Google Shape;34419;p124">
              <a:extLst>
                <a:ext uri="{FF2B5EF4-FFF2-40B4-BE49-F238E27FC236}">
                  <a16:creationId xmlns:a16="http://schemas.microsoft.com/office/drawing/2014/main" id="{2F97981F-6F57-8337-6DAE-38A9A84FD6E2}"/>
                </a:ext>
              </a:extLst>
            </p:cNvPr>
            <p:cNvSpPr/>
            <p:nvPr/>
          </p:nvSpPr>
          <p:spPr>
            <a:xfrm>
              <a:off x="6360487" y="4514609"/>
              <a:ext cx="81508" cy="20069"/>
            </a:xfrm>
            <a:custGeom>
              <a:avLst/>
              <a:gdLst/>
              <a:ahLst/>
              <a:cxnLst/>
              <a:rect l="l" t="t" r="r" b="b"/>
              <a:pathLst>
                <a:path w="1454" h="358" extrusionOk="0">
                  <a:moveTo>
                    <a:pt x="191" y="1"/>
                  </a:moveTo>
                  <a:cubicBezTo>
                    <a:pt x="96" y="1"/>
                    <a:pt x="1" y="96"/>
                    <a:pt x="1" y="167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1263" y="358"/>
                  </a:lnTo>
                  <a:cubicBezTo>
                    <a:pt x="1358" y="358"/>
                    <a:pt x="1454" y="263"/>
                    <a:pt x="1454" y="167"/>
                  </a:cubicBezTo>
                  <a:cubicBezTo>
                    <a:pt x="1454" y="96"/>
                    <a:pt x="1358" y="1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2" name="Google Shape;34420;p124">
              <a:extLst>
                <a:ext uri="{FF2B5EF4-FFF2-40B4-BE49-F238E27FC236}">
                  <a16:creationId xmlns:a16="http://schemas.microsoft.com/office/drawing/2014/main" id="{908E6E48-9108-9CBB-A111-CAAFADCD8415}"/>
                </a:ext>
              </a:extLst>
            </p:cNvPr>
            <p:cNvSpPr/>
            <p:nvPr/>
          </p:nvSpPr>
          <p:spPr>
            <a:xfrm>
              <a:off x="6360487" y="4556036"/>
              <a:ext cx="81508" cy="20069"/>
            </a:xfrm>
            <a:custGeom>
              <a:avLst/>
              <a:gdLst/>
              <a:ahLst/>
              <a:cxnLst/>
              <a:rect l="l" t="t" r="r" b="b"/>
              <a:pathLst>
                <a:path w="1454" h="358" extrusionOk="0">
                  <a:moveTo>
                    <a:pt x="191" y="0"/>
                  </a:moveTo>
                  <a:cubicBezTo>
                    <a:pt x="96" y="0"/>
                    <a:pt x="1" y="95"/>
                    <a:pt x="1" y="191"/>
                  </a:cubicBezTo>
                  <a:cubicBezTo>
                    <a:pt x="1" y="286"/>
                    <a:pt x="96" y="357"/>
                    <a:pt x="191" y="357"/>
                  </a:cubicBezTo>
                  <a:lnTo>
                    <a:pt x="1263" y="357"/>
                  </a:lnTo>
                  <a:cubicBezTo>
                    <a:pt x="1358" y="357"/>
                    <a:pt x="1454" y="310"/>
                    <a:pt x="1454" y="191"/>
                  </a:cubicBezTo>
                  <a:cubicBezTo>
                    <a:pt x="1454" y="95"/>
                    <a:pt x="1358" y="0"/>
                    <a:pt x="1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3" name="Google Shape;34421;p124">
              <a:extLst>
                <a:ext uri="{FF2B5EF4-FFF2-40B4-BE49-F238E27FC236}">
                  <a16:creationId xmlns:a16="http://schemas.microsoft.com/office/drawing/2014/main" id="{C3EA999A-CBAA-4F8D-3016-F9F176894865}"/>
                </a:ext>
              </a:extLst>
            </p:cNvPr>
            <p:cNvSpPr/>
            <p:nvPr/>
          </p:nvSpPr>
          <p:spPr>
            <a:xfrm>
              <a:off x="6344511" y="4683062"/>
              <a:ext cx="68110" cy="73267"/>
            </a:xfrm>
            <a:custGeom>
              <a:avLst/>
              <a:gdLst/>
              <a:ahLst/>
              <a:cxnLst/>
              <a:rect l="l" t="t" r="r" b="b"/>
              <a:pathLst>
                <a:path w="1215" h="1307" extrusionOk="0">
                  <a:moveTo>
                    <a:pt x="1037" y="1"/>
                  </a:moveTo>
                  <a:cubicBezTo>
                    <a:pt x="985" y="1"/>
                    <a:pt x="933" y="26"/>
                    <a:pt x="905" y="68"/>
                  </a:cubicBezTo>
                  <a:lnTo>
                    <a:pt x="72" y="1020"/>
                  </a:lnTo>
                  <a:cubicBezTo>
                    <a:pt x="0" y="1068"/>
                    <a:pt x="24" y="1187"/>
                    <a:pt x="95" y="1259"/>
                  </a:cubicBezTo>
                  <a:cubicBezTo>
                    <a:pt x="119" y="1306"/>
                    <a:pt x="191" y="1306"/>
                    <a:pt x="215" y="1306"/>
                  </a:cubicBezTo>
                  <a:cubicBezTo>
                    <a:pt x="238" y="1306"/>
                    <a:pt x="310" y="1282"/>
                    <a:pt x="334" y="1235"/>
                  </a:cubicBezTo>
                  <a:lnTo>
                    <a:pt x="1167" y="282"/>
                  </a:lnTo>
                  <a:cubicBezTo>
                    <a:pt x="1215" y="211"/>
                    <a:pt x="1191" y="92"/>
                    <a:pt x="1143" y="44"/>
                  </a:cubicBezTo>
                  <a:cubicBezTo>
                    <a:pt x="1113" y="14"/>
                    <a:pt x="1075" y="1"/>
                    <a:pt x="1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4" name="Google Shape;34422;p124">
              <a:extLst>
                <a:ext uri="{FF2B5EF4-FFF2-40B4-BE49-F238E27FC236}">
                  <a16:creationId xmlns:a16="http://schemas.microsoft.com/office/drawing/2014/main" id="{3FCBF426-DA91-7404-319C-979C0D0DAA1B}"/>
                </a:ext>
              </a:extLst>
            </p:cNvPr>
            <p:cNvSpPr/>
            <p:nvPr/>
          </p:nvSpPr>
          <p:spPr>
            <a:xfrm>
              <a:off x="6285762" y="4683959"/>
              <a:ext cx="69455" cy="72370"/>
            </a:xfrm>
            <a:custGeom>
              <a:avLst/>
              <a:gdLst/>
              <a:ahLst/>
              <a:cxnLst/>
              <a:rect l="l" t="t" r="r" b="b"/>
              <a:pathLst>
                <a:path w="1239" h="1291" extrusionOk="0">
                  <a:moveTo>
                    <a:pt x="214" y="1"/>
                  </a:moveTo>
                  <a:cubicBezTo>
                    <a:pt x="172" y="1"/>
                    <a:pt x="129" y="19"/>
                    <a:pt x="96" y="52"/>
                  </a:cubicBezTo>
                  <a:cubicBezTo>
                    <a:pt x="0" y="99"/>
                    <a:pt x="0" y="219"/>
                    <a:pt x="72" y="290"/>
                  </a:cubicBezTo>
                  <a:lnTo>
                    <a:pt x="905" y="1243"/>
                  </a:lnTo>
                  <a:cubicBezTo>
                    <a:pt x="953" y="1266"/>
                    <a:pt x="1001" y="1290"/>
                    <a:pt x="1048" y="1290"/>
                  </a:cubicBezTo>
                  <a:cubicBezTo>
                    <a:pt x="1120" y="1290"/>
                    <a:pt x="1143" y="1266"/>
                    <a:pt x="1143" y="1266"/>
                  </a:cubicBezTo>
                  <a:cubicBezTo>
                    <a:pt x="1239" y="1219"/>
                    <a:pt x="1239" y="1100"/>
                    <a:pt x="1167" y="1028"/>
                  </a:cubicBezTo>
                  <a:lnTo>
                    <a:pt x="334" y="76"/>
                  </a:lnTo>
                  <a:cubicBezTo>
                    <a:pt x="308" y="25"/>
                    <a:pt x="262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5" name="Google Shape;34423;p124">
              <a:extLst>
                <a:ext uri="{FF2B5EF4-FFF2-40B4-BE49-F238E27FC236}">
                  <a16:creationId xmlns:a16="http://schemas.microsoft.com/office/drawing/2014/main" id="{1556C11D-6346-A209-5CCF-200CBD79BA6A}"/>
                </a:ext>
              </a:extLst>
            </p:cNvPr>
            <p:cNvSpPr/>
            <p:nvPr/>
          </p:nvSpPr>
          <p:spPr>
            <a:xfrm>
              <a:off x="6325787" y="4733570"/>
              <a:ext cx="46808" cy="46752"/>
            </a:xfrm>
            <a:custGeom>
              <a:avLst/>
              <a:gdLst/>
              <a:ahLst/>
              <a:cxnLst/>
              <a:rect l="l" t="t" r="r" b="b"/>
              <a:pathLst>
                <a:path w="835" h="834" extrusionOk="0">
                  <a:moveTo>
                    <a:pt x="429" y="0"/>
                  </a:moveTo>
                  <a:cubicBezTo>
                    <a:pt x="191" y="0"/>
                    <a:pt x="1" y="215"/>
                    <a:pt x="1" y="405"/>
                  </a:cubicBezTo>
                  <a:cubicBezTo>
                    <a:pt x="1" y="643"/>
                    <a:pt x="215" y="834"/>
                    <a:pt x="429" y="834"/>
                  </a:cubicBezTo>
                  <a:cubicBezTo>
                    <a:pt x="668" y="834"/>
                    <a:pt x="834" y="619"/>
                    <a:pt x="834" y="405"/>
                  </a:cubicBezTo>
                  <a:cubicBezTo>
                    <a:pt x="834" y="167"/>
                    <a:pt x="668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6" name="Google Shape;34424;p124">
              <a:extLst>
                <a:ext uri="{FF2B5EF4-FFF2-40B4-BE49-F238E27FC236}">
                  <a16:creationId xmlns:a16="http://schemas.microsoft.com/office/drawing/2014/main" id="{19F8CFD2-4436-843C-96DF-2F1AEC321CB6}"/>
                </a:ext>
              </a:extLst>
            </p:cNvPr>
            <p:cNvSpPr/>
            <p:nvPr/>
          </p:nvSpPr>
          <p:spPr>
            <a:xfrm>
              <a:off x="6337840" y="4644102"/>
              <a:ext cx="65475" cy="46808"/>
            </a:xfrm>
            <a:custGeom>
              <a:avLst/>
              <a:gdLst/>
              <a:ahLst/>
              <a:cxnLst/>
              <a:rect l="l" t="t" r="r" b="b"/>
              <a:pathLst>
                <a:path w="1168" h="835" extrusionOk="0">
                  <a:moveTo>
                    <a:pt x="619" y="1"/>
                  </a:moveTo>
                  <a:lnTo>
                    <a:pt x="500" y="25"/>
                  </a:lnTo>
                  <a:lnTo>
                    <a:pt x="143" y="287"/>
                  </a:lnTo>
                  <a:lnTo>
                    <a:pt x="0" y="834"/>
                  </a:lnTo>
                  <a:lnTo>
                    <a:pt x="1167" y="834"/>
                  </a:lnTo>
                  <a:cubicBezTo>
                    <a:pt x="1167" y="453"/>
                    <a:pt x="929" y="144"/>
                    <a:pt x="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7" name="Google Shape;34425;p124">
              <a:extLst>
                <a:ext uri="{FF2B5EF4-FFF2-40B4-BE49-F238E27FC236}">
                  <a16:creationId xmlns:a16="http://schemas.microsoft.com/office/drawing/2014/main" id="{A2D60330-4151-549F-FEAA-1CD16ECCC419}"/>
                </a:ext>
              </a:extLst>
            </p:cNvPr>
            <p:cNvSpPr/>
            <p:nvPr/>
          </p:nvSpPr>
          <p:spPr>
            <a:xfrm>
              <a:off x="6297759" y="4640122"/>
              <a:ext cx="73491" cy="52133"/>
            </a:xfrm>
            <a:custGeom>
              <a:avLst/>
              <a:gdLst/>
              <a:ahLst/>
              <a:cxnLst/>
              <a:rect l="l" t="t" r="r" b="b"/>
              <a:pathLst>
                <a:path w="1311" h="930" extrusionOk="0">
                  <a:moveTo>
                    <a:pt x="929" y="0"/>
                  </a:moveTo>
                  <a:cubicBezTo>
                    <a:pt x="429" y="0"/>
                    <a:pt x="1" y="405"/>
                    <a:pt x="1" y="929"/>
                  </a:cubicBezTo>
                  <a:lnTo>
                    <a:pt x="787" y="929"/>
                  </a:lnTo>
                  <a:cubicBezTo>
                    <a:pt x="787" y="524"/>
                    <a:pt x="977" y="238"/>
                    <a:pt x="1310" y="96"/>
                  </a:cubicBezTo>
                  <a:cubicBezTo>
                    <a:pt x="1191" y="24"/>
                    <a:pt x="1072" y="0"/>
                    <a:pt x="9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8" name="Google Shape;34426;p124">
              <a:extLst>
                <a:ext uri="{FF2B5EF4-FFF2-40B4-BE49-F238E27FC236}">
                  <a16:creationId xmlns:a16="http://schemas.microsoft.com/office/drawing/2014/main" id="{E6E7546E-84DA-6FCD-B2C1-3430E0F394F1}"/>
                </a:ext>
              </a:extLst>
            </p:cNvPr>
            <p:cNvSpPr/>
            <p:nvPr/>
          </p:nvSpPr>
          <p:spPr>
            <a:xfrm>
              <a:off x="6277746" y="4681493"/>
              <a:ext cx="146927" cy="20069"/>
            </a:xfrm>
            <a:custGeom>
              <a:avLst/>
              <a:gdLst/>
              <a:ahLst/>
              <a:cxnLst/>
              <a:rect l="l" t="t" r="r" b="b"/>
              <a:pathLst>
                <a:path w="2621" h="358" extrusionOk="0">
                  <a:moveTo>
                    <a:pt x="191" y="1"/>
                  </a:moveTo>
                  <a:cubicBezTo>
                    <a:pt x="96" y="1"/>
                    <a:pt x="0" y="96"/>
                    <a:pt x="0" y="167"/>
                  </a:cubicBezTo>
                  <a:cubicBezTo>
                    <a:pt x="0" y="263"/>
                    <a:pt x="96" y="358"/>
                    <a:pt x="191" y="358"/>
                  </a:cubicBezTo>
                  <a:lnTo>
                    <a:pt x="2453" y="358"/>
                  </a:lnTo>
                  <a:cubicBezTo>
                    <a:pt x="2525" y="358"/>
                    <a:pt x="2620" y="263"/>
                    <a:pt x="2620" y="167"/>
                  </a:cubicBezTo>
                  <a:cubicBezTo>
                    <a:pt x="2620" y="96"/>
                    <a:pt x="2525" y="1"/>
                    <a:pt x="2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49" name="Google Shape;34427;p124">
              <a:extLst>
                <a:ext uri="{FF2B5EF4-FFF2-40B4-BE49-F238E27FC236}">
                  <a16:creationId xmlns:a16="http://schemas.microsoft.com/office/drawing/2014/main" id="{3B2D49FF-0D9B-072B-0FBC-A7162491D846}"/>
                </a:ext>
              </a:extLst>
            </p:cNvPr>
            <p:cNvSpPr/>
            <p:nvPr/>
          </p:nvSpPr>
          <p:spPr>
            <a:xfrm>
              <a:off x="6243047" y="4478564"/>
              <a:ext cx="36101" cy="133585"/>
            </a:xfrm>
            <a:custGeom>
              <a:avLst/>
              <a:gdLst/>
              <a:ahLst/>
              <a:cxnLst/>
              <a:rect l="l" t="t" r="r" b="b"/>
              <a:pathLst>
                <a:path w="644" h="2383" extrusionOk="0">
                  <a:moveTo>
                    <a:pt x="119" y="1"/>
                  </a:moveTo>
                  <a:lnTo>
                    <a:pt x="0" y="120"/>
                  </a:lnTo>
                  <a:lnTo>
                    <a:pt x="0" y="2287"/>
                  </a:lnTo>
                  <a:lnTo>
                    <a:pt x="119" y="2382"/>
                  </a:lnTo>
                  <a:lnTo>
                    <a:pt x="453" y="2382"/>
                  </a:lnTo>
                  <a:cubicBezTo>
                    <a:pt x="548" y="2382"/>
                    <a:pt x="643" y="2287"/>
                    <a:pt x="643" y="2168"/>
                  </a:cubicBezTo>
                  <a:lnTo>
                    <a:pt x="643" y="191"/>
                  </a:lnTo>
                  <a:cubicBezTo>
                    <a:pt x="643" y="120"/>
                    <a:pt x="572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0" name="Google Shape;34428;p124">
              <a:extLst>
                <a:ext uri="{FF2B5EF4-FFF2-40B4-BE49-F238E27FC236}">
                  <a16:creationId xmlns:a16="http://schemas.microsoft.com/office/drawing/2014/main" id="{7E72D0CD-40F2-7D08-55AC-D8F76CAEBEAE}"/>
                </a:ext>
              </a:extLst>
            </p:cNvPr>
            <p:cNvSpPr/>
            <p:nvPr/>
          </p:nvSpPr>
          <p:spPr>
            <a:xfrm>
              <a:off x="6210982" y="4479910"/>
              <a:ext cx="46808" cy="133585"/>
            </a:xfrm>
            <a:custGeom>
              <a:avLst/>
              <a:gdLst/>
              <a:ahLst/>
              <a:cxnLst/>
              <a:rect l="l" t="t" r="r" b="b"/>
              <a:pathLst>
                <a:path w="835" h="2383" extrusionOk="0">
                  <a:moveTo>
                    <a:pt x="215" y="1"/>
                  </a:moveTo>
                  <a:cubicBezTo>
                    <a:pt x="96" y="1"/>
                    <a:pt x="1" y="96"/>
                    <a:pt x="1" y="191"/>
                  </a:cubicBezTo>
                  <a:lnTo>
                    <a:pt x="1" y="2168"/>
                  </a:lnTo>
                  <a:cubicBezTo>
                    <a:pt x="1" y="2287"/>
                    <a:pt x="96" y="2382"/>
                    <a:pt x="215" y="2382"/>
                  </a:cubicBezTo>
                  <a:lnTo>
                    <a:pt x="834" y="2382"/>
                  </a:lnTo>
                  <a:cubicBezTo>
                    <a:pt x="715" y="2382"/>
                    <a:pt x="620" y="2287"/>
                    <a:pt x="620" y="2168"/>
                  </a:cubicBezTo>
                  <a:lnTo>
                    <a:pt x="620" y="191"/>
                  </a:lnTo>
                  <a:cubicBezTo>
                    <a:pt x="620" y="96"/>
                    <a:pt x="715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1" name="Google Shape;34429;p124">
              <a:extLst>
                <a:ext uri="{FF2B5EF4-FFF2-40B4-BE49-F238E27FC236}">
                  <a16:creationId xmlns:a16="http://schemas.microsoft.com/office/drawing/2014/main" id="{286F865E-4080-ECD0-604B-76D8CE5B60FF}"/>
                </a:ext>
              </a:extLst>
            </p:cNvPr>
            <p:cNvSpPr/>
            <p:nvPr/>
          </p:nvSpPr>
          <p:spPr>
            <a:xfrm>
              <a:off x="6452646" y="4478564"/>
              <a:ext cx="38736" cy="133585"/>
            </a:xfrm>
            <a:custGeom>
              <a:avLst/>
              <a:gdLst/>
              <a:ahLst/>
              <a:cxnLst/>
              <a:rect l="l" t="t" r="r" b="b"/>
              <a:pathLst>
                <a:path w="691" h="2383" extrusionOk="0">
                  <a:moveTo>
                    <a:pt x="167" y="1"/>
                  </a:moveTo>
                  <a:lnTo>
                    <a:pt x="0" y="72"/>
                  </a:lnTo>
                  <a:lnTo>
                    <a:pt x="0" y="2263"/>
                  </a:lnTo>
                  <a:lnTo>
                    <a:pt x="119" y="2382"/>
                  </a:lnTo>
                  <a:lnTo>
                    <a:pt x="476" y="2382"/>
                  </a:lnTo>
                  <a:cubicBezTo>
                    <a:pt x="596" y="2382"/>
                    <a:pt x="691" y="2287"/>
                    <a:pt x="691" y="2168"/>
                  </a:cubicBezTo>
                  <a:lnTo>
                    <a:pt x="691" y="191"/>
                  </a:lnTo>
                  <a:cubicBezTo>
                    <a:pt x="667" y="120"/>
                    <a:pt x="572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2" name="Google Shape;34430;p124">
              <a:extLst>
                <a:ext uri="{FF2B5EF4-FFF2-40B4-BE49-F238E27FC236}">
                  <a16:creationId xmlns:a16="http://schemas.microsoft.com/office/drawing/2014/main" id="{ADA5CECB-931A-E826-94F4-F40A6D5CD9C1}"/>
                </a:ext>
              </a:extLst>
            </p:cNvPr>
            <p:cNvSpPr/>
            <p:nvPr/>
          </p:nvSpPr>
          <p:spPr>
            <a:xfrm>
              <a:off x="6419235" y="4479910"/>
              <a:ext cx="46808" cy="133585"/>
            </a:xfrm>
            <a:custGeom>
              <a:avLst/>
              <a:gdLst/>
              <a:ahLst/>
              <a:cxnLst/>
              <a:rect l="l" t="t" r="r" b="b"/>
              <a:pathLst>
                <a:path w="835" h="2383" extrusionOk="0">
                  <a:moveTo>
                    <a:pt x="215" y="1"/>
                  </a:moveTo>
                  <a:cubicBezTo>
                    <a:pt x="96" y="1"/>
                    <a:pt x="1" y="96"/>
                    <a:pt x="1" y="191"/>
                  </a:cubicBezTo>
                  <a:lnTo>
                    <a:pt x="1" y="2168"/>
                  </a:lnTo>
                  <a:cubicBezTo>
                    <a:pt x="1" y="2287"/>
                    <a:pt x="96" y="2382"/>
                    <a:pt x="215" y="2382"/>
                  </a:cubicBezTo>
                  <a:lnTo>
                    <a:pt x="834" y="2382"/>
                  </a:lnTo>
                  <a:cubicBezTo>
                    <a:pt x="763" y="2382"/>
                    <a:pt x="644" y="2287"/>
                    <a:pt x="644" y="2168"/>
                  </a:cubicBezTo>
                  <a:lnTo>
                    <a:pt x="644" y="191"/>
                  </a:lnTo>
                  <a:cubicBezTo>
                    <a:pt x="644" y="96"/>
                    <a:pt x="715" y="1"/>
                    <a:pt x="8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3" name="Google Shape;34431;p124">
              <a:extLst>
                <a:ext uri="{FF2B5EF4-FFF2-40B4-BE49-F238E27FC236}">
                  <a16:creationId xmlns:a16="http://schemas.microsoft.com/office/drawing/2014/main" id="{D971B396-07B3-93DE-26A3-595B5B6228E8}"/>
                </a:ext>
              </a:extLst>
            </p:cNvPr>
            <p:cNvSpPr/>
            <p:nvPr/>
          </p:nvSpPr>
          <p:spPr>
            <a:xfrm>
              <a:off x="6345856" y="4489271"/>
              <a:ext cx="33410" cy="110826"/>
            </a:xfrm>
            <a:custGeom>
              <a:avLst/>
              <a:gdLst/>
              <a:ahLst/>
              <a:cxnLst/>
              <a:rect l="l" t="t" r="r" b="b"/>
              <a:pathLst>
                <a:path w="596" h="1977" extrusionOk="0">
                  <a:moveTo>
                    <a:pt x="191" y="0"/>
                  </a:moveTo>
                  <a:lnTo>
                    <a:pt x="0" y="167"/>
                  </a:lnTo>
                  <a:lnTo>
                    <a:pt x="0" y="1905"/>
                  </a:lnTo>
                  <a:lnTo>
                    <a:pt x="119" y="1977"/>
                  </a:lnTo>
                  <a:lnTo>
                    <a:pt x="429" y="1977"/>
                  </a:lnTo>
                  <a:cubicBezTo>
                    <a:pt x="500" y="1977"/>
                    <a:pt x="595" y="1882"/>
                    <a:pt x="595" y="1786"/>
                  </a:cubicBezTo>
                  <a:lnTo>
                    <a:pt x="595" y="191"/>
                  </a:lnTo>
                  <a:cubicBezTo>
                    <a:pt x="595" y="96"/>
                    <a:pt x="548" y="0"/>
                    <a:pt x="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54" name="Google Shape;34432;p124">
              <a:extLst>
                <a:ext uri="{FF2B5EF4-FFF2-40B4-BE49-F238E27FC236}">
                  <a16:creationId xmlns:a16="http://schemas.microsoft.com/office/drawing/2014/main" id="{AF2BABCE-E103-AE93-EE81-01497461C1B6}"/>
                </a:ext>
              </a:extLst>
            </p:cNvPr>
            <p:cNvSpPr/>
            <p:nvPr/>
          </p:nvSpPr>
          <p:spPr>
            <a:xfrm>
              <a:off x="6321807" y="4491906"/>
              <a:ext cx="40081" cy="109536"/>
            </a:xfrm>
            <a:custGeom>
              <a:avLst/>
              <a:gdLst/>
              <a:ahLst/>
              <a:cxnLst/>
              <a:rect l="l" t="t" r="r" b="b"/>
              <a:pathLst>
                <a:path w="715" h="1954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787"/>
                  </a:lnTo>
                  <a:cubicBezTo>
                    <a:pt x="0" y="1858"/>
                    <a:pt x="72" y="1954"/>
                    <a:pt x="167" y="1954"/>
                  </a:cubicBezTo>
                  <a:lnTo>
                    <a:pt x="715" y="1954"/>
                  </a:lnTo>
                  <a:cubicBezTo>
                    <a:pt x="620" y="1954"/>
                    <a:pt x="524" y="1858"/>
                    <a:pt x="524" y="1787"/>
                  </a:cubicBezTo>
                  <a:lnTo>
                    <a:pt x="524" y="168"/>
                  </a:lnTo>
                  <a:cubicBezTo>
                    <a:pt x="524" y="72"/>
                    <a:pt x="620" y="1"/>
                    <a:pt x="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grpSp>
          <p:nvGrpSpPr>
            <p:cNvPr id="55" name="Google Shape;34433;p124">
              <a:extLst>
                <a:ext uri="{FF2B5EF4-FFF2-40B4-BE49-F238E27FC236}">
                  <a16:creationId xmlns:a16="http://schemas.microsoft.com/office/drawing/2014/main" id="{158901D6-BBC0-52AD-DE6C-0E8D15681AE0}"/>
                </a:ext>
              </a:extLst>
            </p:cNvPr>
            <p:cNvGrpSpPr/>
            <p:nvPr/>
          </p:nvGrpSpPr>
          <p:grpSpPr>
            <a:xfrm>
              <a:off x="5831329" y="4677422"/>
              <a:ext cx="458017" cy="459273"/>
              <a:chOff x="-958866" y="483010"/>
              <a:chExt cx="472621" cy="473966"/>
            </a:xfrm>
          </p:grpSpPr>
          <p:sp>
            <p:nvSpPr>
              <p:cNvPr id="56" name="Google Shape;34434;p124">
                <a:extLst>
                  <a:ext uri="{FF2B5EF4-FFF2-40B4-BE49-F238E27FC236}">
                    <a16:creationId xmlns:a16="http://schemas.microsoft.com/office/drawing/2014/main" id="{4C969587-A561-EC21-A666-F403D6228781}"/>
                  </a:ext>
                </a:extLst>
              </p:cNvPr>
              <p:cNvSpPr/>
              <p:nvPr/>
            </p:nvSpPr>
            <p:spPr>
              <a:xfrm>
                <a:off x="-881450" y="483010"/>
                <a:ext cx="389880" cy="440612"/>
              </a:xfrm>
              <a:custGeom>
                <a:avLst/>
                <a:gdLst/>
                <a:ahLst/>
                <a:cxnLst/>
                <a:rect l="l" t="t" r="r" b="b"/>
                <a:pathLst>
                  <a:path w="6955" h="7860" extrusionOk="0">
                    <a:moveTo>
                      <a:pt x="3287" y="0"/>
                    </a:moveTo>
                    <a:cubicBezTo>
                      <a:pt x="1382" y="453"/>
                      <a:pt x="1" y="2168"/>
                      <a:pt x="1" y="4192"/>
                    </a:cubicBezTo>
                    <a:cubicBezTo>
                      <a:pt x="1" y="5454"/>
                      <a:pt x="525" y="6573"/>
                      <a:pt x="1358" y="7359"/>
                    </a:cubicBezTo>
                    <a:lnTo>
                      <a:pt x="2739" y="7859"/>
                    </a:lnTo>
                    <a:lnTo>
                      <a:pt x="4644" y="7383"/>
                    </a:lnTo>
                    <a:lnTo>
                      <a:pt x="5549" y="7359"/>
                    </a:lnTo>
                    <a:cubicBezTo>
                      <a:pt x="6311" y="6740"/>
                      <a:pt x="6812" y="5859"/>
                      <a:pt x="6954" y="4859"/>
                    </a:cubicBezTo>
                    <a:lnTo>
                      <a:pt x="6835" y="4311"/>
                    </a:lnTo>
                    <a:lnTo>
                      <a:pt x="6621" y="2858"/>
                    </a:lnTo>
                    <a:lnTo>
                      <a:pt x="5883" y="1572"/>
                    </a:lnTo>
                    <a:lnTo>
                      <a:pt x="4287" y="477"/>
                    </a:lnTo>
                    <a:lnTo>
                      <a:pt x="4097" y="191"/>
                    </a:lnTo>
                    <a:cubicBezTo>
                      <a:pt x="3835" y="96"/>
                      <a:pt x="3573" y="24"/>
                      <a:pt x="3287" y="0"/>
                    </a:cubicBezTo>
                    <a:close/>
                  </a:path>
                </a:pathLst>
              </a:custGeom>
              <a:solidFill>
                <a:srgbClr val="657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57" name="Google Shape;34435;p124">
                <a:extLst>
                  <a:ext uri="{FF2B5EF4-FFF2-40B4-BE49-F238E27FC236}">
                    <a16:creationId xmlns:a16="http://schemas.microsoft.com/office/drawing/2014/main" id="{71D404AE-C303-42CC-FBAD-C25683DB3887}"/>
                  </a:ext>
                </a:extLst>
              </p:cNvPr>
              <p:cNvSpPr/>
              <p:nvPr/>
            </p:nvSpPr>
            <p:spPr>
              <a:xfrm>
                <a:off x="-918841" y="484355"/>
                <a:ext cx="239029" cy="420543"/>
              </a:xfrm>
              <a:custGeom>
                <a:avLst/>
                <a:gdLst/>
                <a:ahLst/>
                <a:cxnLst/>
                <a:rect l="l" t="t" r="r" b="b"/>
                <a:pathLst>
                  <a:path w="4264" h="7502" extrusionOk="0">
                    <a:moveTo>
                      <a:pt x="3192" y="0"/>
                    </a:moveTo>
                    <a:lnTo>
                      <a:pt x="2954" y="310"/>
                    </a:lnTo>
                    <a:lnTo>
                      <a:pt x="2120" y="476"/>
                    </a:lnTo>
                    <a:lnTo>
                      <a:pt x="1644" y="429"/>
                    </a:lnTo>
                    <a:cubicBezTo>
                      <a:pt x="1096" y="691"/>
                      <a:pt x="620" y="1048"/>
                      <a:pt x="263" y="1501"/>
                    </a:cubicBezTo>
                    <a:lnTo>
                      <a:pt x="310" y="2215"/>
                    </a:lnTo>
                    <a:lnTo>
                      <a:pt x="1" y="5549"/>
                    </a:lnTo>
                    <a:lnTo>
                      <a:pt x="953" y="6978"/>
                    </a:lnTo>
                    <a:lnTo>
                      <a:pt x="2358" y="7502"/>
                    </a:lnTo>
                    <a:cubicBezTo>
                      <a:pt x="1406" y="6716"/>
                      <a:pt x="787" y="5525"/>
                      <a:pt x="787" y="4215"/>
                    </a:cubicBezTo>
                    <a:cubicBezTo>
                      <a:pt x="787" y="2120"/>
                      <a:pt x="2287" y="405"/>
                      <a:pt x="4264" y="72"/>
                    </a:cubicBezTo>
                    <a:cubicBezTo>
                      <a:pt x="4025" y="0"/>
                      <a:pt x="3763" y="0"/>
                      <a:pt x="3478" y="0"/>
                    </a:cubicBezTo>
                    <a:close/>
                  </a:path>
                </a:pathLst>
              </a:custGeom>
              <a:solidFill>
                <a:schemeClr val="accent3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58" name="Google Shape;34436;p124">
                <a:extLst>
                  <a:ext uri="{FF2B5EF4-FFF2-40B4-BE49-F238E27FC236}">
                    <a16:creationId xmlns:a16="http://schemas.microsoft.com/office/drawing/2014/main" id="{DCF39D04-4155-B964-F1BC-A26CBF61FB8D}"/>
                  </a:ext>
                </a:extLst>
              </p:cNvPr>
              <p:cNvSpPr/>
              <p:nvPr/>
            </p:nvSpPr>
            <p:spPr>
              <a:xfrm>
                <a:off x="-838734" y="828044"/>
                <a:ext cx="271038" cy="126241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2252" extrusionOk="0">
                    <a:moveTo>
                      <a:pt x="2220" y="0"/>
                    </a:moveTo>
                    <a:cubicBezTo>
                      <a:pt x="1593" y="0"/>
                      <a:pt x="1617" y="728"/>
                      <a:pt x="1144" y="728"/>
                    </a:cubicBezTo>
                    <a:cubicBezTo>
                      <a:pt x="1132" y="728"/>
                      <a:pt x="1121" y="728"/>
                      <a:pt x="1110" y="728"/>
                    </a:cubicBezTo>
                    <a:cubicBezTo>
                      <a:pt x="619" y="728"/>
                      <a:pt x="665" y="265"/>
                      <a:pt x="147" y="265"/>
                    </a:cubicBezTo>
                    <a:cubicBezTo>
                      <a:pt x="102" y="265"/>
                      <a:pt x="54" y="268"/>
                      <a:pt x="1" y="275"/>
                    </a:cubicBezTo>
                    <a:lnTo>
                      <a:pt x="144" y="1109"/>
                    </a:lnTo>
                    <a:lnTo>
                      <a:pt x="1644" y="2061"/>
                    </a:lnTo>
                    <a:lnTo>
                      <a:pt x="2596" y="2252"/>
                    </a:lnTo>
                    <a:cubicBezTo>
                      <a:pt x="3454" y="2157"/>
                      <a:pt x="4192" y="1799"/>
                      <a:pt x="4835" y="1252"/>
                    </a:cubicBezTo>
                    <a:cubicBezTo>
                      <a:pt x="4691" y="696"/>
                      <a:pt x="4547" y="266"/>
                      <a:pt x="4158" y="266"/>
                    </a:cubicBezTo>
                    <a:cubicBezTo>
                      <a:pt x="4096" y="266"/>
                      <a:pt x="4029" y="276"/>
                      <a:pt x="3954" y="299"/>
                    </a:cubicBezTo>
                    <a:cubicBezTo>
                      <a:pt x="3766" y="367"/>
                      <a:pt x="3664" y="402"/>
                      <a:pt x="3565" y="402"/>
                    </a:cubicBezTo>
                    <a:cubicBezTo>
                      <a:pt x="3386" y="402"/>
                      <a:pt x="3215" y="290"/>
                      <a:pt x="2573" y="61"/>
                    </a:cubicBezTo>
                    <a:cubicBezTo>
                      <a:pt x="2436" y="19"/>
                      <a:pt x="2320" y="0"/>
                      <a:pt x="2220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59" name="Google Shape;34437;p124">
                <a:extLst>
                  <a:ext uri="{FF2B5EF4-FFF2-40B4-BE49-F238E27FC236}">
                    <a16:creationId xmlns:a16="http://schemas.microsoft.com/office/drawing/2014/main" id="{2D6A4D8F-3A92-9B0C-33DF-E445C9DC5A96}"/>
                  </a:ext>
                </a:extLst>
              </p:cNvPr>
              <p:cNvSpPr/>
              <p:nvPr/>
            </p:nvSpPr>
            <p:spPr>
              <a:xfrm>
                <a:off x="-898828" y="583633"/>
                <a:ext cx="165594" cy="20646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3683" extrusionOk="0">
                    <a:moveTo>
                      <a:pt x="1599" y="0"/>
                    </a:moveTo>
                    <a:cubicBezTo>
                      <a:pt x="1485" y="0"/>
                      <a:pt x="1351" y="9"/>
                      <a:pt x="1192" y="15"/>
                    </a:cubicBezTo>
                    <a:lnTo>
                      <a:pt x="477" y="492"/>
                    </a:lnTo>
                    <a:lnTo>
                      <a:pt x="1" y="2397"/>
                    </a:lnTo>
                    <a:cubicBezTo>
                      <a:pt x="1" y="2397"/>
                      <a:pt x="192" y="3087"/>
                      <a:pt x="215" y="3111"/>
                    </a:cubicBezTo>
                    <a:cubicBezTo>
                      <a:pt x="239" y="3159"/>
                      <a:pt x="620" y="3683"/>
                      <a:pt x="620" y="3683"/>
                    </a:cubicBezTo>
                    <a:cubicBezTo>
                      <a:pt x="692" y="3635"/>
                      <a:pt x="787" y="3564"/>
                      <a:pt x="858" y="3516"/>
                    </a:cubicBezTo>
                    <a:cubicBezTo>
                      <a:pt x="1644" y="3064"/>
                      <a:pt x="1406" y="2802"/>
                      <a:pt x="1644" y="2468"/>
                    </a:cubicBezTo>
                    <a:cubicBezTo>
                      <a:pt x="1719" y="2364"/>
                      <a:pt x="1856" y="2336"/>
                      <a:pt x="2013" y="2336"/>
                    </a:cubicBezTo>
                    <a:cubicBezTo>
                      <a:pt x="2186" y="2336"/>
                      <a:pt x="2381" y="2369"/>
                      <a:pt x="2542" y="2369"/>
                    </a:cubicBezTo>
                    <a:cubicBezTo>
                      <a:pt x="2701" y="2369"/>
                      <a:pt x="2826" y="2337"/>
                      <a:pt x="2859" y="2206"/>
                    </a:cubicBezTo>
                    <a:cubicBezTo>
                      <a:pt x="2954" y="1801"/>
                      <a:pt x="2835" y="1873"/>
                      <a:pt x="2382" y="1539"/>
                    </a:cubicBezTo>
                    <a:cubicBezTo>
                      <a:pt x="1930" y="1254"/>
                      <a:pt x="2454" y="849"/>
                      <a:pt x="2216" y="349"/>
                    </a:cubicBezTo>
                    <a:cubicBezTo>
                      <a:pt x="2061" y="57"/>
                      <a:pt x="1894" y="0"/>
                      <a:pt x="1599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60" name="Google Shape;34438;p124">
                <a:extLst>
                  <a:ext uri="{FF2B5EF4-FFF2-40B4-BE49-F238E27FC236}">
                    <a16:creationId xmlns:a16="http://schemas.microsoft.com/office/drawing/2014/main" id="{8DB82C6F-ED59-8246-590E-E739E81F1851}"/>
                  </a:ext>
                </a:extLst>
              </p:cNvPr>
              <p:cNvSpPr/>
              <p:nvPr/>
            </p:nvSpPr>
            <p:spPr>
              <a:xfrm>
                <a:off x="-958866" y="568442"/>
                <a:ext cx="279054" cy="388535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6931" extrusionOk="0">
                    <a:moveTo>
                      <a:pt x="977" y="1"/>
                    </a:moveTo>
                    <a:cubicBezTo>
                      <a:pt x="358" y="739"/>
                      <a:pt x="0" y="1668"/>
                      <a:pt x="0" y="2715"/>
                    </a:cubicBezTo>
                    <a:cubicBezTo>
                      <a:pt x="0" y="5025"/>
                      <a:pt x="1882" y="6930"/>
                      <a:pt x="4239" y="6930"/>
                    </a:cubicBezTo>
                    <a:cubicBezTo>
                      <a:pt x="4501" y="6930"/>
                      <a:pt x="4739" y="6907"/>
                      <a:pt x="4978" y="6883"/>
                    </a:cubicBezTo>
                    <a:cubicBezTo>
                      <a:pt x="3763" y="6645"/>
                      <a:pt x="2739" y="5930"/>
                      <a:pt x="2120" y="4930"/>
                    </a:cubicBezTo>
                    <a:cubicBezTo>
                      <a:pt x="2077" y="4937"/>
                      <a:pt x="2035" y="4940"/>
                      <a:pt x="1995" y="4940"/>
                    </a:cubicBezTo>
                    <a:cubicBezTo>
                      <a:pt x="1464" y="4940"/>
                      <a:pt x="1246" y="4376"/>
                      <a:pt x="1667" y="3978"/>
                    </a:cubicBezTo>
                    <a:cubicBezTo>
                      <a:pt x="1548" y="3596"/>
                      <a:pt x="1501" y="3144"/>
                      <a:pt x="1501" y="2739"/>
                    </a:cubicBezTo>
                    <a:cubicBezTo>
                      <a:pt x="1501" y="1834"/>
                      <a:pt x="1763" y="1001"/>
                      <a:pt x="2239" y="334"/>
                    </a:cubicBezTo>
                    <a:lnTo>
                      <a:pt x="1786" y="334"/>
                    </a:lnTo>
                    <a:cubicBezTo>
                      <a:pt x="1429" y="334"/>
                      <a:pt x="1167" y="167"/>
                      <a:pt x="977" y="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61" name="Google Shape;34439;p124">
                <a:extLst>
                  <a:ext uri="{FF2B5EF4-FFF2-40B4-BE49-F238E27FC236}">
                    <a16:creationId xmlns:a16="http://schemas.microsoft.com/office/drawing/2014/main" id="{02446BFE-5E00-395D-90E2-CC393A6B0F19}"/>
                  </a:ext>
                </a:extLst>
              </p:cNvPr>
              <p:cNvSpPr/>
              <p:nvPr/>
            </p:nvSpPr>
            <p:spPr>
              <a:xfrm>
                <a:off x="-658510" y="495006"/>
                <a:ext cx="172265" cy="263078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4693" extrusionOk="0">
                    <a:moveTo>
                      <a:pt x="143" y="1"/>
                    </a:moveTo>
                    <a:cubicBezTo>
                      <a:pt x="72" y="215"/>
                      <a:pt x="1" y="525"/>
                      <a:pt x="358" y="810"/>
                    </a:cubicBezTo>
                    <a:cubicBezTo>
                      <a:pt x="929" y="1215"/>
                      <a:pt x="1168" y="1334"/>
                      <a:pt x="977" y="1787"/>
                    </a:cubicBezTo>
                    <a:cubicBezTo>
                      <a:pt x="810" y="2239"/>
                      <a:pt x="501" y="3239"/>
                      <a:pt x="1310" y="3454"/>
                    </a:cubicBezTo>
                    <a:cubicBezTo>
                      <a:pt x="2120" y="3668"/>
                      <a:pt x="2382" y="3787"/>
                      <a:pt x="2477" y="4073"/>
                    </a:cubicBezTo>
                    <a:cubicBezTo>
                      <a:pt x="2525" y="4287"/>
                      <a:pt x="2644" y="4621"/>
                      <a:pt x="2977" y="4692"/>
                    </a:cubicBezTo>
                    <a:cubicBezTo>
                      <a:pt x="3001" y="4454"/>
                      <a:pt x="3025" y="4216"/>
                      <a:pt x="3025" y="3978"/>
                    </a:cubicBezTo>
                    <a:cubicBezTo>
                      <a:pt x="3073" y="2120"/>
                      <a:pt x="1858" y="525"/>
                      <a:pt x="143" y="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62" name="Google Shape;34440;p124">
                <a:extLst>
                  <a:ext uri="{FF2B5EF4-FFF2-40B4-BE49-F238E27FC236}">
                    <a16:creationId xmlns:a16="http://schemas.microsoft.com/office/drawing/2014/main" id="{9717E90D-64AB-DCE1-E981-6C6BEE1891D9}"/>
                  </a:ext>
                </a:extLst>
              </p:cNvPr>
              <p:cNvSpPr/>
              <p:nvPr/>
            </p:nvSpPr>
            <p:spPr>
              <a:xfrm>
                <a:off x="-786657" y="503023"/>
                <a:ext cx="62784" cy="5415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66" extrusionOk="0">
                    <a:moveTo>
                      <a:pt x="691" y="1"/>
                    </a:moveTo>
                    <a:lnTo>
                      <a:pt x="691" y="24"/>
                    </a:lnTo>
                    <a:lnTo>
                      <a:pt x="48" y="382"/>
                    </a:lnTo>
                    <a:lnTo>
                      <a:pt x="0" y="572"/>
                    </a:lnTo>
                    <a:cubicBezTo>
                      <a:pt x="24" y="596"/>
                      <a:pt x="48" y="667"/>
                      <a:pt x="96" y="691"/>
                    </a:cubicBezTo>
                    <a:cubicBezTo>
                      <a:pt x="235" y="914"/>
                      <a:pt x="374" y="966"/>
                      <a:pt x="499" y="966"/>
                    </a:cubicBezTo>
                    <a:cubicBezTo>
                      <a:pt x="588" y="966"/>
                      <a:pt x="669" y="939"/>
                      <a:pt x="739" y="929"/>
                    </a:cubicBezTo>
                    <a:cubicBezTo>
                      <a:pt x="929" y="906"/>
                      <a:pt x="1120" y="429"/>
                      <a:pt x="977" y="191"/>
                    </a:cubicBezTo>
                    <a:lnTo>
                      <a:pt x="882" y="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63" name="Google Shape;34441;p124">
                <a:extLst>
                  <a:ext uri="{FF2B5EF4-FFF2-40B4-BE49-F238E27FC236}">
                    <a16:creationId xmlns:a16="http://schemas.microsoft.com/office/drawing/2014/main" id="{2AE63D88-8421-0E09-B38C-C23859401AFB}"/>
                  </a:ext>
                </a:extLst>
              </p:cNvPr>
              <p:cNvSpPr/>
              <p:nvPr/>
            </p:nvSpPr>
            <p:spPr>
              <a:xfrm>
                <a:off x="-825393" y="483010"/>
                <a:ext cx="90869" cy="50788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906" extrusionOk="0">
                    <a:moveTo>
                      <a:pt x="1549" y="0"/>
                    </a:moveTo>
                    <a:cubicBezTo>
                      <a:pt x="977" y="24"/>
                      <a:pt x="477" y="191"/>
                      <a:pt x="1" y="429"/>
                    </a:cubicBezTo>
                    <a:cubicBezTo>
                      <a:pt x="25" y="500"/>
                      <a:pt x="96" y="548"/>
                      <a:pt x="144" y="572"/>
                    </a:cubicBezTo>
                    <a:cubicBezTo>
                      <a:pt x="310" y="620"/>
                      <a:pt x="549" y="715"/>
                      <a:pt x="715" y="905"/>
                    </a:cubicBezTo>
                    <a:cubicBezTo>
                      <a:pt x="977" y="691"/>
                      <a:pt x="1287" y="500"/>
                      <a:pt x="1620" y="358"/>
                    </a:cubicBezTo>
                    <a:cubicBezTo>
                      <a:pt x="1573" y="239"/>
                      <a:pt x="1549" y="119"/>
                      <a:pt x="154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7912" name="Gruppo 27911">
            <a:extLst>
              <a:ext uri="{FF2B5EF4-FFF2-40B4-BE49-F238E27FC236}">
                <a16:creationId xmlns:a16="http://schemas.microsoft.com/office/drawing/2014/main" id="{74669A62-169B-2B6E-FABB-9FE49429C08D}"/>
              </a:ext>
            </a:extLst>
          </p:cNvPr>
          <p:cNvGrpSpPr/>
          <p:nvPr/>
        </p:nvGrpSpPr>
        <p:grpSpPr>
          <a:xfrm>
            <a:off x="1227569" y="1594551"/>
            <a:ext cx="809014" cy="798864"/>
            <a:chOff x="1273784" y="1353771"/>
            <a:chExt cx="809014" cy="798864"/>
          </a:xfrm>
        </p:grpSpPr>
        <p:sp>
          <p:nvSpPr>
            <p:cNvPr id="27786" name="Google Shape;44064;p146">
              <a:extLst>
                <a:ext uri="{FF2B5EF4-FFF2-40B4-BE49-F238E27FC236}">
                  <a16:creationId xmlns:a16="http://schemas.microsoft.com/office/drawing/2014/main" id="{F7A60206-D66B-FAE8-A779-9ADF0FAACE80}"/>
                </a:ext>
              </a:extLst>
            </p:cNvPr>
            <p:cNvSpPr/>
            <p:nvPr/>
          </p:nvSpPr>
          <p:spPr>
            <a:xfrm>
              <a:off x="1671421" y="1372591"/>
              <a:ext cx="24008" cy="131557"/>
            </a:xfrm>
            <a:custGeom>
              <a:avLst/>
              <a:gdLst/>
              <a:ahLst/>
              <a:cxnLst/>
              <a:rect l="l" t="t" r="r" b="b"/>
              <a:pathLst>
                <a:path w="421" h="2307" extrusionOk="0">
                  <a:moveTo>
                    <a:pt x="206" y="0"/>
                  </a:moveTo>
                  <a:cubicBezTo>
                    <a:pt x="103" y="0"/>
                    <a:pt x="1" y="70"/>
                    <a:pt x="1" y="208"/>
                  </a:cubicBezTo>
                  <a:lnTo>
                    <a:pt x="1" y="2097"/>
                  </a:lnTo>
                  <a:cubicBezTo>
                    <a:pt x="1" y="2211"/>
                    <a:pt x="96" y="2307"/>
                    <a:pt x="211" y="2307"/>
                  </a:cubicBezTo>
                  <a:cubicBezTo>
                    <a:pt x="325" y="2307"/>
                    <a:pt x="421" y="2211"/>
                    <a:pt x="411" y="2097"/>
                  </a:cubicBezTo>
                  <a:lnTo>
                    <a:pt x="411" y="208"/>
                  </a:lnTo>
                  <a:cubicBezTo>
                    <a:pt x="411" y="70"/>
                    <a:pt x="308" y="0"/>
                    <a:pt x="20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87" name="Google Shape;44065;p146">
              <a:extLst>
                <a:ext uri="{FF2B5EF4-FFF2-40B4-BE49-F238E27FC236}">
                  <a16:creationId xmlns:a16="http://schemas.microsoft.com/office/drawing/2014/main" id="{E9448DAD-09BA-FCA5-E8DA-8C6958F2005F}"/>
                </a:ext>
              </a:extLst>
            </p:cNvPr>
            <p:cNvSpPr/>
            <p:nvPr/>
          </p:nvSpPr>
          <p:spPr>
            <a:xfrm>
              <a:off x="1642054" y="1353773"/>
              <a:ext cx="71851" cy="61701"/>
            </a:xfrm>
            <a:custGeom>
              <a:avLst/>
              <a:gdLst/>
              <a:ahLst/>
              <a:cxnLst/>
              <a:rect l="l" t="t" r="r" b="b"/>
              <a:pathLst>
                <a:path w="1260" h="1082" extrusionOk="0">
                  <a:moveTo>
                    <a:pt x="720" y="1"/>
                  </a:moveTo>
                  <a:cubicBezTo>
                    <a:pt x="589" y="1"/>
                    <a:pt x="455" y="49"/>
                    <a:pt x="344" y="156"/>
                  </a:cubicBezTo>
                  <a:cubicBezTo>
                    <a:pt x="1" y="500"/>
                    <a:pt x="249" y="1082"/>
                    <a:pt x="726" y="1082"/>
                  </a:cubicBezTo>
                  <a:cubicBezTo>
                    <a:pt x="1021" y="1082"/>
                    <a:pt x="1260" y="834"/>
                    <a:pt x="1260" y="538"/>
                  </a:cubicBezTo>
                  <a:cubicBezTo>
                    <a:pt x="1260" y="215"/>
                    <a:pt x="997" y="1"/>
                    <a:pt x="720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88" name="Google Shape;44066;p146">
              <a:extLst>
                <a:ext uri="{FF2B5EF4-FFF2-40B4-BE49-F238E27FC236}">
                  <a16:creationId xmlns:a16="http://schemas.microsoft.com/office/drawing/2014/main" id="{8D0A480A-E635-60DF-057D-10830E3D16C8}"/>
                </a:ext>
              </a:extLst>
            </p:cNvPr>
            <p:cNvSpPr/>
            <p:nvPr/>
          </p:nvSpPr>
          <p:spPr>
            <a:xfrm>
              <a:off x="1797675" y="1372591"/>
              <a:ext cx="23437" cy="131557"/>
            </a:xfrm>
            <a:custGeom>
              <a:avLst/>
              <a:gdLst/>
              <a:ahLst/>
              <a:cxnLst/>
              <a:rect l="l" t="t" r="r" b="b"/>
              <a:pathLst>
                <a:path w="411" h="2307" extrusionOk="0">
                  <a:moveTo>
                    <a:pt x="205" y="0"/>
                  </a:moveTo>
                  <a:cubicBezTo>
                    <a:pt x="103" y="0"/>
                    <a:pt x="0" y="70"/>
                    <a:pt x="0" y="208"/>
                  </a:cubicBezTo>
                  <a:lnTo>
                    <a:pt x="0" y="2097"/>
                  </a:lnTo>
                  <a:cubicBezTo>
                    <a:pt x="0" y="2211"/>
                    <a:pt x="86" y="2307"/>
                    <a:pt x="200" y="2307"/>
                  </a:cubicBezTo>
                  <a:cubicBezTo>
                    <a:pt x="315" y="2307"/>
                    <a:pt x="410" y="2211"/>
                    <a:pt x="410" y="2097"/>
                  </a:cubicBezTo>
                  <a:lnTo>
                    <a:pt x="410" y="208"/>
                  </a:lnTo>
                  <a:cubicBezTo>
                    <a:pt x="410" y="70"/>
                    <a:pt x="308" y="0"/>
                    <a:pt x="205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89" name="Google Shape;44067;p146">
              <a:extLst>
                <a:ext uri="{FF2B5EF4-FFF2-40B4-BE49-F238E27FC236}">
                  <a16:creationId xmlns:a16="http://schemas.microsoft.com/office/drawing/2014/main" id="{34BAAE63-2071-572A-D21A-052B6F03F2FF}"/>
                </a:ext>
              </a:extLst>
            </p:cNvPr>
            <p:cNvSpPr/>
            <p:nvPr/>
          </p:nvSpPr>
          <p:spPr>
            <a:xfrm>
              <a:off x="1767737" y="1353771"/>
              <a:ext cx="72421" cy="61701"/>
            </a:xfrm>
            <a:custGeom>
              <a:avLst/>
              <a:gdLst/>
              <a:ahLst/>
              <a:cxnLst/>
              <a:rect l="l" t="t" r="r" b="b"/>
              <a:pathLst>
                <a:path w="1270" h="1082" extrusionOk="0">
                  <a:moveTo>
                    <a:pt x="722" y="1"/>
                  </a:moveTo>
                  <a:cubicBezTo>
                    <a:pt x="590" y="1"/>
                    <a:pt x="454" y="49"/>
                    <a:pt x="344" y="156"/>
                  </a:cubicBezTo>
                  <a:cubicBezTo>
                    <a:pt x="0" y="500"/>
                    <a:pt x="248" y="1082"/>
                    <a:pt x="725" y="1082"/>
                  </a:cubicBezTo>
                  <a:cubicBezTo>
                    <a:pt x="1021" y="1082"/>
                    <a:pt x="1260" y="834"/>
                    <a:pt x="1269" y="538"/>
                  </a:cubicBezTo>
                  <a:cubicBezTo>
                    <a:pt x="1269" y="215"/>
                    <a:pt x="1002" y="1"/>
                    <a:pt x="722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0" name="Google Shape;44068;p146">
              <a:extLst>
                <a:ext uri="{FF2B5EF4-FFF2-40B4-BE49-F238E27FC236}">
                  <a16:creationId xmlns:a16="http://schemas.microsoft.com/office/drawing/2014/main" id="{67329263-FBCC-0496-ADB6-4B4965ECC284}"/>
                </a:ext>
              </a:extLst>
            </p:cNvPr>
            <p:cNvSpPr/>
            <p:nvPr/>
          </p:nvSpPr>
          <p:spPr>
            <a:xfrm>
              <a:off x="1545795" y="1372589"/>
              <a:ext cx="23437" cy="131557"/>
            </a:xfrm>
            <a:custGeom>
              <a:avLst/>
              <a:gdLst/>
              <a:ahLst/>
              <a:cxnLst/>
              <a:rect l="l" t="t" r="r" b="b"/>
              <a:pathLst>
                <a:path w="411" h="2307" extrusionOk="0">
                  <a:moveTo>
                    <a:pt x="205" y="0"/>
                  </a:moveTo>
                  <a:cubicBezTo>
                    <a:pt x="103" y="0"/>
                    <a:pt x="0" y="70"/>
                    <a:pt x="0" y="208"/>
                  </a:cubicBezTo>
                  <a:lnTo>
                    <a:pt x="0" y="2097"/>
                  </a:lnTo>
                  <a:cubicBezTo>
                    <a:pt x="0" y="2211"/>
                    <a:pt x="96" y="2307"/>
                    <a:pt x="210" y="2307"/>
                  </a:cubicBezTo>
                  <a:cubicBezTo>
                    <a:pt x="324" y="2307"/>
                    <a:pt x="410" y="2211"/>
                    <a:pt x="410" y="2097"/>
                  </a:cubicBezTo>
                  <a:lnTo>
                    <a:pt x="410" y="208"/>
                  </a:lnTo>
                  <a:cubicBezTo>
                    <a:pt x="410" y="70"/>
                    <a:pt x="308" y="0"/>
                    <a:pt x="205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1" name="Google Shape;44069;p146">
              <a:extLst>
                <a:ext uri="{FF2B5EF4-FFF2-40B4-BE49-F238E27FC236}">
                  <a16:creationId xmlns:a16="http://schemas.microsoft.com/office/drawing/2014/main" id="{056B3939-B938-6E18-6020-F5E4C6EB637C}"/>
                </a:ext>
              </a:extLst>
            </p:cNvPr>
            <p:cNvSpPr/>
            <p:nvPr/>
          </p:nvSpPr>
          <p:spPr>
            <a:xfrm>
              <a:off x="1516371" y="1353773"/>
              <a:ext cx="71907" cy="61701"/>
            </a:xfrm>
            <a:custGeom>
              <a:avLst/>
              <a:gdLst/>
              <a:ahLst/>
              <a:cxnLst/>
              <a:rect l="l" t="t" r="r" b="b"/>
              <a:pathLst>
                <a:path w="1261" h="1082" extrusionOk="0">
                  <a:moveTo>
                    <a:pt x="716" y="1"/>
                  </a:moveTo>
                  <a:cubicBezTo>
                    <a:pt x="585" y="1"/>
                    <a:pt x="452" y="49"/>
                    <a:pt x="344" y="156"/>
                  </a:cubicBezTo>
                  <a:cubicBezTo>
                    <a:pt x="1" y="500"/>
                    <a:pt x="239" y="1082"/>
                    <a:pt x="726" y="1082"/>
                  </a:cubicBezTo>
                  <a:cubicBezTo>
                    <a:pt x="1022" y="1082"/>
                    <a:pt x="1260" y="834"/>
                    <a:pt x="1260" y="538"/>
                  </a:cubicBezTo>
                  <a:cubicBezTo>
                    <a:pt x="1260" y="215"/>
                    <a:pt x="993" y="1"/>
                    <a:pt x="71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2" name="Google Shape;44070;p146">
              <a:extLst>
                <a:ext uri="{FF2B5EF4-FFF2-40B4-BE49-F238E27FC236}">
                  <a16:creationId xmlns:a16="http://schemas.microsoft.com/office/drawing/2014/main" id="{7AAF1D63-266A-7556-3B1C-207B217587EB}"/>
                </a:ext>
              </a:extLst>
            </p:cNvPr>
            <p:cNvSpPr/>
            <p:nvPr/>
          </p:nvSpPr>
          <p:spPr>
            <a:xfrm>
              <a:off x="1671421" y="2002548"/>
              <a:ext cx="23494" cy="131043"/>
            </a:xfrm>
            <a:custGeom>
              <a:avLst/>
              <a:gdLst/>
              <a:ahLst/>
              <a:cxnLst/>
              <a:rect l="l" t="t" r="r" b="b"/>
              <a:pathLst>
                <a:path w="412" h="2298" extrusionOk="0">
                  <a:moveTo>
                    <a:pt x="206" y="1"/>
                  </a:moveTo>
                  <a:cubicBezTo>
                    <a:pt x="103" y="1"/>
                    <a:pt x="1" y="70"/>
                    <a:pt x="1" y="208"/>
                  </a:cubicBezTo>
                  <a:lnTo>
                    <a:pt x="1" y="2097"/>
                  </a:lnTo>
                  <a:cubicBezTo>
                    <a:pt x="1" y="2202"/>
                    <a:pt x="96" y="2297"/>
                    <a:pt x="211" y="2297"/>
                  </a:cubicBezTo>
                  <a:cubicBezTo>
                    <a:pt x="325" y="2297"/>
                    <a:pt x="411" y="2212"/>
                    <a:pt x="411" y="2097"/>
                  </a:cubicBezTo>
                  <a:lnTo>
                    <a:pt x="411" y="208"/>
                  </a:lnTo>
                  <a:cubicBezTo>
                    <a:pt x="411" y="70"/>
                    <a:pt x="308" y="1"/>
                    <a:pt x="206" y="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3" name="Google Shape;44071;p146">
              <a:extLst>
                <a:ext uri="{FF2B5EF4-FFF2-40B4-BE49-F238E27FC236}">
                  <a16:creationId xmlns:a16="http://schemas.microsoft.com/office/drawing/2014/main" id="{CA6050A4-7355-561B-5B41-D9668EF79369}"/>
                </a:ext>
              </a:extLst>
            </p:cNvPr>
            <p:cNvSpPr/>
            <p:nvPr/>
          </p:nvSpPr>
          <p:spPr>
            <a:xfrm>
              <a:off x="1642054" y="2091104"/>
              <a:ext cx="71851" cy="61531"/>
            </a:xfrm>
            <a:custGeom>
              <a:avLst/>
              <a:gdLst/>
              <a:ahLst/>
              <a:cxnLst/>
              <a:rect l="l" t="t" r="r" b="b"/>
              <a:pathLst>
                <a:path w="1260" h="1079" extrusionOk="0">
                  <a:moveTo>
                    <a:pt x="725" y="1"/>
                  </a:moveTo>
                  <a:cubicBezTo>
                    <a:pt x="592" y="1"/>
                    <a:pt x="456" y="51"/>
                    <a:pt x="344" y="162"/>
                  </a:cubicBezTo>
                  <a:cubicBezTo>
                    <a:pt x="1" y="496"/>
                    <a:pt x="249" y="1078"/>
                    <a:pt x="726" y="1078"/>
                  </a:cubicBezTo>
                  <a:cubicBezTo>
                    <a:pt x="1021" y="1078"/>
                    <a:pt x="1260" y="840"/>
                    <a:pt x="1260" y="544"/>
                  </a:cubicBezTo>
                  <a:cubicBezTo>
                    <a:pt x="1260" y="216"/>
                    <a:pt x="1000" y="1"/>
                    <a:pt x="725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4" name="Google Shape;44072;p146">
              <a:extLst>
                <a:ext uri="{FF2B5EF4-FFF2-40B4-BE49-F238E27FC236}">
                  <a16:creationId xmlns:a16="http://schemas.microsoft.com/office/drawing/2014/main" id="{58AF9D8E-8E85-A59E-8973-86F124369199}"/>
                </a:ext>
              </a:extLst>
            </p:cNvPr>
            <p:cNvSpPr/>
            <p:nvPr/>
          </p:nvSpPr>
          <p:spPr>
            <a:xfrm>
              <a:off x="1545795" y="2002545"/>
              <a:ext cx="23437" cy="131043"/>
            </a:xfrm>
            <a:custGeom>
              <a:avLst/>
              <a:gdLst/>
              <a:ahLst/>
              <a:cxnLst/>
              <a:rect l="l" t="t" r="r" b="b"/>
              <a:pathLst>
                <a:path w="411" h="2298" extrusionOk="0">
                  <a:moveTo>
                    <a:pt x="205" y="1"/>
                  </a:moveTo>
                  <a:cubicBezTo>
                    <a:pt x="103" y="1"/>
                    <a:pt x="0" y="70"/>
                    <a:pt x="0" y="208"/>
                  </a:cubicBezTo>
                  <a:lnTo>
                    <a:pt x="0" y="2097"/>
                  </a:lnTo>
                  <a:cubicBezTo>
                    <a:pt x="0" y="2202"/>
                    <a:pt x="96" y="2297"/>
                    <a:pt x="210" y="2297"/>
                  </a:cubicBezTo>
                  <a:cubicBezTo>
                    <a:pt x="315" y="2297"/>
                    <a:pt x="410" y="2212"/>
                    <a:pt x="410" y="2097"/>
                  </a:cubicBezTo>
                  <a:lnTo>
                    <a:pt x="410" y="208"/>
                  </a:lnTo>
                  <a:cubicBezTo>
                    <a:pt x="410" y="70"/>
                    <a:pt x="308" y="1"/>
                    <a:pt x="205" y="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5" name="Google Shape;44073;p146">
              <a:extLst>
                <a:ext uri="{FF2B5EF4-FFF2-40B4-BE49-F238E27FC236}">
                  <a16:creationId xmlns:a16="http://schemas.microsoft.com/office/drawing/2014/main" id="{12014630-AFD4-55B0-EEAC-18230A251994}"/>
                </a:ext>
              </a:extLst>
            </p:cNvPr>
            <p:cNvSpPr/>
            <p:nvPr/>
          </p:nvSpPr>
          <p:spPr>
            <a:xfrm>
              <a:off x="1516371" y="2091102"/>
              <a:ext cx="71907" cy="61531"/>
            </a:xfrm>
            <a:custGeom>
              <a:avLst/>
              <a:gdLst/>
              <a:ahLst/>
              <a:cxnLst/>
              <a:rect l="l" t="t" r="r" b="b"/>
              <a:pathLst>
                <a:path w="1261" h="1079" extrusionOk="0">
                  <a:moveTo>
                    <a:pt x="721" y="1"/>
                  </a:moveTo>
                  <a:cubicBezTo>
                    <a:pt x="588" y="1"/>
                    <a:pt x="453" y="51"/>
                    <a:pt x="344" y="162"/>
                  </a:cubicBezTo>
                  <a:cubicBezTo>
                    <a:pt x="1" y="496"/>
                    <a:pt x="239" y="1078"/>
                    <a:pt x="726" y="1078"/>
                  </a:cubicBezTo>
                  <a:cubicBezTo>
                    <a:pt x="1022" y="1078"/>
                    <a:pt x="1260" y="840"/>
                    <a:pt x="1260" y="544"/>
                  </a:cubicBezTo>
                  <a:cubicBezTo>
                    <a:pt x="1260" y="216"/>
                    <a:pt x="995" y="1"/>
                    <a:pt x="721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6" name="Google Shape;44074;p146">
              <a:extLst>
                <a:ext uri="{FF2B5EF4-FFF2-40B4-BE49-F238E27FC236}">
                  <a16:creationId xmlns:a16="http://schemas.microsoft.com/office/drawing/2014/main" id="{B70F150F-C29D-6E38-7B76-1AAEACCE2FDA}"/>
                </a:ext>
              </a:extLst>
            </p:cNvPr>
            <p:cNvSpPr/>
            <p:nvPr/>
          </p:nvSpPr>
          <p:spPr>
            <a:xfrm>
              <a:off x="1797392" y="2002543"/>
              <a:ext cx="23722" cy="131043"/>
            </a:xfrm>
            <a:custGeom>
              <a:avLst/>
              <a:gdLst/>
              <a:ahLst/>
              <a:cxnLst/>
              <a:rect l="l" t="t" r="r" b="b"/>
              <a:pathLst>
                <a:path w="416" h="2298" extrusionOk="0">
                  <a:moveTo>
                    <a:pt x="203" y="1"/>
                  </a:moveTo>
                  <a:cubicBezTo>
                    <a:pt x="100" y="1"/>
                    <a:pt x="0" y="70"/>
                    <a:pt x="5" y="208"/>
                  </a:cubicBezTo>
                  <a:lnTo>
                    <a:pt x="5" y="2097"/>
                  </a:lnTo>
                  <a:cubicBezTo>
                    <a:pt x="5" y="2202"/>
                    <a:pt x="91" y="2297"/>
                    <a:pt x="205" y="2297"/>
                  </a:cubicBezTo>
                  <a:cubicBezTo>
                    <a:pt x="320" y="2297"/>
                    <a:pt x="406" y="2212"/>
                    <a:pt x="415" y="2097"/>
                  </a:cubicBezTo>
                  <a:lnTo>
                    <a:pt x="415" y="208"/>
                  </a:lnTo>
                  <a:cubicBezTo>
                    <a:pt x="411" y="70"/>
                    <a:pt x="306" y="1"/>
                    <a:pt x="203" y="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7" name="Google Shape;44075;p146">
              <a:extLst>
                <a:ext uri="{FF2B5EF4-FFF2-40B4-BE49-F238E27FC236}">
                  <a16:creationId xmlns:a16="http://schemas.microsoft.com/office/drawing/2014/main" id="{25D38B96-EFF4-9CA7-9C94-19DC235921F3}"/>
                </a:ext>
              </a:extLst>
            </p:cNvPr>
            <p:cNvSpPr/>
            <p:nvPr/>
          </p:nvSpPr>
          <p:spPr>
            <a:xfrm>
              <a:off x="1767737" y="2091100"/>
              <a:ext cx="72421" cy="61531"/>
            </a:xfrm>
            <a:custGeom>
              <a:avLst/>
              <a:gdLst/>
              <a:ahLst/>
              <a:cxnLst/>
              <a:rect l="l" t="t" r="r" b="b"/>
              <a:pathLst>
                <a:path w="1270" h="1079" extrusionOk="0">
                  <a:moveTo>
                    <a:pt x="727" y="1"/>
                  </a:moveTo>
                  <a:cubicBezTo>
                    <a:pt x="593" y="1"/>
                    <a:pt x="456" y="51"/>
                    <a:pt x="344" y="162"/>
                  </a:cubicBezTo>
                  <a:cubicBezTo>
                    <a:pt x="0" y="496"/>
                    <a:pt x="248" y="1078"/>
                    <a:pt x="725" y="1078"/>
                  </a:cubicBezTo>
                  <a:cubicBezTo>
                    <a:pt x="1021" y="1078"/>
                    <a:pt x="1260" y="840"/>
                    <a:pt x="1269" y="544"/>
                  </a:cubicBezTo>
                  <a:cubicBezTo>
                    <a:pt x="1269" y="216"/>
                    <a:pt x="1004" y="1"/>
                    <a:pt x="727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8" name="Google Shape;44076;p146">
              <a:extLst>
                <a:ext uri="{FF2B5EF4-FFF2-40B4-BE49-F238E27FC236}">
                  <a16:creationId xmlns:a16="http://schemas.microsoft.com/office/drawing/2014/main" id="{9DB6D7EC-91C5-C6EC-017F-345D15016968}"/>
                </a:ext>
              </a:extLst>
            </p:cNvPr>
            <p:cNvSpPr/>
            <p:nvPr/>
          </p:nvSpPr>
          <p:spPr>
            <a:xfrm>
              <a:off x="1928776" y="1741823"/>
              <a:ext cx="138743" cy="23437"/>
            </a:xfrm>
            <a:custGeom>
              <a:avLst/>
              <a:gdLst/>
              <a:ahLst/>
              <a:cxnLst/>
              <a:rect l="l" t="t" r="r" b="b"/>
              <a:pathLst>
                <a:path w="2433" h="411" extrusionOk="0">
                  <a:moveTo>
                    <a:pt x="277" y="1"/>
                  </a:moveTo>
                  <a:cubicBezTo>
                    <a:pt x="0" y="1"/>
                    <a:pt x="0" y="411"/>
                    <a:pt x="277" y="411"/>
                  </a:cubicBezTo>
                  <a:lnTo>
                    <a:pt x="2156" y="411"/>
                  </a:lnTo>
                  <a:cubicBezTo>
                    <a:pt x="2433" y="411"/>
                    <a:pt x="2433" y="1"/>
                    <a:pt x="2156" y="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799" name="Google Shape;44077;p146">
              <a:extLst>
                <a:ext uri="{FF2B5EF4-FFF2-40B4-BE49-F238E27FC236}">
                  <a16:creationId xmlns:a16="http://schemas.microsoft.com/office/drawing/2014/main" id="{FB936A7B-1E98-A22B-2013-1B57C29A29DD}"/>
                </a:ext>
              </a:extLst>
            </p:cNvPr>
            <p:cNvSpPr/>
            <p:nvPr/>
          </p:nvSpPr>
          <p:spPr>
            <a:xfrm>
              <a:off x="2010891" y="1722378"/>
              <a:ext cx="71907" cy="61415"/>
            </a:xfrm>
            <a:custGeom>
              <a:avLst/>
              <a:gdLst/>
              <a:ahLst/>
              <a:cxnLst/>
              <a:rect l="l" t="t" r="r" b="b"/>
              <a:pathLst>
                <a:path w="1261" h="1077" extrusionOk="0">
                  <a:moveTo>
                    <a:pt x="716" y="1"/>
                  </a:moveTo>
                  <a:cubicBezTo>
                    <a:pt x="585" y="1"/>
                    <a:pt x="452" y="50"/>
                    <a:pt x="344" y="160"/>
                  </a:cubicBezTo>
                  <a:cubicBezTo>
                    <a:pt x="1" y="504"/>
                    <a:pt x="239" y="1076"/>
                    <a:pt x="726" y="1076"/>
                  </a:cubicBezTo>
                  <a:cubicBezTo>
                    <a:pt x="1022" y="1076"/>
                    <a:pt x="1260" y="838"/>
                    <a:pt x="1260" y="542"/>
                  </a:cubicBezTo>
                  <a:cubicBezTo>
                    <a:pt x="1260" y="219"/>
                    <a:pt x="993" y="1"/>
                    <a:pt x="71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00" name="Google Shape;44078;p146">
              <a:extLst>
                <a:ext uri="{FF2B5EF4-FFF2-40B4-BE49-F238E27FC236}">
                  <a16:creationId xmlns:a16="http://schemas.microsoft.com/office/drawing/2014/main" id="{0DD6E8D4-FECD-95CE-B0D3-821C2201B680}"/>
                </a:ext>
              </a:extLst>
            </p:cNvPr>
            <p:cNvSpPr/>
            <p:nvPr/>
          </p:nvSpPr>
          <p:spPr>
            <a:xfrm>
              <a:off x="1928776" y="1867506"/>
              <a:ext cx="138743" cy="23437"/>
            </a:xfrm>
            <a:custGeom>
              <a:avLst/>
              <a:gdLst/>
              <a:ahLst/>
              <a:cxnLst/>
              <a:rect l="l" t="t" r="r" b="b"/>
              <a:pathLst>
                <a:path w="2433" h="411" extrusionOk="0">
                  <a:moveTo>
                    <a:pt x="277" y="0"/>
                  </a:moveTo>
                  <a:cubicBezTo>
                    <a:pt x="0" y="0"/>
                    <a:pt x="0" y="411"/>
                    <a:pt x="277" y="411"/>
                  </a:cubicBezTo>
                  <a:lnTo>
                    <a:pt x="2156" y="411"/>
                  </a:lnTo>
                  <a:cubicBezTo>
                    <a:pt x="2433" y="411"/>
                    <a:pt x="2433" y="0"/>
                    <a:pt x="215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01" name="Google Shape;44079;p146">
              <a:extLst>
                <a:ext uri="{FF2B5EF4-FFF2-40B4-BE49-F238E27FC236}">
                  <a16:creationId xmlns:a16="http://schemas.microsoft.com/office/drawing/2014/main" id="{D11B4C56-E472-F794-1835-2D3B76C6BCBB}"/>
                </a:ext>
              </a:extLst>
            </p:cNvPr>
            <p:cNvSpPr/>
            <p:nvPr/>
          </p:nvSpPr>
          <p:spPr>
            <a:xfrm>
              <a:off x="2010891" y="1848061"/>
              <a:ext cx="71907" cy="61929"/>
            </a:xfrm>
            <a:custGeom>
              <a:avLst/>
              <a:gdLst/>
              <a:ahLst/>
              <a:cxnLst/>
              <a:rect l="l" t="t" r="r" b="b"/>
              <a:pathLst>
                <a:path w="1261" h="1086" extrusionOk="0">
                  <a:moveTo>
                    <a:pt x="716" y="0"/>
                  </a:moveTo>
                  <a:cubicBezTo>
                    <a:pt x="585" y="0"/>
                    <a:pt x="452" y="50"/>
                    <a:pt x="344" y="160"/>
                  </a:cubicBezTo>
                  <a:cubicBezTo>
                    <a:pt x="1" y="504"/>
                    <a:pt x="239" y="1086"/>
                    <a:pt x="726" y="1086"/>
                  </a:cubicBezTo>
                  <a:cubicBezTo>
                    <a:pt x="1022" y="1076"/>
                    <a:pt x="1260" y="837"/>
                    <a:pt x="1260" y="542"/>
                  </a:cubicBezTo>
                  <a:cubicBezTo>
                    <a:pt x="1260" y="218"/>
                    <a:pt x="993" y="0"/>
                    <a:pt x="716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02" name="Google Shape;44080;p146">
              <a:extLst>
                <a:ext uri="{FF2B5EF4-FFF2-40B4-BE49-F238E27FC236}">
                  <a16:creationId xmlns:a16="http://schemas.microsoft.com/office/drawing/2014/main" id="{9896416C-C009-A274-635F-9DF293E0A338}"/>
                </a:ext>
              </a:extLst>
            </p:cNvPr>
            <p:cNvSpPr/>
            <p:nvPr/>
          </p:nvSpPr>
          <p:spPr>
            <a:xfrm>
              <a:off x="1928776" y="1615626"/>
              <a:ext cx="138743" cy="23437"/>
            </a:xfrm>
            <a:custGeom>
              <a:avLst/>
              <a:gdLst/>
              <a:ahLst/>
              <a:cxnLst/>
              <a:rect l="l" t="t" r="r" b="b"/>
              <a:pathLst>
                <a:path w="2433" h="411" extrusionOk="0">
                  <a:moveTo>
                    <a:pt x="277" y="0"/>
                  </a:moveTo>
                  <a:cubicBezTo>
                    <a:pt x="0" y="0"/>
                    <a:pt x="0" y="411"/>
                    <a:pt x="277" y="411"/>
                  </a:cubicBezTo>
                  <a:lnTo>
                    <a:pt x="2156" y="411"/>
                  </a:lnTo>
                  <a:cubicBezTo>
                    <a:pt x="2433" y="411"/>
                    <a:pt x="2433" y="0"/>
                    <a:pt x="215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03" name="Google Shape;44081;p146">
              <a:extLst>
                <a:ext uri="{FF2B5EF4-FFF2-40B4-BE49-F238E27FC236}">
                  <a16:creationId xmlns:a16="http://schemas.microsoft.com/office/drawing/2014/main" id="{8B941721-4B1F-6AA4-81A8-E9A5CBBD42AF}"/>
                </a:ext>
              </a:extLst>
            </p:cNvPr>
            <p:cNvSpPr/>
            <p:nvPr/>
          </p:nvSpPr>
          <p:spPr>
            <a:xfrm>
              <a:off x="2010891" y="1596581"/>
              <a:ext cx="71907" cy="61531"/>
            </a:xfrm>
            <a:custGeom>
              <a:avLst/>
              <a:gdLst/>
              <a:ahLst/>
              <a:cxnLst/>
              <a:rect l="l" t="t" r="r" b="b"/>
              <a:pathLst>
                <a:path w="1261" h="1079" extrusionOk="0">
                  <a:moveTo>
                    <a:pt x="720" y="1"/>
                  </a:moveTo>
                  <a:cubicBezTo>
                    <a:pt x="588" y="1"/>
                    <a:pt x="453" y="51"/>
                    <a:pt x="344" y="163"/>
                  </a:cubicBezTo>
                  <a:cubicBezTo>
                    <a:pt x="1" y="497"/>
                    <a:pt x="239" y="1079"/>
                    <a:pt x="726" y="1079"/>
                  </a:cubicBezTo>
                  <a:cubicBezTo>
                    <a:pt x="1022" y="1079"/>
                    <a:pt x="1260" y="840"/>
                    <a:pt x="1260" y="544"/>
                  </a:cubicBezTo>
                  <a:cubicBezTo>
                    <a:pt x="1260" y="216"/>
                    <a:pt x="995" y="1"/>
                    <a:pt x="720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04" name="Google Shape;44082;p146">
              <a:extLst>
                <a:ext uri="{FF2B5EF4-FFF2-40B4-BE49-F238E27FC236}">
                  <a16:creationId xmlns:a16="http://schemas.microsoft.com/office/drawing/2014/main" id="{F017BC3E-3881-621E-5B3F-667C272D6D55}"/>
                </a:ext>
              </a:extLst>
            </p:cNvPr>
            <p:cNvSpPr/>
            <p:nvPr/>
          </p:nvSpPr>
          <p:spPr>
            <a:xfrm>
              <a:off x="1298763" y="1741823"/>
              <a:ext cx="139368" cy="23437"/>
            </a:xfrm>
            <a:custGeom>
              <a:avLst/>
              <a:gdLst/>
              <a:ahLst/>
              <a:cxnLst/>
              <a:rect l="l" t="t" r="r" b="b"/>
              <a:pathLst>
                <a:path w="2444" h="411" extrusionOk="0">
                  <a:moveTo>
                    <a:pt x="2176" y="1"/>
                  </a:moveTo>
                  <a:cubicBezTo>
                    <a:pt x="2173" y="1"/>
                    <a:pt x="2170" y="1"/>
                    <a:pt x="2167" y="1"/>
                  </a:cubicBezTo>
                  <a:lnTo>
                    <a:pt x="278" y="1"/>
                  </a:lnTo>
                  <a:cubicBezTo>
                    <a:pt x="1" y="1"/>
                    <a:pt x="1" y="411"/>
                    <a:pt x="278" y="411"/>
                  </a:cubicBezTo>
                  <a:lnTo>
                    <a:pt x="2167" y="411"/>
                  </a:lnTo>
                  <a:cubicBezTo>
                    <a:pt x="2440" y="401"/>
                    <a:pt x="2443" y="1"/>
                    <a:pt x="2176" y="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73" name="Google Shape;44083;p146">
              <a:extLst>
                <a:ext uri="{FF2B5EF4-FFF2-40B4-BE49-F238E27FC236}">
                  <a16:creationId xmlns:a16="http://schemas.microsoft.com/office/drawing/2014/main" id="{9CD3975A-677A-3F89-22BA-F35F97A86B57}"/>
                </a:ext>
              </a:extLst>
            </p:cNvPr>
            <p:cNvSpPr/>
            <p:nvPr/>
          </p:nvSpPr>
          <p:spPr>
            <a:xfrm>
              <a:off x="1273786" y="1722378"/>
              <a:ext cx="71851" cy="61415"/>
            </a:xfrm>
            <a:custGeom>
              <a:avLst/>
              <a:gdLst/>
              <a:ahLst/>
              <a:cxnLst/>
              <a:rect l="l" t="t" r="r" b="b"/>
              <a:pathLst>
                <a:path w="1260" h="1077" extrusionOk="0">
                  <a:moveTo>
                    <a:pt x="713" y="1"/>
                  </a:moveTo>
                  <a:cubicBezTo>
                    <a:pt x="580" y="1"/>
                    <a:pt x="445" y="50"/>
                    <a:pt x="334" y="160"/>
                  </a:cubicBezTo>
                  <a:cubicBezTo>
                    <a:pt x="0" y="504"/>
                    <a:pt x="239" y="1076"/>
                    <a:pt x="716" y="1076"/>
                  </a:cubicBezTo>
                  <a:cubicBezTo>
                    <a:pt x="1011" y="1076"/>
                    <a:pt x="1259" y="838"/>
                    <a:pt x="1259" y="542"/>
                  </a:cubicBezTo>
                  <a:cubicBezTo>
                    <a:pt x="1259" y="219"/>
                    <a:pt x="992" y="1"/>
                    <a:pt x="713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74" name="Google Shape;44084;p146">
              <a:extLst>
                <a:ext uri="{FF2B5EF4-FFF2-40B4-BE49-F238E27FC236}">
                  <a16:creationId xmlns:a16="http://schemas.microsoft.com/office/drawing/2014/main" id="{B456B718-A428-EB03-D30D-3A642D14296D}"/>
                </a:ext>
              </a:extLst>
            </p:cNvPr>
            <p:cNvSpPr/>
            <p:nvPr/>
          </p:nvSpPr>
          <p:spPr>
            <a:xfrm>
              <a:off x="1298763" y="1615626"/>
              <a:ext cx="139368" cy="23437"/>
            </a:xfrm>
            <a:custGeom>
              <a:avLst/>
              <a:gdLst/>
              <a:ahLst/>
              <a:cxnLst/>
              <a:rect l="l" t="t" r="r" b="b"/>
              <a:pathLst>
                <a:path w="2444" h="411" extrusionOk="0">
                  <a:moveTo>
                    <a:pt x="278" y="0"/>
                  </a:moveTo>
                  <a:cubicBezTo>
                    <a:pt x="1" y="0"/>
                    <a:pt x="1" y="411"/>
                    <a:pt x="278" y="411"/>
                  </a:cubicBezTo>
                  <a:lnTo>
                    <a:pt x="2167" y="411"/>
                  </a:lnTo>
                  <a:cubicBezTo>
                    <a:pt x="2443" y="411"/>
                    <a:pt x="2443" y="0"/>
                    <a:pt x="2167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75" name="Google Shape;44085;p146">
              <a:extLst>
                <a:ext uri="{FF2B5EF4-FFF2-40B4-BE49-F238E27FC236}">
                  <a16:creationId xmlns:a16="http://schemas.microsoft.com/office/drawing/2014/main" id="{5256ACD5-A14B-F692-539C-1C3B90A5EA8D}"/>
                </a:ext>
              </a:extLst>
            </p:cNvPr>
            <p:cNvSpPr/>
            <p:nvPr/>
          </p:nvSpPr>
          <p:spPr>
            <a:xfrm>
              <a:off x="1273784" y="1596581"/>
              <a:ext cx="71851" cy="61531"/>
            </a:xfrm>
            <a:custGeom>
              <a:avLst/>
              <a:gdLst/>
              <a:ahLst/>
              <a:cxnLst/>
              <a:rect l="l" t="t" r="r" b="b"/>
              <a:pathLst>
                <a:path w="1260" h="1079" extrusionOk="0">
                  <a:moveTo>
                    <a:pt x="717" y="1"/>
                  </a:moveTo>
                  <a:cubicBezTo>
                    <a:pt x="583" y="1"/>
                    <a:pt x="446" y="51"/>
                    <a:pt x="334" y="163"/>
                  </a:cubicBezTo>
                  <a:cubicBezTo>
                    <a:pt x="0" y="497"/>
                    <a:pt x="239" y="1079"/>
                    <a:pt x="716" y="1079"/>
                  </a:cubicBezTo>
                  <a:cubicBezTo>
                    <a:pt x="1011" y="1079"/>
                    <a:pt x="1259" y="840"/>
                    <a:pt x="1259" y="544"/>
                  </a:cubicBezTo>
                  <a:cubicBezTo>
                    <a:pt x="1259" y="216"/>
                    <a:pt x="995" y="1"/>
                    <a:pt x="717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76" name="Google Shape;44086;p146">
              <a:extLst>
                <a:ext uri="{FF2B5EF4-FFF2-40B4-BE49-F238E27FC236}">
                  <a16:creationId xmlns:a16="http://schemas.microsoft.com/office/drawing/2014/main" id="{5943F675-3765-D91C-20E8-6A90D3B1F71D}"/>
                </a:ext>
              </a:extLst>
            </p:cNvPr>
            <p:cNvSpPr/>
            <p:nvPr/>
          </p:nvSpPr>
          <p:spPr>
            <a:xfrm>
              <a:off x="1298761" y="1867506"/>
              <a:ext cx="139368" cy="23437"/>
            </a:xfrm>
            <a:custGeom>
              <a:avLst/>
              <a:gdLst/>
              <a:ahLst/>
              <a:cxnLst/>
              <a:rect l="l" t="t" r="r" b="b"/>
              <a:pathLst>
                <a:path w="2444" h="411" extrusionOk="0">
                  <a:moveTo>
                    <a:pt x="278" y="0"/>
                  </a:moveTo>
                  <a:cubicBezTo>
                    <a:pt x="1" y="0"/>
                    <a:pt x="1" y="411"/>
                    <a:pt x="278" y="411"/>
                  </a:cubicBezTo>
                  <a:lnTo>
                    <a:pt x="2167" y="411"/>
                  </a:lnTo>
                  <a:cubicBezTo>
                    <a:pt x="2443" y="411"/>
                    <a:pt x="2443" y="0"/>
                    <a:pt x="2167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77" name="Google Shape;44087;p146">
              <a:extLst>
                <a:ext uri="{FF2B5EF4-FFF2-40B4-BE49-F238E27FC236}">
                  <a16:creationId xmlns:a16="http://schemas.microsoft.com/office/drawing/2014/main" id="{1516E2ED-B1EF-1A33-C4D0-EDAE5B30C162}"/>
                </a:ext>
              </a:extLst>
            </p:cNvPr>
            <p:cNvSpPr/>
            <p:nvPr/>
          </p:nvSpPr>
          <p:spPr>
            <a:xfrm>
              <a:off x="1273786" y="1848061"/>
              <a:ext cx="71851" cy="61929"/>
            </a:xfrm>
            <a:custGeom>
              <a:avLst/>
              <a:gdLst/>
              <a:ahLst/>
              <a:cxnLst/>
              <a:rect l="l" t="t" r="r" b="b"/>
              <a:pathLst>
                <a:path w="1260" h="1086" extrusionOk="0">
                  <a:moveTo>
                    <a:pt x="713" y="0"/>
                  </a:moveTo>
                  <a:cubicBezTo>
                    <a:pt x="580" y="0"/>
                    <a:pt x="445" y="50"/>
                    <a:pt x="334" y="160"/>
                  </a:cubicBezTo>
                  <a:cubicBezTo>
                    <a:pt x="0" y="504"/>
                    <a:pt x="239" y="1086"/>
                    <a:pt x="716" y="1086"/>
                  </a:cubicBezTo>
                  <a:cubicBezTo>
                    <a:pt x="1011" y="1076"/>
                    <a:pt x="1259" y="837"/>
                    <a:pt x="1259" y="542"/>
                  </a:cubicBezTo>
                  <a:cubicBezTo>
                    <a:pt x="1259" y="218"/>
                    <a:pt x="992" y="0"/>
                    <a:pt x="713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78" name="Google Shape;44088;p146">
              <a:extLst>
                <a:ext uri="{FF2B5EF4-FFF2-40B4-BE49-F238E27FC236}">
                  <a16:creationId xmlns:a16="http://schemas.microsoft.com/office/drawing/2014/main" id="{234BCF79-48DB-1BA3-4399-71956E76E752}"/>
                </a:ext>
              </a:extLst>
            </p:cNvPr>
            <p:cNvSpPr/>
            <p:nvPr/>
          </p:nvSpPr>
          <p:spPr>
            <a:xfrm>
              <a:off x="1422279" y="1492116"/>
              <a:ext cx="522290" cy="522351"/>
            </a:xfrm>
            <a:custGeom>
              <a:avLst/>
              <a:gdLst/>
              <a:ahLst/>
              <a:cxnLst/>
              <a:rect l="l" t="t" r="r" b="b"/>
              <a:pathLst>
                <a:path w="9159" h="9160" extrusionOk="0">
                  <a:moveTo>
                    <a:pt x="220" y="1"/>
                  </a:moveTo>
                  <a:cubicBezTo>
                    <a:pt x="96" y="1"/>
                    <a:pt x="1" y="96"/>
                    <a:pt x="1" y="220"/>
                  </a:cubicBezTo>
                  <a:lnTo>
                    <a:pt x="1" y="8940"/>
                  </a:lnTo>
                  <a:cubicBezTo>
                    <a:pt x="1" y="9054"/>
                    <a:pt x="96" y="9159"/>
                    <a:pt x="220" y="9159"/>
                  </a:cubicBezTo>
                  <a:lnTo>
                    <a:pt x="8939" y="9159"/>
                  </a:lnTo>
                  <a:cubicBezTo>
                    <a:pt x="9054" y="9159"/>
                    <a:pt x="9159" y="9054"/>
                    <a:pt x="9159" y="8940"/>
                  </a:cubicBezTo>
                  <a:lnTo>
                    <a:pt x="9159" y="220"/>
                  </a:lnTo>
                  <a:cubicBezTo>
                    <a:pt x="9159" y="96"/>
                    <a:pt x="9054" y="1"/>
                    <a:pt x="8939" y="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5">
                    <a:lumMod val="90000"/>
                  </a:schemeClr>
                </a:solidFill>
                <a:latin typeface="Proxima Nova" panose="020B0604020202020204" charset="0"/>
              </a:endParaRPr>
            </a:p>
          </p:txBody>
        </p:sp>
        <p:sp>
          <p:nvSpPr>
            <p:cNvPr id="27879" name="Google Shape;44089;p146">
              <a:extLst>
                <a:ext uri="{FF2B5EF4-FFF2-40B4-BE49-F238E27FC236}">
                  <a16:creationId xmlns:a16="http://schemas.microsoft.com/office/drawing/2014/main" id="{8C73E573-CD26-B8FE-C9B2-DBECC807B9F0}"/>
                </a:ext>
              </a:extLst>
            </p:cNvPr>
            <p:cNvSpPr/>
            <p:nvPr/>
          </p:nvSpPr>
          <p:spPr>
            <a:xfrm>
              <a:off x="1460884" y="1530771"/>
              <a:ext cx="445082" cy="445025"/>
            </a:xfrm>
            <a:custGeom>
              <a:avLst/>
              <a:gdLst/>
              <a:ahLst/>
              <a:cxnLst/>
              <a:rect l="l" t="t" r="r" b="b"/>
              <a:pathLst>
                <a:path w="7805" h="7804" extrusionOk="0">
                  <a:moveTo>
                    <a:pt x="220" y="0"/>
                  </a:moveTo>
                  <a:cubicBezTo>
                    <a:pt x="96" y="0"/>
                    <a:pt x="1" y="96"/>
                    <a:pt x="1" y="220"/>
                  </a:cubicBezTo>
                  <a:lnTo>
                    <a:pt x="1" y="7584"/>
                  </a:lnTo>
                  <a:cubicBezTo>
                    <a:pt x="1" y="7708"/>
                    <a:pt x="96" y="7804"/>
                    <a:pt x="220" y="7804"/>
                  </a:cubicBezTo>
                  <a:lnTo>
                    <a:pt x="7585" y="7804"/>
                  </a:lnTo>
                  <a:cubicBezTo>
                    <a:pt x="7709" y="7804"/>
                    <a:pt x="7805" y="7708"/>
                    <a:pt x="7805" y="7584"/>
                  </a:cubicBezTo>
                  <a:lnTo>
                    <a:pt x="7805" y="220"/>
                  </a:lnTo>
                  <a:cubicBezTo>
                    <a:pt x="7805" y="96"/>
                    <a:pt x="7700" y="0"/>
                    <a:pt x="7585" y="0"/>
                  </a:cubicBez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5">
                    <a:lumMod val="90000"/>
                  </a:schemeClr>
                </a:solidFill>
                <a:latin typeface="Proxima Nova" panose="020B0604020202020204" charset="0"/>
              </a:endParaRPr>
            </a:p>
          </p:txBody>
        </p:sp>
        <p:sp>
          <p:nvSpPr>
            <p:cNvPr id="27880" name="Google Shape;44090;p146">
              <a:extLst>
                <a:ext uri="{FF2B5EF4-FFF2-40B4-BE49-F238E27FC236}">
                  <a16:creationId xmlns:a16="http://schemas.microsoft.com/office/drawing/2014/main" id="{F73C5C03-0590-3332-EBC6-52A51B767097}"/>
                </a:ext>
              </a:extLst>
            </p:cNvPr>
            <p:cNvSpPr/>
            <p:nvPr/>
          </p:nvSpPr>
          <p:spPr>
            <a:xfrm>
              <a:off x="1460884" y="1530776"/>
              <a:ext cx="445082" cy="445025"/>
            </a:xfrm>
            <a:custGeom>
              <a:avLst/>
              <a:gdLst/>
              <a:ahLst/>
              <a:cxnLst/>
              <a:rect l="l" t="t" r="r" b="b"/>
              <a:pathLst>
                <a:path w="7805" h="7804" extrusionOk="0">
                  <a:moveTo>
                    <a:pt x="7261" y="0"/>
                  </a:moveTo>
                  <a:lnTo>
                    <a:pt x="7261" y="7260"/>
                  </a:lnTo>
                  <a:lnTo>
                    <a:pt x="1" y="7260"/>
                  </a:lnTo>
                  <a:lnTo>
                    <a:pt x="1" y="7584"/>
                  </a:lnTo>
                  <a:cubicBezTo>
                    <a:pt x="1" y="7708"/>
                    <a:pt x="96" y="7804"/>
                    <a:pt x="220" y="7804"/>
                  </a:cubicBezTo>
                  <a:lnTo>
                    <a:pt x="7585" y="7804"/>
                  </a:lnTo>
                  <a:cubicBezTo>
                    <a:pt x="7709" y="7804"/>
                    <a:pt x="7805" y="7708"/>
                    <a:pt x="7805" y="7584"/>
                  </a:cubicBezTo>
                  <a:lnTo>
                    <a:pt x="7805" y="220"/>
                  </a:lnTo>
                  <a:cubicBezTo>
                    <a:pt x="7805" y="96"/>
                    <a:pt x="7700" y="0"/>
                    <a:pt x="7585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81" name="Google Shape;44091;p146">
              <a:extLst>
                <a:ext uri="{FF2B5EF4-FFF2-40B4-BE49-F238E27FC236}">
                  <a16:creationId xmlns:a16="http://schemas.microsoft.com/office/drawing/2014/main" id="{032F09CF-667B-3AC2-BBD6-2C3D3CC28ADF}"/>
                </a:ext>
              </a:extLst>
            </p:cNvPr>
            <p:cNvSpPr/>
            <p:nvPr/>
          </p:nvSpPr>
          <p:spPr>
            <a:xfrm>
              <a:off x="1570260" y="1640093"/>
              <a:ext cx="226903" cy="226388"/>
            </a:xfrm>
            <a:custGeom>
              <a:avLst/>
              <a:gdLst/>
              <a:ahLst/>
              <a:cxnLst/>
              <a:rect l="l" t="t" r="r" b="b"/>
              <a:pathLst>
                <a:path w="3979" h="3970" extrusionOk="0">
                  <a:moveTo>
                    <a:pt x="353" y="1"/>
                  </a:moveTo>
                  <a:cubicBezTo>
                    <a:pt x="153" y="1"/>
                    <a:pt x="0" y="153"/>
                    <a:pt x="0" y="344"/>
                  </a:cubicBezTo>
                  <a:lnTo>
                    <a:pt x="0" y="3626"/>
                  </a:lnTo>
                  <a:cubicBezTo>
                    <a:pt x="0" y="3817"/>
                    <a:pt x="153" y="3969"/>
                    <a:pt x="344" y="3969"/>
                  </a:cubicBezTo>
                  <a:lnTo>
                    <a:pt x="3626" y="3969"/>
                  </a:lnTo>
                  <a:cubicBezTo>
                    <a:pt x="3816" y="3969"/>
                    <a:pt x="3979" y="3817"/>
                    <a:pt x="3979" y="3626"/>
                  </a:cubicBezTo>
                  <a:lnTo>
                    <a:pt x="3979" y="344"/>
                  </a:lnTo>
                  <a:cubicBezTo>
                    <a:pt x="3979" y="153"/>
                    <a:pt x="3816" y="1"/>
                    <a:pt x="3626" y="1"/>
                  </a:cubicBezTo>
                  <a:close/>
                </a:path>
              </a:pathLst>
            </a:custGeom>
            <a:solidFill>
              <a:schemeClr val="accent5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82" name="Google Shape;44092;p146">
              <a:extLst>
                <a:ext uri="{FF2B5EF4-FFF2-40B4-BE49-F238E27FC236}">
                  <a16:creationId xmlns:a16="http://schemas.microsoft.com/office/drawing/2014/main" id="{AEB77EF6-DE4F-56D0-94DB-49018EB64577}"/>
                </a:ext>
              </a:extLst>
            </p:cNvPr>
            <p:cNvSpPr/>
            <p:nvPr/>
          </p:nvSpPr>
          <p:spPr>
            <a:xfrm>
              <a:off x="1603447" y="1673280"/>
              <a:ext cx="160011" cy="160011"/>
            </a:xfrm>
            <a:custGeom>
              <a:avLst/>
              <a:gdLst/>
              <a:ahLst/>
              <a:cxnLst/>
              <a:rect l="l" t="t" r="r" b="b"/>
              <a:pathLst>
                <a:path w="2806" h="2806" extrusionOk="0">
                  <a:moveTo>
                    <a:pt x="220" y="1"/>
                  </a:moveTo>
                  <a:cubicBezTo>
                    <a:pt x="96" y="1"/>
                    <a:pt x="0" y="96"/>
                    <a:pt x="0" y="220"/>
                  </a:cubicBezTo>
                  <a:lnTo>
                    <a:pt x="0" y="2586"/>
                  </a:lnTo>
                  <a:cubicBezTo>
                    <a:pt x="0" y="2700"/>
                    <a:pt x="96" y="2805"/>
                    <a:pt x="220" y="2805"/>
                  </a:cubicBezTo>
                  <a:lnTo>
                    <a:pt x="2586" y="2805"/>
                  </a:lnTo>
                  <a:cubicBezTo>
                    <a:pt x="2710" y="2805"/>
                    <a:pt x="2805" y="2710"/>
                    <a:pt x="2805" y="2586"/>
                  </a:cubicBezTo>
                  <a:lnTo>
                    <a:pt x="2805" y="220"/>
                  </a:lnTo>
                  <a:cubicBezTo>
                    <a:pt x="2805" y="96"/>
                    <a:pt x="2710" y="1"/>
                    <a:pt x="2586" y="1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83" name="Google Shape;44093;p146">
              <a:extLst>
                <a:ext uri="{FF2B5EF4-FFF2-40B4-BE49-F238E27FC236}">
                  <a16:creationId xmlns:a16="http://schemas.microsoft.com/office/drawing/2014/main" id="{02ECF39D-ED75-9454-E156-635D4D59D4EC}"/>
                </a:ext>
              </a:extLst>
            </p:cNvPr>
            <p:cNvSpPr/>
            <p:nvPr/>
          </p:nvSpPr>
          <p:spPr>
            <a:xfrm>
              <a:off x="1508213" y="1577537"/>
              <a:ext cx="41970" cy="42484"/>
            </a:xfrm>
            <a:custGeom>
              <a:avLst/>
              <a:gdLst/>
              <a:ahLst/>
              <a:cxnLst/>
              <a:rect l="l" t="t" r="r" b="b"/>
              <a:pathLst>
                <a:path w="736" h="745" extrusionOk="0">
                  <a:moveTo>
                    <a:pt x="201" y="1"/>
                  </a:moveTo>
                  <a:cubicBezTo>
                    <a:pt x="87" y="1"/>
                    <a:pt x="1" y="96"/>
                    <a:pt x="1" y="211"/>
                  </a:cubicBezTo>
                  <a:lnTo>
                    <a:pt x="1" y="535"/>
                  </a:lnTo>
                  <a:cubicBezTo>
                    <a:pt x="1" y="649"/>
                    <a:pt x="87" y="745"/>
                    <a:pt x="201" y="745"/>
                  </a:cubicBezTo>
                  <a:lnTo>
                    <a:pt x="535" y="745"/>
                  </a:lnTo>
                  <a:cubicBezTo>
                    <a:pt x="640" y="745"/>
                    <a:pt x="735" y="649"/>
                    <a:pt x="735" y="535"/>
                  </a:cubicBezTo>
                  <a:lnTo>
                    <a:pt x="735" y="211"/>
                  </a:lnTo>
                  <a:cubicBezTo>
                    <a:pt x="735" y="96"/>
                    <a:pt x="64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84" name="Google Shape;44094;p146">
              <a:extLst>
                <a:ext uri="{FF2B5EF4-FFF2-40B4-BE49-F238E27FC236}">
                  <a16:creationId xmlns:a16="http://schemas.microsoft.com/office/drawing/2014/main" id="{F0FC1E9B-1350-2AF4-1889-19370EA8C877}"/>
                </a:ext>
              </a:extLst>
            </p:cNvPr>
            <p:cNvSpPr/>
            <p:nvPr/>
          </p:nvSpPr>
          <p:spPr>
            <a:xfrm>
              <a:off x="1569687" y="1577537"/>
              <a:ext cx="42484" cy="42484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201" y="1"/>
                  </a:moveTo>
                  <a:cubicBezTo>
                    <a:pt x="96" y="1"/>
                    <a:pt x="1" y="96"/>
                    <a:pt x="1" y="211"/>
                  </a:cubicBezTo>
                  <a:lnTo>
                    <a:pt x="1" y="535"/>
                  </a:lnTo>
                  <a:cubicBezTo>
                    <a:pt x="1" y="649"/>
                    <a:pt x="96" y="745"/>
                    <a:pt x="201" y="745"/>
                  </a:cubicBezTo>
                  <a:lnTo>
                    <a:pt x="535" y="745"/>
                  </a:lnTo>
                  <a:cubicBezTo>
                    <a:pt x="650" y="745"/>
                    <a:pt x="745" y="649"/>
                    <a:pt x="745" y="535"/>
                  </a:cubicBezTo>
                  <a:lnTo>
                    <a:pt x="745" y="211"/>
                  </a:lnTo>
                  <a:cubicBezTo>
                    <a:pt x="745" y="96"/>
                    <a:pt x="65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85" name="Google Shape;44095;p146">
              <a:extLst>
                <a:ext uri="{FF2B5EF4-FFF2-40B4-BE49-F238E27FC236}">
                  <a16:creationId xmlns:a16="http://schemas.microsoft.com/office/drawing/2014/main" id="{8B99EEF0-B247-6D68-C6E7-5FDC5EE0F216}"/>
                </a:ext>
              </a:extLst>
            </p:cNvPr>
            <p:cNvSpPr/>
            <p:nvPr/>
          </p:nvSpPr>
          <p:spPr>
            <a:xfrm>
              <a:off x="1631161" y="1577537"/>
              <a:ext cx="42484" cy="42484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211" y="1"/>
                  </a:moveTo>
                  <a:cubicBezTo>
                    <a:pt x="96" y="1"/>
                    <a:pt x="1" y="96"/>
                    <a:pt x="1" y="211"/>
                  </a:cubicBezTo>
                  <a:lnTo>
                    <a:pt x="1" y="535"/>
                  </a:lnTo>
                  <a:cubicBezTo>
                    <a:pt x="1" y="649"/>
                    <a:pt x="96" y="745"/>
                    <a:pt x="211" y="745"/>
                  </a:cubicBezTo>
                  <a:lnTo>
                    <a:pt x="535" y="745"/>
                  </a:lnTo>
                  <a:cubicBezTo>
                    <a:pt x="650" y="745"/>
                    <a:pt x="745" y="649"/>
                    <a:pt x="745" y="535"/>
                  </a:cubicBezTo>
                  <a:lnTo>
                    <a:pt x="745" y="211"/>
                  </a:lnTo>
                  <a:cubicBezTo>
                    <a:pt x="745" y="96"/>
                    <a:pt x="65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86" name="Google Shape;44096;p146">
              <a:extLst>
                <a:ext uri="{FF2B5EF4-FFF2-40B4-BE49-F238E27FC236}">
                  <a16:creationId xmlns:a16="http://schemas.microsoft.com/office/drawing/2014/main" id="{BF03A23B-3CB4-FF97-6A83-DB8F9332C05C}"/>
                </a:ext>
              </a:extLst>
            </p:cNvPr>
            <p:cNvSpPr/>
            <p:nvPr/>
          </p:nvSpPr>
          <p:spPr>
            <a:xfrm>
              <a:off x="1693205" y="1577537"/>
              <a:ext cx="41913" cy="42484"/>
            </a:xfrm>
            <a:custGeom>
              <a:avLst/>
              <a:gdLst/>
              <a:ahLst/>
              <a:cxnLst/>
              <a:rect l="l" t="t" r="r" b="b"/>
              <a:pathLst>
                <a:path w="735" h="745" extrusionOk="0">
                  <a:moveTo>
                    <a:pt x="201" y="1"/>
                  </a:moveTo>
                  <a:cubicBezTo>
                    <a:pt x="86" y="1"/>
                    <a:pt x="0" y="96"/>
                    <a:pt x="0" y="211"/>
                  </a:cubicBezTo>
                  <a:lnTo>
                    <a:pt x="0" y="535"/>
                  </a:lnTo>
                  <a:cubicBezTo>
                    <a:pt x="0" y="649"/>
                    <a:pt x="86" y="745"/>
                    <a:pt x="201" y="745"/>
                  </a:cubicBezTo>
                  <a:lnTo>
                    <a:pt x="535" y="745"/>
                  </a:lnTo>
                  <a:cubicBezTo>
                    <a:pt x="649" y="745"/>
                    <a:pt x="735" y="649"/>
                    <a:pt x="735" y="535"/>
                  </a:cubicBezTo>
                  <a:lnTo>
                    <a:pt x="735" y="211"/>
                  </a:lnTo>
                  <a:cubicBezTo>
                    <a:pt x="735" y="96"/>
                    <a:pt x="649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87" name="Google Shape;44097;p146">
              <a:extLst>
                <a:ext uri="{FF2B5EF4-FFF2-40B4-BE49-F238E27FC236}">
                  <a16:creationId xmlns:a16="http://schemas.microsoft.com/office/drawing/2014/main" id="{37E7F192-B814-332A-29C7-CF2E52B7AB4B}"/>
                </a:ext>
              </a:extLst>
            </p:cNvPr>
            <p:cNvSpPr/>
            <p:nvPr/>
          </p:nvSpPr>
          <p:spPr>
            <a:xfrm>
              <a:off x="1754677" y="1577534"/>
              <a:ext cx="42484" cy="42484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210" y="1"/>
                  </a:moveTo>
                  <a:cubicBezTo>
                    <a:pt x="96" y="1"/>
                    <a:pt x="0" y="96"/>
                    <a:pt x="0" y="211"/>
                  </a:cubicBezTo>
                  <a:lnTo>
                    <a:pt x="0" y="535"/>
                  </a:lnTo>
                  <a:cubicBezTo>
                    <a:pt x="0" y="649"/>
                    <a:pt x="96" y="745"/>
                    <a:pt x="210" y="745"/>
                  </a:cubicBezTo>
                  <a:lnTo>
                    <a:pt x="535" y="745"/>
                  </a:lnTo>
                  <a:cubicBezTo>
                    <a:pt x="649" y="745"/>
                    <a:pt x="745" y="649"/>
                    <a:pt x="745" y="535"/>
                  </a:cubicBezTo>
                  <a:lnTo>
                    <a:pt x="745" y="211"/>
                  </a:lnTo>
                  <a:cubicBezTo>
                    <a:pt x="745" y="96"/>
                    <a:pt x="649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88" name="Google Shape;44098;p146">
              <a:extLst>
                <a:ext uri="{FF2B5EF4-FFF2-40B4-BE49-F238E27FC236}">
                  <a16:creationId xmlns:a16="http://schemas.microsoft.com/office/drawing/2014/main" id="{40F3CD50-0B02-23C1-368B-8986FA5DA90B}"/>
                </a:ext>
              </a:extLst>
            </p:cNvPr>
            <p:cNvSpPr/>
            <p:nvPr/>
          </p:nvSpPr>
          <p:spPr>
            <a:xfrm>
              <a:off x="1816663" y="1577537"/>
              <a:ext cx="41970" cy="42484"/>
            </a:xfrm>
            <a:custGeom>
              <a:avLst/>
              <a:gdLst/>
              <a:ahLst/>
              <a:cxnLst/>
              <a:rect l="l" t="t" r="r" b="b"/>
              <a:pathLst>
                <a:path w="736" h="745" extrusionOk="0">
                  <a:moveTo>
                    <a:pt x="201" y="1"/>
                  </a:moveTo>
                  <a:cubicBezTo>
                    <a:pt x="87" y="1"/>
                    <a:pt x="1" y="96"/>
                    <a:pt x="1" y="211"/>
                  </a:cubicBezTo>
                  <a:lnTo>
                    <a:pt x="1" y="535"/>
                  </a:lnTo>
                  <a:cubicBezTo>
                    <a:pt x="1" y="649"/>
                    <a:pt x="87" y="745"/>
                    <a:pt x="201" y="745"/>
                  </a:cubicBezTo>
                  <a:lnTo>
                    <a:pt x="535" y="745"/>
                  </a:lnTo>
                  <a:cubicBezTo>
                    <a:pt x="640" y="745"/>
                    <a:pt x="736" y="649"/>
                    <a:pt x="736" y="535"/>
                  </a:cubicBezTo>
                  <a:lnTo>
                    <a:pt x="736" y="211"/>
                  </a:lnTo>
                  <a:cubicBezTo>
                    <a:pt x="736" y="96"/>
                    <a:pt x="64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89" name="Google Shape;44099;p146">
              <a:extLst>
                <a:ext uri="{FF2B5EF4-FFF2-40B4-BE49-F238E27FC236}">
                  <a16:creationId xmlns:a16="http://schemas.microsoft.com/office/drawing/2014/main" id="{09675455-650C-007A-B115-E44F268301C0}"/>
                </a:ext>
              </a:extLst>
            </p:cNvPr>
            <p:cNvSpPr/>
            <p:nvPr/>
          </p:nvSpPr>
          <p:spPr>
            <a:xfrm>
              <a:off x="1508213" y="1885985"/>
              <a:ext cx="41970" cy="42484"/>
            </a:xfrm>
            <a:custGeom>
              <a:avLst/>
              <a:gdLst/>
              <a:ahLst/>
              <a:cxnLst/>
              <a:rect l="l" t="t" r="r" b="b"/>
              <a:pathLst>
                <a:path w="736" h="745" extrusionOk="0">
                  <a:moveTo>
                    <a:pt x="201" y="1"/>
                  </a:moveTo>
                  <a:cubicBezTo>
                    <a:pt x="87" y="1"/>
                    <a:pt x="1" y="96"/>
                    <a:pt x="1" y="211"/>
                  </a:cubicBezTo>
                  <a:lnTo>
                    <a:pt x="1" y="545"/>
                  </a:lnTo>
                  <a:cubicBezTo>
                    <a:pt x="1" y="649"/>
                    <a:pt x="87" y="745"/>
                    <a:pt x="201" y="745"/>
                  </a:cubicBezTo>
                  <a:lnTo>
                    <a:pt x="535" y="745"/>
                  </a:lnTo>
                  <a:cubicBezTo>
                    <a:pt x="640" y="745"/>
                    <a:pt x="735" y="649"/>
                    <a:pt x="735" y="545"/>
                  </a:cubicBezTo>
                  <a:lnTo>
                    <a:pt x="735" y="211"/>
                  </a:lnTo>
                  <a:cubicBezTo>
                    <a:pt x="735" y="96"/>
                    <a:pt x="64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0" name="Google Shape;44100;p146">
              <a:extLst>
                <a:ext uri="{FF2B5EF4-FFF2-40B4-BE49-F238E27FC236}">
                  <a16:creationId xmlns:a16="http://schemas.microsoft.com/office/drawing/2014/main" id="{CB1F4D68-DBD6-F38F-2D6A-FD9144FD5C62}"/>
                </a:ext>
              </a:extLst>
            </p:cNvPr>
            <p:cNvSpPr/>
            <p:nvPr/>
          </p:nvSpPr>
          <p:spPr>
            <a:xfrm>
              <a:off x="1569687" y="1885985"/>
              <a:ext cx="42484" cy="42484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201" y="1"/>
                  </a:moveTo>
                  <a:cubicBezTo>
                    <a:pt x="96" y="1"/>
                    <a:pt x="1" y="96"/>
                    <a:pt x="1" y="211"/>
                  </a:cubicBezTo>
                  <a:lnTo>
                    <a:pt x="1" y="545"/>
                  </a:lnTo>
                  <a:cubicBezTo>
                    <a:pt x="1" y="649"/>
                    <a:pt x="96" y="745"/>
                    <a:pt x="201" y="745"/>
                  </a:cubicBezTo>
                  <a:lnTo>
                    <a:pt x="535" y="745"/>
                  </a:lnTo>
                  <a:cubicBezTo>
                    <a:pt x="650" y="745"/>
                    <a:pt x="745" y="649"/>
                    <a:pt x="745" y="545"/>
                  </a:cubicBezTo>
                  <a:lnTo>
                    <a:pt x="745" y="211"/>
                  </a:lnTo>
                  <a:cubicBezTo>
                    <a:pt x="745" y="96"/>
                    <a:pt x="65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1" name="Google Shape;44101;p146">
              <a:extLst>
                <a:ext uri="{FF2B5EF4-FFF2-40B4-BE49-F238E27FC236}">
                  <a16:creationId xmlns:a16="http://schemas.microsoft.com/office/drawing/2014/main" id="{348029CF-E7A7-6A3B-0594-A48FCAF2070E}"/>
                </a:ext>
              </a:extLst>
            </p:cNvPr>
            <p:cNvSpPr/>
            <p:nvPr/>
          </p:nvSpPr>
          <p:spPr>
            <a:xfrm>
              <a:off x="1631161" y="1885985"/>
              <a:ext cx="42484" cy="42484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211" y="1"/>
                  </a:moveTo>
                  <a:cubicBezTo>
                    <a:pt x="96" y="1"/>
                    <a:pt x="1" y="96"/>
                    <a:pt x="1" y="211"/>
                  </a:cubicBezTo>
                  <a:lnTo>
                    <a:pt x="1" y="545"/>
                  </a:lnTo>
                  <a:cubicBezTo>
                    <a:pt x="1" y="649"/>
                    <a:pt x="96" y="745"/>
                    <a:pt x="211" y="745"/>
                  </a:cubicBezTo>
                  <a:lnTo>
                    <a:pt x="535" y="745"/>
                  </a:lnTo>
                  <a:cubicBezTo>
                    <a:pt x="650" y="745"/>
                    <a:pt x="745" y="649"/>
                    <a:pt x="745" y="545"/>
                  </a:cubicBezTo>
                  <a:lnTo>
                    <a:pt x="745" y="211"/>
                  </a:lnTo>
                  <a:cubicBezTo>
                    <a:pt x="745" y="96"/>
                    <a:pt x="65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2" name="Google Shape;44102;p146">
              <a:extLst>
                <a:ext uri="{FF2B5EF4-FFF2-40B4-BE49-F238E27FC236}">
                  <a16:creationId xmlns:a16="http://schemas.microsoft.com/office/drawing/2014/main" id="{2F2D3BE2-8946-7F75-3E8F-9D0CFA9BA8DC}"/>
                </a:ext>
              </a:extLst>
            </p:cNvPr>
            <p:cNvSpPr/>
            <p:nvPr/>
          </p:nvSpPr>
          <p:spPr>
            <a:xfrm>
              <a:off x="1693205" y="1886558"/>
              <a:ext cx="41913" cy="42484"/>
            </a:xfrm>
            <a:custGeom>
              <a:avLst/>
              <a:gdLst/>
              <a:ahLst/>
              <a:cxnLst/>
              <a:rect l="l" t="t" r="r" b="b"/>
              <a:pathLst>
                <a:path w="735" h="745" extrusionOk="0">
                  <a:moveTo>
                    <a:pt x="201" y="0"/>
                  </a:moveTo>
                  <a:cubicBezTo>
                    <a:pt x="86" y="0"/>
                    <a:pt x="0" y="96"/>
                    <a:pt x="0" y="210"/>
                  </a:cubicBezTo>
                  <a:lnTo>
                    <a:pt x="0" y="535"/>
                  </a:lnTo>
                  <a:cubicBezTo>
                    <a:pt x="0" y="649"/>
                    <a:pt x="86" y="744"/>
                    <a:pt x="201" y="744"/>
                  </a:cubicBezTo>
                  <a:lnTo>
                    <a:pt x="535" y="744"/>
                  </a:lnTo>
                  <a:cubicBezTo>
                    <a:pt x="649" y="744"/>
                    <a:pt x="735" y="649"/>
                    <a:pt x="735" y="535"/>
                  </a:cubicBezTo>
                  <a:lnTo>
                    <a:pt x="735" y="210"/>
                  </a:lnTo>
                  <a:cubicBezTo>
                    <a:pt x="735" y="96"/>
                    <a:pt x="649" y="0"/>
                    <a:pt x="535" y="0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3" name="Google Shape;44103;p146">
              <a:extLst>
                <a:ext uri="{FF2B5EF4-FFF2-40B4-BE49-F238E27FC236}">
                  <a16:creationId xmlns:a16="http://schemas.microsoft.com/office/drawing/2014/main" id="{3882C4B4-E56A-3D1E-77A8-37F6C4D172B1}"/>
                </a:ext>
              </a:extLst>
            </p:cNvPr>
            <p:cNvSpPr/>
            <p:nvPr/>
          </p:nvSpPr>
          <p:spPr>
            <a:xfrm>
              <a:off x="1754677" y="1885983"/>
              <a:ext cx="42484" cy="42484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210" y="1"/>
                  </a:moveTo>
                  <a:cubicBezTo>
                    <a:pt x="96" y="1"/>
                    <a:pt x="0" y="96"/>
                    <a:pt x="0" y="201"/>
                  </a:cubicBezTo>
                  <a:lnTo>
                    <a:pt x="0" y="535"/>
                  </a:lnTo>
                  <a:cubicBezTo>
                    <a:pt x="0" y="649"/>
                    <a:pt x="96" y="745"/>
                    <a:pt x="210" y="745"/>
                  </a:cubicBezTo>
                  <a:lnTo>
                    <a:pt x="535" y="745"/>
                  </a:lnTo>
                  <a:cubicBezTo>
                    <a:pt x="649" y="745"/>
                    <a:pt x="745" y="649"/>
                    <a:pt x="745" y="535"/>
                  </a:cubicBezTo>
                  <a:lnTo>
                    <a:pt x="745" y="201"/>
                  </a:lnTo>
                  <a:cubicBezTo>
                    <a:pt x="745" y="96"/>
                    <a:pt x="649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4" name="Google Shape;44104;p146">
              <a:extLst>
                <a:ext uri="{FF2B5EF4-FFF2-40B4-BE49-F238E27FC236}">
                  <a16:creationId xmlns:a16="http://schemas.microsoft.com/office/drawing/2014/main" id="{D847FD69-F612-412A-0F7A-FF5ED9BA7C3A}"/>
                </a:ext>
              </a:extLst>
            </p:cNvPr>
            <p:cNvSpPr/>
            <p:nvPr/>
          </p:nvSpPr>
          <p:spPr>
            <a:xfrm>
              <a:off x="1816663" y="1885980"/>
              <a:ext cx="41970" cy="42484"/>
            </a:xfrm>
            <a:custGeom>
              <a:avLst/>
              <a:gdLst/>
              <a:ahLst/>
              <a:cxnLst/>
              <a:rect l="l" t="t" r="r" b="b"/>
              <a:pathLst>
                <a:path w="736" h="745" extrusionOk="0">
                  <a:moveTo>
                    <a:pt x="201" y="1"/>
                  </a:moveTo>
                  <a:cubicBezTo>
                    <a:pt x="87" y="1"/>
                    <a:pt x="1" y="96"/>
                    <a:pt x="1" y="201"/>
                  </a:cubicBezTo>
                  <a:lnTo>
                    <a:pt x="1" y="535"/>
                  </a:lnTo>
                  <a:cubicBezTo>
                    <a:pt x="1" y="649"/>
                    <a:pt x="87" y="745"/>
                    <a:pt x="201" y="745"/>
                  </a:cubicBezTo>
                  <a:lnTo>
                    <a:pt x="535" y="745"/>
                  </a:lnTo>
                  <a:cubicBezTo>
                    <a:pt x="640" y="745"/>
                    <a:pt x="736" y="649"/>
                    <a:pt x="736" y="535"/>
                  </a:cubicBezTo>
                  <a:lnTo>
                    <a:pt x="736" y="201"/>
                  </a:lnTo>
                  <a:cubicBezTo>
                    <a:pt x="736" y="96"/>
                    <a:pt x="64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5" name="Google Shape;44105;p146">
              <a:extLst>
                <a:ext uri="{FF2B5EF4-FFF2-40B4-BE49-F238E27FC236}">
                  <a16:creationId xmlns:a16="http://schemas.microsoft.com/office/drawing/2014/main" id="{1643D0FB-DBA7-3EEA-72AB-0D62160478A8}"/>
                </a:ext>
              </a:extLst>
            </p:cNvPr>
            <p:cNvSpPr/>
            <p:nvPr/>
          </p:nvSpPr>
          <p:spPr>
            <a:xfrm>
              <a:off x="1508213" y="1639575"/>
              <a:ext cx="41970" cy="42484"/>
            </a:xfrm>
            <a:custGeom>
              <a:avLst/>
              <a:gdLst/>
              <a:ahLst/>
              <a:cxnLst/>
              <a:rect l="l" t="t" r="r" b="b"/>
              <a:pathLst>
                <a:path w="736" h="745" extrusionOk="0">
                  <a:moveTo>
                    <a:pt x="201" y="0"/>
                  </a:moveTo>
                  <a:cubicBezTo>
                    <a:pt x="87" y="0"/>
                    <a:pt x="1" y="96"/>
                    <a:pt x="1" y="210"/>
                  </a:cubicBezTo>
                  <a:lnTo>
                    <a:pt x="1" y="534"/>
                  </a:lnTo>
                  <a:cubicBezTo>
                    <a:pt x="1" y="649"/>
                    <a:pt x="87" y="744"/>
                    <a:pt x="201" y="744"/>
                  </a:cubicBezTo>
                  <a:lnTo>
                    <a:pt x="535" y="744"/>
                  </a:lnTo>
                  <a:cubicBezTo>
                    <a:pt x="650" y="744"/>
                    <a:pt x="735" y="649"/>
                    <a:pt x="735" y="534"/>
                  </a:cubicBezTo>
                  <a:lnTo>
                    <a:pt x="735" y="210"/>
                  </a:lnTo>
                  <a:cubicBezTo>
                    <a:pt x="735" y="96"/>
                    <a:pt x="640" y="0"/>
                    <a:pt x="535" y="0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6" name="Google Shape;44106;p146">
              <a:extLst>
                <a:ext uri="{FF2B5EF4-FFF2-40B4-BE49-F238E27FC236}">
                  <a16:creationId xmlns:a16="http://schemas.microsoft.com/office/drawing/2014/main" id="{767C37A0-1318-4393-AA90-2F504925E7AC}"/>
                </a:ext>
              </a:extLst>
            </p:cNvPr>
            <p:cNvSpPr/>
            <p:nvPr/>
          </p:nvSpPr>
          <p:spPr>
            <a:xfrm>
              <a:off x="1508213" y="1701049"/>
              <a:ext cx="41970" cy="42484"/>
            </a:xfrm>
            <a:custGeom>
              <a:avLst/>
              <a:gdLst/>
              <a:ahLst/>
              <a:cxnLst/>
              <a:rect l="l" t="t" r="r" b="b"/>
              <a:pathLst>
                <a:path w="736" h="745" extrusionOk="0">
                  <a:moveTo>
                    <a:pt x="201" y="0"/>
                  </a:moveTo>
                  <a:cubicBezTo>
                    <a:pt x="87" y="0"/>
                    <a:pt x="1" y="96"/>
                    <a:pt x="1" y="210"/>
                  </a:cubicBezTo>
                  <a:lnTo>
                    <a:pt x="1" y="534"/>
                  </a:lnTo>
                  <a:cubicBezTo>
                    <a:pt x="1" y="649"/>
                    <a:pt x="87" y="744"/>
                    <a:pt x="201" y="744"/>
                  </a:cubicBezTo>
                  <a:lnTo>
                    <a:pt x="535" y="744"/>
                  </a:lnTo>
                  <a:cubicBezTo>
                    <a:pt x="640" y="744"/>
                    <a:pt x="735" y="649"/>
                    <a:pt x="735" y="534"/>
                  </a:cubicBezTo>
                  <a:lnTo>
                    <a:pt x="735" y="210"/>
                  </a:lnTo>
                  <a:cubicBezTo>
                    <a:pt x="735" y="96"/>
                    <a:pt x="640" y="0"/>
                    <a:pt x="535" y="0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7" name="Google Shape;44107;p146">
              <a:extLst>
                <a:ext uri="{FF2B5EF4-FFF2-40B4-BE49-F238E27FC236}">
                  <a16:creationId xmlns:a16="http://schemas.microsoft.com/office/drawing/2014/main" id="{0D313F4A-0D6F-1726-2A95-6539CB5096FC}"/>
                </a:ext>
              </a:extLst>
            </p:cNvPr>
            <p:cNvSpPr/>
            <p:nvPr/>
          </p:nvSpPr>
          <p:spPr>
            <a:xfrm>
              <a:off x="1508211" y="1763035"/>
              <a:ext cx="41970" cy="41970"/>
            </a:xfrm>
            <a:custGeom>
              <a:avLst/>
              <a:gdLst/>
              <a:ahLst/>
              <a:cxnLst/>
              <a:rect l="l" t="t" r="r" b="b"/>
              <a:pathLst>
                <a:path w="736" h="736" extrusionOk="0">
                  <a:moveTo>
                    <a:pt x="201" y="1"/>
                  </a:moveTo>
                  <a:cubicBezTo>
                    <a:pt x="87" y="1"/>
                    <a:pt x="1" y="87"/>
                    <a:pt x="1" y="201"/>
                  </a:cubicBezTo>
                  <a:lnTo>
                    <a:pt x="1" y="535"/>
                  </a:lnTo>
                  <a:cubicBezTo>
                    <a:pt x="1" y="649"/>
                    <a:pt x="87" y="735"/>
                    <a:pt x="201" y="735"/>
                  </a:cubicBezTo>
                  <a:lnTo>
                    <a:pt x="535" y="735"/>
                  </a:lnTo>
                  <a:cubicBezTo>
                    <a:pt x="640" y="735"/>
                    <a:pt x="735" y="649"/>
                    <a:pt x="735" y="535"/>
                  </a:cubicBezTo>
                  <a:lnTo>
                    <a:pt x="735" y="201"/>
                  </a:lnTo>
                  <a:cubicBezTo>
                    <a:pt x="735" y="87"/>
                    <a:pt x="64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8" name="Google Shape;44108;p146">
              <a:extLst>
                <a:ext uri="{FF2B5EF4-FFF2-40B4-BE49-F238E27FC236}">
                  <a16:creationId xmlns:a16="http://schemas.microsoft.com/office/drawing/2014/main" id="{8684394C-9BB6-6AB9-BE12-4A5D2247111D}"/>
                </a:ext>
              </a:extLst>
            </p:cNvPr>
            <p:cNvSpPr/>
            <p:nvPr/>
          </p:nvSpPr>
          <p:spPr>
            <a:xfrm>
              <a:off x="1508213" y="1824506"/>
              <a:ext cx="41970" cy="42484"/>
            </a:xfrm>
            <a:custGeom>
              <a:avLst/>
              <a:gdLst/>
              <a:ahLst/>
              <a:cxnLst/>
              <a:rect l="l" t="t" r="r" b="b"/>
              <a:pathLst>
                <a:path w="736" h="745" extrusionOk="0">
                  <a:moveTo>
                    <a:pt x="201" y="1"/>
                  </a:moveTo>
                  <a:cubicBezTo>
                    <a:pt x="87" y="1"/>
                    <a:pt x="1" y="96"/>
                    <a:pt x="1" y="211"/>
                  </a:cubicBezTo>
                  <a:lnTo>
                    <a:pt x="1" y="545"/>
                  </a:lnTo>
                  <a:cubicBezTo>
                    <a:pt x="1" y="649"/>
                    <a:pt x="87" y="745"/>
                    <a:pt x="201" y="745"/>
                  </a:cubicBezTo>
                  <a:lnTo>
                    <a:pt x="535" y="745"/>
                  </a:lnTo>
                  <a:cubicBezTo>
                    <a:pt x="640" y="745"/>
                    <a:pt x="735" y="649"/>
                    <a:pt x="735" y="545"/>
                  </a:cubicBezTo>
                  <a:lnTo>
                    <a:pt x="735" y="211"/>
                  </a:lnTo>
                  <a:cubicBezTo>
                    <a:pt x="735" y="96"/>
                    <a:pt x="64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899" name="Google Shape;44109;p146">
              <a:extLst>
                <a:ext uri="{FF2B5EF4-FFF2-40B4-BE49-F238E27FC236}">
                  <a16:creationId xmlns:a16="http://schemas.microsoft.com/office/drawing/2014/main" id="{11168CCC-E058-B375-8C59-84C7A6EACA94}"/>
                </a:ext>
              </a:extLst>
            </p:cNvPr>
            <p:cNvSpPr/>
            <p:nvPr/>
          </p:nvSpPr>
          <p:spPr>
            <a:xfrm>
              <a:off x="1816142" y="1639008"/>
              <a:ext cx="42484" cy="42484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210" y="1"/>
                  </a:moveTo>
                  <a:cubicBezTo>
                    <a:pt x="96" y="1"/>
                    <a:pt x="10" y="96"/>
                    <a:pt x="10" y="211"/>
                  </a:cubicBezTo>
                  <a:lnTo>
                    <a:pt x="10" y="544"/>
                  </a:lnTo>
                  <a:cubicBezTo>
                    <a:pt x="0" y="649"/>
                    <a:pt x="96" y="745"/>
                    <a:pt x="210" y="745"/>
                  </a:cubicBezTo>
                  <a:lnTo>
                    <a:pt x="544" y="745"/>
                  </a:lnTo>
                  <a:cubicBezTo>
                    <a:pt x="659" y="745"/>
                    <a:pt x="745" y="649"/>
                    <a:pt x="745" y="544"/>
                  </a:cubicBezTo>
                  <a:lnTo>
                    <a:pt x="745" y="211"/>
                  </a:lnTo>
                  <a:cubicBezTo>
                    <a:pt x="745" y="96"/>
                    <a:pt x="649" y="1"/>
                    <a:pt x="544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900" name="Google Shape;44110;p146">
              <a:extLst>
                <a:ext uri="{FF2B5EF4-FFF2-40B4-BE49-F238E27FC236}">
                  <a16:creationId xmlns:a16="http://schemas.microsoft.com/office/drawing/2014/main" id="{D32B7315-886B-F470-DD34-ED27F553064D}"/>
                </a:ext>
              </a:extLst>
            </p:cNvPr>
            <p:cNvSpPr/>
            <p:nvPr/>
          </p:nvSpPr>
          <p:spPr>
            <a:xfrm>
              <a:off x="1816671" y="1701055"/>
              <a:ext cx="41970" cy="42484"/>
            </a:xfrm>
            <a:custGeom>
              <a:avLst/>
              <a:gdLst/>
              <a:ahLst/>
              <a:cxnLst/>
              <a:rect l="l" t="t" r="r" b="b"/>
              <a:pathLst>
                <a:path w="736" h="745" extrusionOk="0">
                  <a:moveTo>
                    <a:pt x="201" y="0"/>
                  </a:moveTo>
                  <a:cubicBezTo>
                    <a:pt x="87" y="0"/>
                    <a:pt x="1" y="96"/>
                    <a:pt x="1" y="201"/>
                  </a:cubicBezTo>
                  <a:lnTo>
                    <a:pt x="1" y="534"/>
                  </a:lnTo>
                  <a:cubicBezTo>
                    <a:pt x="1" y="649"/>
                    <a:pt x="87" y="744"/>
                    <a:pt x="201" y="744"/>
                  </a:cubicBezTo>
                  <a:lnTo>
                    <a:pt x="535" y="744"/>
                  </a:lnTo>
                  <a:cubicBezTo>
                    <a:pt x="640" y="744"/>
                    <a:pt x="736" y="649"/>
                    <a:pt x="736" y="534"/>
                  </a:cubicBezTo>
                  <a:lnTo>
                    <a:pt x="736" y="201"/>
                  </a:lnTo>
                  <a:cubicBezTo>
                    <a:pt x="736" y="96"/>
                    <a:pt x="640" y="0"/>
                    <a:pt x="535" y="0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901" name="Google Shape;44111;p146">
              <a:extLst>
                <a:ext uri="{FF2B5EF4-FFF2-40B4-BE49-F238E27FC236}">
                  <a16:creationId xmlns:a16="http://schemas.microsoft.com/office/drawing/2014/main" id="{D0C9B807-5497-078D-617D-27A286397E87}"/>
                </a:ext>
              </a:extLst>
            </p:cNvPr>
            <p:cNvSpPr/>
            <p:nvPr/>
          </p:nvSpPr>
          <p:spPr>
            <a:xfrm>
              <a:off x="1816623" y="1762516"/>
              <a:ext cx="41970" cy="42484"/>
            </a:xfrm>
            <a:custGeom>
              <a:avLst/>
              <a:gdLst/>
              <a:ahLst/>
              <a:cxnLst/>
              <a:rect l="l" t="t" r="r" b="b"/>
              <a:pathLst>
                <a:path w="736" h="745" extrusionOk="0">
                  <a:moveTo>
                    <a:pt x="201" y="0"/>
                  </a:moveTo>
                  <a:cubicBezTo>
                    <a:pt x="87" y="0"/>
                    <a:pt x="1" y="96"/>
                    <a:pt x="1" y="210"/>
                  </a:cubicBezTo>
                  <a:lnTo>
                    <a:pt x="1" y="534"/>
                  </a:lnTo>
                  <a:cubicBezTo>
                    <a:pt x="1" y="649"/>
                    <a:pt x="87" y="744"/>
                    <a:pt x="201" y="744"/>
                  </a:cubicBezTo>
                  <a:lnTo>
                    <a:pt x="535" y="744"/>
                  </a:lnTo>
                  <a:cubicBezTo>
                    <a:pt x="640" y="744"/>
                    <a:pt x="736" y="649"/>
                    <a:pt x="736" y="534"/>
                  </a:cubicBezTo>
                  <a:lnTo>
                    <a:pt x="736" y="210"/>
                  </a:lnTo>
                  <a:cubicBezTo>
                    <a:pt x="736" y="96"/>
                    <a:pt x="640" y="0"/>
                    <a:pt x="535" y="0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7902" name="Google Shape;44112;p146">
              <a:extLst>
                <a:ext uri="{FF2B5EF4-FFF2-40B4-BE49-F238E27FC236}">
                  <a16:creationId xmlns:a16="http://schemas.microsoft.com/office/drawing/2014/main" id="{32860177-EDF2-75E7-735B-982D81DB606A}"/>
                </a:ext>
              </a:extLst>
            </p:cNvPr>
            <p:cNvSpPr/>
            <p:nvPr/>
          </p:nvSpPr>
          <p:spPr>
            <a:xfrm>
              <a:off x="1816608" y="1824493"/>
              <a:ext cx="41970" cy="41970"/>
            </a:xfrm>
            <a:custGeom>
              <a:avLst/>
              <a:gdLst/>
              <a:ahLst/>
              <a:cxnLst/>
              <a:rect l="l" t="t" r="r" b="b"/>
              <a:pathLst>
                <a:path w="736" h="736" extrusionOk="0">
                  <a:moveTo>
                    <a:pt x="201" y="1"/>
                  </a:moveTo>
                  <a:cubicBezTo>
                    <a:pt x="87" y="1"/>
                    <a:pt x="1" y="87"/>
                    <a:pt x="1" y="201"/>
                  </a:cubicBezTo>
                  <a:lnTo>
                    <a:pt x="1" y="535"/>
                  </a:lnTo>
                  <a:cubicBezTo>
                    <a:pt x="1" y="649"/>
                    <a:pt x="87" y="735"/>
                    <a:pt x="201" y="735"/>
                  </a:cubicBezTo>
                  <a:lnTo>
                    <a:pt x="535" y="735"/>
                  </a:lnTo>
                  <a:cubicBezTo>
                    <a:pt x="640" y="735"/>
                    <a:pt x="736" y="649"/>
                    <a:pt x="736" y="535"/>
                  </a:cubicBezTo>
                  <a:lnTo>
                    <a:pt x="736" y="201"/>
                  </a:lnTo>
                  <a:cubicBezTo>
                    <a:pt x="736" y="87"/>
                    <a:pt x="640" y="1"/>
                    <a:pt x="535" y="1"/>
                  </a:cubicBezTo>
                  <a:close/>
                </a:path>
              </a:pathLst>
            </a:custGeom>
            <a:solidFill>
              <a:schemeClr val="accent5">
                <a:lumMod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913" name="CasellaDiTesto 27912">
                <a:extLst>
                  <a:ext uri="{FF2B5EF4-FFF2-40B4-BE49-F238E27FC236}">
                    <a16:creationId xmlns:a16="http://schemas.microsoft.com/office/drawing/2014/main" id="{2F141081-DE6F-EEFC-516B-4C1A9A82ED44}"/>
                  </a:ext>
                </a:extLst>
              </p:cNvPr>
              <p:cNvSpPr txBox="1"/>
              <p:nvPr/>
            </p:nvSpPr>
            <p:spPr>
              <a:xfrm>
                <a:off x="568830" y="792191"/>
                <a:ext cx="7968821" cy="590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b="1" dirty="0">
                    <a:solidFill>
                      <a:schemeClr val="bg1"/>
                    </a:solidFill>
                    <a:latin typeface="Proxima Nova" panose="020B0604020202020204" charset="0"/>
                  </a:rPr>
                  <a:t>The </a:t>
                </a:r>
                <a:r>
                  <a:rPr lang="it-IT" sz="1600" b="1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total</a:t>
                </a:r>
                <a:r>
                  <a:rPr lang="it-IT" sz="1600" b="1" dirty="0">
                    <a:solidFill>
                      <a:schemeClr val="bg1"/>
                    </a:solidFill>
                    <a:latin typeface="Proxima Nova" panose="020B0604020202020204" charset="0"/>
                  </a:rPr>
                  <a:t> time </a:t>
                </a:r>
                <a:r>
                  <a:rPr lang="it-IT" sz="1600" b="1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considered</a:t>
                </a:r>
                <a:r>
                  <a:rPr lang="it-IT" sz="1600" b="1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sz="1600" b="1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is</a:t>
                </a:r>
                <a:r>
                  <a:rPr lang="it-IT" sz="1600" b="1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𝟎𝟖</m:t>
                    </m:r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p>
                    </m:sSup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(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roughly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1157 days of 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acquisition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) an 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it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is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</a:p>
              <a:p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Approximately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76.2% of the 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total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operative time</a:t>
                </a:r>
              </a:p>
            </p:txBody>
          </p:sp>
        </mc:Choice>
        <mc:Fallback xmlns="">
          <p:sp>
            <p:nvSpPr>
              <p:cNvPr id="27913" name="CasellaDiTesto 27912">
                <a:extLst>
                  <a:ext uri="{FF2B5EF4-FFF2-40B4-BE49-F238E27FC236}">
                    <a16:creationId xmlns:a16="http://schemas.microsoft.com/office/drawing/2014/main" id="{2F141081-DE6F-EEFC-516B-4C1A9A82E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30" y="792191"/>
                <a:ext cx="7968821" cy="590354"/>
              </a:xfrm>
              <a:prstGeom prst="rect">
                <a:avLst/>
              </a:prstGeom>
              <a:blipFill>
                <a:blip r:embed="rId4"/>
                <a:stretch>
                  <a:fillRect l="-382" t="-1031" b="-123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23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59E78C9F-811F-F27C-578D-1861EA320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92E5C4A4-DC80-08F2-3DE9-875D5B1244F5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C44FB844-C90F-0732-F19A-4AE45BCB8591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2AB071FE-086C-2C9D-9D23-2A3E7EDCB165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40657A30-5A78-797A-ABCB-2F466C3EFBD1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E8D5AC7A-F073-8381-6899-90D4A1C9E6DC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8F4F640E-0BB2-F154-BBAA-36F68151AD8E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6333B37-27A4-4F69-61D6-31F2972F6393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6574D74-7AD5-FE62-B7A4-9F36E640A4CD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4675FCBB-A9C9-E98C-9B99-B5187BBA6BCE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A68A1E83-F623-0B91-C256-75AEE1D85864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E9F562F2-9998-C1AD-E451-E1AB5987CE12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86818EBD-AE15-2C27-D347-DFA526481A40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3209E327-A8E0-7266-A1D1-D0F37F70B9F3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7DD43949-50F1-E558-9B4F-DAB1144A9911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060FB771-6947-273B-5998-EA6016928502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6E1F1413-0D5D-E59E-3D97-AD75C7233647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E01A3A2C-B75B-A53B-715F-E72F086707B5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6496;p76">
            <a:extLst>
              <a:ext uri="{FF2B5EF4-FFF2-40B4-BE49-F238E27FC236}">
                <a16:creationId xmlns:a16="http://schemas.microsoft.com/office/drawing/2014/main" id="{AF1C934D-4489-82DA-4D7B-39A086691E7E}"/>
              </a:ext>
            </a:extLst>
          </p:cNvPr>
          <p:cNvSpPr txBox="1">
            <a:spLocks/>
          </p:cNvSpPr>
          <p:nvPr/>
        </p:nvSpPr>
        <p:spPr>
          <a:xfrm>
            <a:off x="713250" y="18323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Big Shoulders Text"/>
              <a:buNone/>
              <a:defRPr sz="30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GCR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Measurement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(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Pre-Selection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)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D6EF586-03C6-FAD2-4910-2C340AE202C5}"/>
              </a:ext>
            </a:extLst>
          </p:cNvPr>
          <p:cNvSpPr/>
          <p:nvPr/>
        </p:nvSpPr>
        <p:spPr>
          <a:xfrm>
            <a:off x="1878532" y="1586985"/>
            <a:ext cx="1726466" cy="171656"/>
          </a:xfrm>
          <a:prstGeom prst="rect">
            <a:avLst/>
          </a:prstGeom>
          <a:pattFill prst="dkDnDiag">
            <a:fgClr>
              <a:schemeClr val="accent5">
                <a:lumMod val="25000"/>
              </a:schemeClr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2D83DFF-365B-37EA-B3C4-95F979C4D485}"/>
              </a:ext>
            </a:extLst>
          </p:cNvPr>
          <p:cNvSpPr/>
          <p:nvPr/>
        </p:nvSpPr>
        <p:spPr>
          <a:xfrm>
            <a:off x="1878532" y="1758641"/>
            <a:ext cx="1726466" cy="171656"/>
          </a:xfrm>
          <a:prstGeom prst="rect">
            <a:avLst/>
          </a:prstGeom>
          <a:pattFill prst="pct70">
            <a:fgClr>
              <a:srgbClr val="92D050"/>
            </a:fgClr>
            <a:bgClr>
              <a:schemeClr val="bg1"/>
            </a:bgClr>
          </a:pattFill>
          <a:ln>
            <a:solidFill>
              <a:srgbClr val="314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AB63FAB-96DA-7539-99C0-882FAF40188C}"/>
              </a:ext>
            </a:extLst>
          </p:cNvPr>
          <p:cNvSpPr/>
          <p:nvPr/>
        </p:nvSpPr>
        <p:spPr>
          <a:xfrm>
            <a:off x="1878532" y="1930297"/>
            <a:ext cx="1726466" cy="171656"/>
          </a:xfrm>
          <a:prstGeom prst="rect">
            <a:avLst/>
          </a:prstGeom>
          <a:pattFill prst="dkDnDiag">
            <a:fgClr>
              <a:schemeClr val="accent5">
                <a:lumMod val="25000"/>
              </a:schemeClr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B6A1403-0E46-D189-58B1-80F763ACBE9A}"/>
              </a:ext>
            </a:extLst>
          </p:cNvPr>
          <p:cNvSpPr/>
          <p:nvPr/>
        </p:nvSpPr>
        <p:spPr>
          <a:xfrm>
            <a:off x="1878532" y="2101953"/>
            <a:ext cx="1726466" cy="171656"/>
          </a:xfrm>
          <a:prstGeom prst="rect">
            <a:avLst/>
          </a:prstGeom>
          <a:pattFill prst="pct70">
            <a:fgClr>
              <a:srgbClr val="92D050"/>
            </a:fgClr>
            <a:bgClr>
              <a:schemeClr val="bg1"/>
            </a:bgClr>
          </a:pattFill>
          <a:ln>
            <a:solidFill>
              <a:srgbClr val="314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D6EE85A-4C70-5FDC-CD6F-34D47B59F069}"/>
              </a:ext>
            </a:extLst>
          </p:cNvPr>
          <p:cNvSpPr/>
          <p:nvPr/>
        </p:nvSpPr>
        <p:spPr>
          <a:xfrm>
            <a:off x="1878532" y="2273610"/>
            <a:ext cx="1726466" cy="171656"/>
          </a:xfrm>
          <a:prstGeom prst="rect">
            <a:avLst/>
          </a:prstGeom>
          <a:pattFill prst="dkDnDiag">
            <a:fgClr>
              <a:schemeClr val="accent5">
                <a:lumMod val="25000"/>
              </a:schemeClr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F94039C-9951-5ABA-53E8-20C734C415E0}"/>
              </a:ext>
            </a:extLst>
          </p:cNvPr>
          <p:cNvSpPr/>
          <p:nvPr/>
        </p:nvSpPr>
        <p:spPr>
          <a:xfrm>
            <a:off x="1878532" y="2445266"/>
            <a:ext cx="1726466" cy="171656"/>
          </a:xfrm>
          <a:prstGeom prst="rect">
            <a:avLst/>
          </a:prstGeom>
          <a:pattFill prst="pct70">
            <a:fgClr>
              <a:srgbClr val="92D050"/>
            </a:fgClr>
            <a:bgClr>
              <a:schemeClr val="bg1"/>
            </a:bgClr>
          </a:pattFill>
          <a:ln>
            <a:solidFill>
              <a:srgbClr val="314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DA1F0BEF-0227-EAA5-FB1C-397E96980625}"/>
              </a:ext>
            </a:extLst>
          </p:cNvPr>
          <p:cNvSpPr/>
          <p:nvPr/>
        </p:nvSpPr>
        <p:spPr>
          <a:xfrm>
            <a:off x="1878532" y="2616922"/>
            <a:ext cx="1726466" cy="171656"/>
          </a:xfrm>
          <a:prstGeom prst="rect">
            <a:avLst/>
          </a:prstGeom>
          <a:pattFill prst="dkDnDiag">
            <a:fgClr>
              <a:schemeClr val="accent5">
                <a:lumMod val="25000"/>
              </a:schemeClr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79F96EF8-3238-1296-DEE1-F9368AB093BE}"/>
              </a:ext>
            </a:extLst>
          </p:cNvPr>
          <p:cNvSpPr/>
          <p:nvPr/>
        </p:nvSpPr>
        <p:spPr>
          <a:xfrm>
            <a:off x="1878532" y="2788578"/>
            <a:ext cx="1726466" cy="171656"/>
          </a:xfrm>
          <a:prstGeom prst="rect">
            <a:avLst/>
          </a:prstGeom>
          <a:pattFill prst="pct70">
            <a:fgClr>
              <a:srgbClr val="92D050"/>
            </a:fgClr>
            <a:bgClr>
              <a:schemeClr val="bg1"/>
            </a:bgClr>
          </a:pattFill>
          <a:ln>
            <a:solidFill>
              <a:srgbClr val="314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DF155F6-EC47-B621-43AA-B38D6F0E7F74}"/>
              </a:ext>
            </a:extLst>
          </p:cNvPr>
          <p:cNvSpPr/>
          <p:nvPr/>
        </p:nvSpPr>
        <p:spPr>
          <a:xfrm>
            <a:off x="1878532" y="2960234"/>
            <a:ext cx="1726466" cy="171656"/>
          </a:xfrm>
          <a:prstGeom prst="rect">
            <a:avLst/>
          </a:prstGeom>
          <a:pattFill prst="dkDnDiag">
            <a:fgClr>
              <a:schemeClr val="accent5">
                <a:lumMod val="25000"/>
              </a:schemeClr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3D197ED-CB02-8276-6AD5-A6ABAA29320F}"/>
              </a:ext>
            </a:extLst>
          </p:cNvPr>
          <p:cNvSpPr/>
          <p:nvPr/>
        </p:nvSpPr>
        <p:spPr>
          <a:xfrm>
            <a:off x="1878532" y="3131890"/>
            <a:ext cx="1726466" cy="171656"/>
          </a:xfrm>
          <a:prstGeom prst="rect">
            <a:avLst/>
          </a:prstGeom>
          <a:pattFill prst="pct70">
            <a:fgClr>
              <a:srgbClr val="92D050"/>
            </a:fgClr>
            <a:bgClr>
              <a:schemeClr val="bg1"/>
            </a:bgClr>
          </a:pattFill>
          <a:ln>
            <a:solidFill>
              <a:srgbClr val="314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745D9885-A2BC-5C56-91D6-19BC84A8BE8F}"/>
              </a:ext>
            </a:extLst>
          </p:cNvPr>
          <p:cNvSpPr/>
          <p:nvPr/>
        </p:nvSpPr>
        <p:spPr>
          <a:xfrm>
            <a:off x="1878532" y="3303546"/>
            <a:ext cx="1726466" cy="171656"/>
          </a:xfrm>
          <a:prstGeom prst="rect">
            <a:avLst/>
          </a:prstGeom>
          <a:pattFill prst="dkDnDiag">
            <a:fgClr>
              <a:schemeClr val="accent5">
                <a:lumMod val="25000"/>
              </a:schemeClr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5FF47B4C-0BA0-F566-DFDA-5F64F3C4C433}"/>
              </a:ext>
            </a:extLst>
          </p:cNvPr>
          <p:cNvSpPr/>
          <p:nvPr/>
        </p:nvSpPr>
        <p:spPr>
          <a:xfrm>
            <a:off x="1878532" y="3475202"/>
            <a:ext cx="1726466" cy="171656"/>
          </a:xfrm>
          <a:prstGeom prst="rect">
            <a:avLst/>
          </a:prstGeom>
          <a:pattFill prst="pct70">
            <a:fgClr>
              <a:srgbClr val="92D050"/>
            </a:fgClr>
            <a:bgClr>
              <a:schemeClr val="bg1"/>
            </a:bgClr>
          </a:pattFill>
          <a:ln>
            <a:solidFill>
              <a:srgbClr val="314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0ED0C0FF-2E85-FA4B-E55B-20373884A56D}"/>
              </a:ext>
            </a:extLst>
          </p:cNvPr>
          <p:cNvSpPr/>
          <p:nvPr/>
        </p:nvSpPr>
        <p:spPr>
          <a:xfrm>
            <a:off x="1878532" y="3646858"/>
            <a:ext cx="1726466" cy="171656"/>
          </a:xfrm>
          <a:prstGeom prst="rect">
            <a:avLst/>
          </a:prstGeom>
          <a:pattFill prst="dkDnDiag">
            <a:fgClr>
              <a:schemeClr val="accent5">
                <a:lumMod val="25000"/>
              </a:schemeClr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9B3BC3A1-DF0B-69EE-6FA3-050B04B84024}"/>
              </a:ext>
            </a:extLst>
          </p:cNvPr>
          <p:cNvSpPr/>
          <p:nvPr/>
        </p:nvSpPr>
        <p:spPr>
          <a:xfrm>
            <a:off x="1878532" y="3818514"/>
            <a:ext cx="1726466" cy="171656"/>
          </a:xfrm>
          <a:prstGeom prst="rect">
            <a:avLst/>
          </a:prstGeom>
          <a:pattFill prst="pct70">
            <a:fgClr>
              <a:srgbClr val="92D050"/>
            </a:fgClr>
            <a:bgClr>
              <a:schemeClr val="bg1"/>
            </a:bgClr>
          </a:pattFill>
          <a:ln>
            <a:solidFill>
              <a:srgbClr val="314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1024" name="Parentesi graffa chiusa 1023">
            <a:extLst>
              <a:ext uri="{FF2B5EF4-FFF2-40B4-BE49-F238E27FC236}">
                <a16:creationId xmlns:a16="http://schemas.microsoft.com/office/drawing/2014/main" id="{F7AA8057-E3E9-A6E9-E4A6-0135154ACB50}"/>
              </a:ext>
            </a:extLst>
          </p:cNvPr>
          <p:cNvSpPr/>
          <p:nvPr/>
        </p:nvSpPr>
        <p:spPr>
          <a:xfrm>
            <a:off x="3720320" y="1589862"/>
            <a:ext cx="132044" cy="512091"/>
          </a:xfrm>
          <a:prstGeom prst="rightBrace">
            <a:avLst>
              <a:gd name="adj1" fmla="val 83332"/>
              <a:gd name="adj2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ysClr val="windowText" lastClr="000000"/>
                </a:solidFill>
              </a:ln>
              <a:latin typeface="Proxima Nova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5" name="CasellaDiTesto 1024">
                <a:extLst>
                  <a:ext uri="{FF2B5EF4-FFF2-40B4-BE49-F238E27FC236}">
                    <a16:creationId xmlns:a16="http://schemas.microsoft.com/office/drawing/2014/main" id="{DACF7DEF-9F3F-5618-A21C-163F7CA0C9E0}"/>
                  </a:ext>
                </a:extLst>
              </p:cNvPr>
              <p:cNvSpPr txBox="1"/>
              <p:nvPr/>
            </p:nvSpPr>
            <p:spPr>
              <a:xfrm>
                <a:off x="3845639" y="1672304"/>
                <a:ext cx="331441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&gt; 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𝟏𝟑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it-IT" sz="1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𝑴𝑰𝑷</m:t>
                          </m:r>
                        </m:sub>
                      </m:sSub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it-IT" sz="1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≈23</m:t>
                      </m:r>
                      <m:r>
                        <a:rPr lang="it-IT" sz="1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it-IT" sz="1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1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𝑙𝑎𝑦𝑒𝑟</m:t>
                      </m:r>
                    </m:oMath>
                  </m:oMathPara>
                </a14:m>
                <a:endParaRPr lang="it-IT" sz="1600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1025" name="CasellaDiTesto 1024">
                <a:extLst>
                  <a:ext uri="{FF2B5EF4-FFF2-40B4-BE49-F238E27FC236}">
                    <a16:creationId xmlns:a16="http://schemas.microsoft.com/office/drawing/2014/main" id="{DACF7DEF-9F3F-5618-A21C-163F7CA0C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639" y="1672304"/>
                <a:ext cx="3314410" cy="338554"/>
              </a:xfrm>
              <a:prstGeom prst="rect">
                <a:avLst/>
              </a:prstGeom>
              <a:blipFill>
                <a:blip r:embed="rId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7" name="Parentesi graffa chiusa 1026">
            <a:extLst>
              <a:ext uri="{FF2B5EF4-FFF2-40B4-BE49-F238E27FC236}">
                <a16:creationId xmlns:a16="http://schemas.microsoft.com/office/drawing/2014/main" id="{2303C395-BBE7-E55F-0629-5CBA26DD7ADF}"/>
              </a:ext>
            </a:extLst>
          </p:cNvPr>
          <p:cNvSpPr/>
          <p:nvPr/>
        </p:nvSpPr>
        <p:spPr>
          <a:xfrm>
            <a:off x="3720320" y="2101954"/>
            <a:ext cx="132044" cy="171656"/>
          </a:xfrm>
          <a:prstGeom prst="rightBrace">
            <a:avLst>
              <a:gd name="adj1" fmla="val 83332"/>
              <a:gd name="adj2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ysClr val="windowText" lastClr="000000"/>
                </a:solidFill>
              </a:ln>
              <a:latin typeface="Proxima Nova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CasellaDiTesto 1027">
                <a:extLst>
                  <a:ext uri="{FF2B5EF4-FFF2-40B4-BE49-F238E27FC236}">
                    <a16:creationId xmlns:a16="http://schemas.microsoft.com/office/drawing/2014/main" id="{9E71CCC1-4D6C-8E1C-9FC6-C6D10769B640}"/>
                  </a:ext>
                </a:extLst>
              </p:cNvPr>
              <p:cNvSpPr txBox="1"/>
              <p:nvPr/>
            </p:nvSpPr>
            <p:spPr>
              <a:xfrm>
                <a:off x="3898116" y="2010858"/>
                <a:ext cx="315815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&gt;</m:t>
                    </m:r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it-IT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it-IT" sz="16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𝑴𝑰𝑷</m:t>
                        </m:r>
                      </m:sub>
                    </m:sSub>
                  </m:oMath>
                </a14:m>
                <a:r>
                  <a:rPr lang="it-IT" sz="1600" b="1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it-IT" sz="1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1600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1028" name="CasellaDiTesto 1027">
                <a:extLst>
                  <a:ext uri="{FF2B5EF4-FFF2-40B4-BE49-F238E27FC236}">
                    <a16:creationId xmlns:a16="http://schemas.microsoft.com/office/drawing/2014/main" id="{9E71CCC1-4D6C-8E1C-9FC6-C6D10769B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116" y="2010858"/>
                <a:ext cx="3158154" cy="338554"/>
              </a:xfrm>
              <a:prstGeom prst="rect">
                <a:avLst/>
              </a:prstGeom>
              <a:blipFill>
                <a:blip r:embed="rId5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9" name="Parentesi graffa chiusa 1028">
            <a:extLst>
              <a:ext uri="{FF2B5EF4-FFF2-40B4-BE49-F238E27FC236}">
                <a16:creationId xmlns:a16="http://schemas.microsoft.com/office/drawing/2014/main" id="{7B2092F6-15C2-472C-279F-309F257CEEDA}"/>
              </a:ext>
            </a:extLst>
          </p:cNvPr>
          <p:cNvSpPr/>
          <p:nvPr/>
        </p:nvSpPr>
        <p:spPr>
          <a:xfrm flipH="1">
            <a:off x="1677165" y="1589862"/>
            <a:ext cx="134949" cy="2228652"/>
          </a:xfrm>
          <a:prstGeom prst="rightBrace">
            <a:avLst>
              <a:gd name="adj1" fmla="val 83332"/>
              <a:gd name="adj2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ysClr val="windowText" lastClr="000000"/>
                </a:solidFill>
              </a:ln>
              <a:latin typeface="Proxima Nova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0" name="CasellaDiTesto 1029">
                <a:extLst>
                  <a:ext uri="{FF2B5EF4-FFF2-40B4-BE49-F238E27FC236}">
                    <a16:creationId xmlns:a16="http://schemas.microsoft.com/office/drawing/2014/main" id="{84293955-CD26-E528-0F59-AD2FAA238567}"/>
                  </a:ext>
                </a:extLst>
              </p:cNvPr>
              <p:cNvSpPr txBox="1"/>
              <p:nvPr/>
            </p:nvSpPr>
            <p:spPr>
              <a:xfrm>
                <a:off x="290588" y="2535852"/>
                <a:ext cx="132015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it-IT" sz="1600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1030" name="CasellaDiTesto 1029">
                <a:extLst>
                  <a:ext uri="{FF2B5EF4-FFF2-40B4-BE49-F238E27FC236}">
                    <a16:creationId xmlns:a16="http://schemas.microsoft.com/office/drawing/2014/main" id="{84293955-CD26-E528-0F59-AD2FAA238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88" y="2535852"/>
                <a:ext cx="1320159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CasellaDiTesto 1030">
                <a:extLst>
                  <a:ext uri="{FF2B5EF4-FFF2-40B4-BE49-F238E27FC236}">
                    <a16:creationId xmlns:a16="http://schemas.microsoft.com/office/drawing/2014/main" id="{71A6B869-525E-3B47-7F13-7D601C55C099}"/>
                  </a:ext>
                </a:extLst>
              </p:cNvPr>
              <p:cNvSpPr txBox="1"/>
              <p:nvPr/>
            </p:nvSpPr>
            <p:spPr>
              <a:xfrm>
                <a:off x="3923767" y="3540385"/>
                <a:ext cx="3158154" cy="821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6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𝟑𝟓</m:t>
                      </m:r>
                      <m:nary>
                        <m:naryPr>
                          <m:chr m:val="∑"/>
                          <m:ctrlPr>
                            <a:rPr lang="it-IT" sz="1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1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  <m:r>
                            <a:rPr lang="it-IT" sz="1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𝒂𝒚𝒆𝒓</m:t>
                          </m:r>
                          <m:r>
                            <a:rPr lang="it-IT" sz="1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1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it-IT" sz="16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  <m:e>
                          <m:sSub>
                            <m:sSubPr>
                              <m:ctrlPr>
                                <a:rPr lang="it-IT" sz="16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it-IT" sz="1600" b="1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𝒍𝒂𝒚𝒆𝒓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sz="1600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1031" name="CasellaDiTesto 1030">
                <a:extLst>
                  <a:ext uri="{FF2B5EF4-FFF2-40B4-BE49-F238E27FC236}">
                    <a16:creationId xmlns:a16="http://schemas.microsoft.com/office/drawing/2014/main" id="{71A6B869-525E-3B47-7F13-7D601C55C0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767" y="3540385"/>
                <a:ext cx="3158154" cy="821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3" name="CasellaDiTesto 1032">
            <a:extLst>
              <a:ext uri="{FF2B5EF4-FFF2-40B4-BE49-F238E27FC236}">
                <a16:creationId xmlns:a16="http://schemas.microsoft.com/office/drawing/2014/main" id="{C6A3DB9F-D2E9-EC7C-74D5-59EE44E673E6}"/>
              </a:ext>
            </a:extLst>
          </p:cNvPr>
          <p:cNvSpPr txBox="1"/>
          <p:nvPr/>
        </p:nvSpPr>
        <p:spPr>
          <a:xfrm>
            <a:off x="-72147" y="3147050"/>
            <a:ext cx="20456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Fixes</a:t>
            </a:r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 </a:t>
            </a:r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geomagnetic</a:t>
            </a:r>
            <a:endParaRPr lang="it-IT" sz="1100" dirty="0">
              <a:solidFill>
                <a:schemeClr val="accent6">
                  <a:lumMod val="60000"/>
                  <a:lumOff val="40000"/>
                </a:schemeClr>
              </a:solidFill>
              <a:latin typeface="Proxima Nova" panose="020B0604020202020204" charset="0"/>
            </a:endParaRPr>
          </a:p>
          <a:p>
            <a:pPr algn="ctr"/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cut</a:t>
            </a:r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-off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4" name="CasellaDiTesto 1033">
                <a:extLst>
                  <a:ext uri="{FF2B5EF4-FFF2-40B4-BE49-F238E27FC236}">
                    <a16:creationId xmlns:a16="http://schemas.microsoft.com/office/drawing/2014/main" id="{D23F7AA7-9662-0326-A4D6-0C62442277FC}"/>
                  </a:ext>
                </a:extLst>
              </p:cNvPr>
              <p:cNvSpPr txBox="1"/>
              <p:nvPr/>
            </p:nvSpPr>
            <p:spPr>
              <a:xfrm>
                <a:off x="3748111" y="2788578"/>
                <a:ext cx="2995546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Proxima Nova" panose="020B0604020202020204" charset="0"/>
                  </a:rPr>
                  <a:t>Minimum Energy for a </a:t>
                </a:r>
                <a:r>
                  <a:rPr lang="it-IT" sz="1100" dirty="0" err="1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Proxima Nova" panose="020B0604020202020204" charset="0"/>
                  </a:rPr>
                  <a:t>resolution</a:t>
                </a:r>
                <a:r>
                  <a:rPr lang="it-IT" sz="11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Proxima Nova" panose="020B0604020202020204" charset="0"/>
                  </a:rPr>
                  <a:t> in </a:t>
                </a:r>
                <a14:m>
                  <m:oMath xmlns:m="http://schemas.openxmlformats.org/officeDocument/2006/math">
                    <m:r>
                      <a:rPr lang="it-IT" sz="1100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[28%, 34%]</m:t>
                    </m:r>
                  </m:oMath>
                </a14:m>
                <a:r>
                  <a:rPr lang="it-IT" sz="11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Proxima Nova" panose="020B0604020202020204" charset="0"/>
                  </a:rPr>
                  <a:t> in the band </a:t>
                </a:r>
                <a14:m>
                  <m:oMath xmlns:m="http://schemas.openxmlformats.org/officeDocument/2006/math">
                    <m:r>
                      <a:rPr lang="it-IT" sz="1100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[1</m:t>
                    </m:r>
                    <m:r>
                      <a:rPr lang="it-IT" sz="1100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𝑇𝑒𝑉</m:t>
                    </m:r>
                    <m:r>
                      <a:rPr lang="it-IT" sz="1100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 50</m:t>
                    </m:r>
                    <m:r>
                      <a:rPr lang="it-IT" sz="1100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𝑇𝑒𝑉</m:t>
                    </m:r>
                    <m:r>
                      <a:rPr lang="it-IT" sz="1100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it-IT" sz="11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1034" name="CasellaDiTesto 1033">
                <a:extLst>
                  <a:ext uri="{FF2B5EF4-FFF2-40B4-BE49-F238E27FC236}">
                    <a16:creationId xmlns:a16="http://schemas.microsoft.com/office/drawing/2014/main" id="{D23F7AA7-9662-0326-A4D6-0C6244227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111" y="2788578"/>
                <a:ext cx="2995546" cy="430887"/>
              </a:xfrm>
              <a:prstGeom prst="rect">
                <a:avLst/>
              </a:prstGeom>
              <a:blipFill>
                <a:blip r:embed="rId8"/>
                <a:stretch>
                  <a:fillRect b="-98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6" name="CasellaDiTesto 1035">
                <a:extLst>
                  <a:ext uri="{FF2B5EF4-FFF2-40B4-BE49-F238E27FC236}">
                    <a16:creationId xmlns:a16="http://schemas.microsoft.com/office/drawing/2014/main" id="{5C0DED70-50AB-39B8-B5E0-430C6B3D3664}"/>
                  </a:ext>
                </a:extLst>
              </p:cNvPr>
              <p:cNvSpPr txBox="1"/>
              <p:nvPr/>
            </p:nvSpPr>
            <p:spPr>
              <a:xfrm>
                <a:off x="491929" y="774483"/>
                <a:ext cx="382167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of the 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layers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1 and 2 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shall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be 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greater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than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the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in the </a:t>
                </a:r>
                <a:r>
                  <a:rPr lang="it-IT" sz="16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layer</a:t>
                </a:r>
                <a:r>
                  <a:rPr lang="it-IT" sz="1600" dirty="0">
                    <a:solidFill>
                      <a:schemeClr val="bg1"/>
                    </a:solidFill>
                    <a:latin typeface="Proxima Nova" panose="020B0604020202020204" charset="0"/>
                  </a:rPr>
                  <a:t> 3 and 4.</a:t>
                </a:r>
              </a:p>
            </p:txBody>
          </p:sp>
        </mc:Choice>
        <mc:Fallback xmlns="">
          <p:sp>
            <p:nvSpPr>
              <p:cNvPr id="1036" name="CasellaDiTesto 1035">
                <a:extLst>
                  <a:ext uri="{FF2B5EF4-FFF2-40B4-BE49-F238E27FC236}">
                    <a16:creationId xmlns:a16="http://schemas.microsoft.com/office/drawing/2014/main" id="{5C0DED70-50AB-39B8-B5E0-430C6B3D3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29" y="774483"/>
                <a:ext cx="3821670" cy="584775"/>
              </a:xfrm>
              <a:prstGeom prst="rect">
                <a:avLst/>
              </a:prstGeom>
              <a:blipFill>
                <a:blip r:embed="rId9"/>
                <a:stretch>
                  <a:fillRect l="-957" t="-2083" b="-135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7" name="Freccia in giù 1036">
            <a:extLst>
              <a:ext uri="{FF2B5EF4-FFF2-40B4-BE49-F238E27FC236}">
                <a16:creationId xmlns:a16="http://schemas.microsoft.com/office/drawing/2014/main" id="{523F33B5-8FA0-8A3F-EF43-7A3CF7AC891A}"/>
              </a:ext>
            </a:extLst>
          </p:cNvPr>
          <p:cNvSpPr/>
          <p:nvPr/>
        </p:nvSpPr>
        <p:spPr>
          <a:xfrm>
            <a:off x="788914" y="2948148"/>
            <a:ext cx="323506" cy="198902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1038" name="Freccia in giù 1037">
            <a:extLst>
              <a:ext uri="{FF2B5EF4-FFF2-40B4-BE49-F238E27FC236}">
                <a16:creationId xmlns:a16="http://schemas.microsoft.com/office/drawing/2014/main" id="{E1B8FA63-CBF8-B00D-A69A-2655A75D29CB}"/>
              </a:ext>
            </a:extLst>
          </p:cNvPr>
          <p:cNvSpPr/>
          <p:nvPr/>
        </p:nvSpPr>
        <p:spPr>
          <a:xfrm rot="16200000">
            <a:off x="4418518" y="864652"/>
            <a:ext cx="323506" cy="394667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1039" name="CasellaDiTesto 1038">
            <a:extLst>
              <a:ext uri="{FF2B5EF4-FFF2-40B4-BE49-F238E27FC236}">
                <a16:creationId xmlns:a16="http://schemas.microsoft.com/office/drawing/2014/main" id="{B3E89831-1739-CA09-95B0-14BBAE8663B4}"/>
              </a:ext>
            </a:extLst>
          </p:cNvPr>
          <p:cNvSpPr txBox="1"/>
          <p:nvPr/>
        </p:nvSpPr>
        <p:spPr>
          <a:xfrm>
            <a:off x="4846943" y="753731"/>
            <a:ext cx="171675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Filters out </a:t>
            </a:r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all</a:t>
            </a:r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 </a:t>
            </a:r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GCRs</a:t>
            </a:r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 </a:t>
            </a:r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not</a:t>
            </a:r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 coming from the </a:t>
            </a:r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direciton</a:t>
            </a:r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 of </a:t>
            </a:r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observation</a:t>
            </a:r>
            <a:endParaRPr lang="it-IT" sz="1100" dirty="0">
              <a:solidFill>
                <a:schemeClr val="accent6">
                  <a:lumMod val="60000"/>
                  <a:lumOff val="4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1040" name="Freccia in giù 1039">
            <a:extLst>
              <a:ext uri="{FF2B5EF4-FFF2-40B4-BE49-F238E27FC236}">
                <a16:creationId xmlns:a16="http://schemas.microsoft.com/office/drawing/2014/main" id="{DBCAE971-FD40-6696-329E-F18AA47D46E1}"/>
              </a:ext>
            </a:extLst>
          </p:cNvPr>
          <p:cNvSpPr/>
          <p:nvPr/>
        </p:nvSpPr>
        <p:spPr>
          <a:xfrm>
            <a:off x="5084131" y="2473845"/>
            <a:ext cx="323506" cy="28615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1041" name="Freccia in giù 1040">
            <a:extLst>
              <a:ext uri="{FF2B5EF4-FFF2-40B4-BE49-F238E27FC236}">
                <a16:creationId xmlns:a16="http://schemas.microsoft.com/office/drawing/2014/main" id="{800B70BE-8B68-C1A3-7802-CA113C98F812}"/>
              </a:ext>
            </a:extLst>
          </p:cNvPr>
          <p:cNvSpPr/>
          <p:nvPr/>
        </p:nvSpPr>
        <p:spPr>
          <a:xfrm rot="16200000">
            <a:off x="6894516" y="3753773"/>
            <a:ext cx="323506" cy="394667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1042" name="CasellaDiTesto 1041">
            <a:extLst>
              <a:ext uri="{FF2B5EF4-FFF2-40B4-BE49-F238E27FC236}">
                <a16:creationId xmlns:a16="http://schemas.microsoft.com/office/drawing/2014/main" id="{BFA72637-734E-7A99-A79A-6015C3EAB7AC}"/>
              </a:ext>
            </a:extLst>
          </p:cNvPr>
          <p:cNvSpPr txBox="1"/>
          <p:nvPr/>
        </p:nvSpPr>
        <p:spPr>
          <a:xfrm>
            <a:off x="7305758" y="3690088"/>
            <a:ext cx="165017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Effectively</a:t>
            </a:r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 </a:t>
            </a:r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removal</a:t>
            </a:r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 of </a:t>
            </a:r>
            <a:r>
              <a:rPr lang="it-IT" sz="11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particles</a:t>
            </a:r>
            <a:r>
              <a:rPr lang="it-IT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Proxima Nova" panose="020B0604020202020204" charset="0"/>
              </a:rPr>
              <a:t> coming from the side</a:t>
            </a:r>
          </a:p>
        </p:txBody>
      </p:sp>
      <p:sp>
        <p:nvSpPr>
          <p:cNvPr id="1043" name="CasellaDiTesto 1042">
            <a:extLst>
              <a:ext uri="{FF2B5EF4-FFF2-40B4-BE49-F238E27FC236}">
                <a16:creationId xmlns:a16="http://schemas.microsoft.com/office/drawing/2014/main" id="{04807513-E696-E7DC-8BEA-F4CAC45585D6}"/>
              </a:ext>
            </a:extLst>
          </p:cNvPr>
          <p:cNvSpPr txBox="1"/>
          <p:nvPr/>
        </p:nvSpPr>
        <p:spPr>
          <a:xfrm>
            <a:off x="2414359" y="4091898"/>
            <a:ext cx="6548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BGO</a:t>
            </a:r>
          </a:p>
        </p:txBody>
      </p:sp>
    </p:spTree>
    <p:extLst>
      <p:ext uri="{BB962C8B-B14F-4D97-AF65-F5344CB8AC3E}">
        <p14:creationId xmlns:p14="http://schemas.microsoft.com/office/powerpoint/2010/main" val="2584915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DA0402CF-A0CD-478D-9B0E-C374851E6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1" name="Rettangolo 26830">
            <a:extLst>
              <a:ext uri="{FF2B5EF4-FFF2-40B4-BE49-F238E27FC236}">
                <a16:creationId xmlns:a16="http://schemas.microsoft.com/office/drawing/2014/main" id="{86B42722-12EB-605D-2894-4B6E3A795661}"/>
              </a:ext>
            </a:extLst>
          </p:cNvPr>
          <p:cNvSpPr/>
          <p:nvPr/>
        </p:nvSpPr>
        <p:spPr>
          <a:xfrm>
            <a:off x="4402862" y="2219968"/>
            <a:ext cx="1726466" cy="127523"/>
          </a:xfrm>
          <a:prstGeom prst="rect">
            <a:avLst/>
          </a:prstGeom>
          <a:pattFill prst="dkDnDiag">
            <a:fgClr>
              <a:schemeClr val="accent5">
                <a:lumMod val="25000"/>
              </a:schemeClr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832" name="Rettangolo 26831">
            <a:extLst>
              <a:ext uri="{FF2B5EF4-FFF2-40B4-BE49-F238E27FC236}">
                <a16:creationId xmlns:a16="http://schemas.microsoft.com/office/drawing/2014/main" id="{44521ED9-EEE8-C2BF-4110-A1D11CFC96C6}"/>
              </a:ext>
            </a:extLst>
          </p:cNvPr>
          <p:cNvSpPr/>
          <p:nvPr/>
        </p:nvSpPr>
        <p:spPr>
          <a:xfrm>
            <a:off x="4402862" y="2357278"/>
            <a:ext cx="1726466" cy="125128"/>
          </a:xfrm>
          <a:prstGeom prst="rect">
            <a:avLst/>
          </a:prstGeom>
          <a:pattFill prst="pct70">
            <a:fgClr>
              <a:srgbClr val="92D050"/>
            </a:fgClr>
            <a:bgClr>
              <a:schemeClr val="bg1"/>
            </a:bgClr>
          </a:pattFill>
          <a:ln>
            <a:solidFill>
              <a:srgbClr val="314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AC8E50C7-3E79-6FD9-7D56-F5848CDD1F91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20D62F90-D08C-1800-C961-D0AA0A45F125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8F414C16-8D73-8210-B922-EB70B544ABB4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86C855EF-5872-7BB9-A4B2-E8C564EF2AFD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19B2D16D-E486-8730-35F1-2A482DCFD2E0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E7A4EFB3-47CC-5B83-BB86-767368983394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E6D0ED7-2F15-B965-6DAF-1BA3C68ECE8D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B2ABF4C-5ACA-20EA-63B7-4D65F2679C94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7C816223-CA7D-FDA4-5A18-CF6C81830681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EDC2D696-AD1B-9556-C64D-9AD3FF8AC9A6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01C9176E-4E83-0C12-78A3-0BBFF23B0083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05217955-285C-A1F2-6ED1-1CAD4E9AB810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2813C873-4162-F99A-8153-811C5C1FDC86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B23E6213-00F0-D9D1-9B2E-6DDB9D482DD5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CECDDFE9-8539-D160-1704-A08C3441F3F7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16BAE967-490A-A272-B074-78C94186823D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E2F76214-E7B9-3477-421E-1BB730239259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6496;p76">
            <a:extLst>
              <a:ext uri="{FF2B5EF4-FFF2-40B4-BE49-F238E27FC236}">
                <a16:creationId xmlns:a16="http://schemas.microsoft.com/office/drawing/2014/main" id="{3F03DF6D-6404-B6CC-4675-762AFDD698A7}"/>
              </a:ext>
            </a:extLst>
          </p:cNvPr>
          <p:cNvSpPr txBox="1">
            <a:spLocks/>
          </p:cNvSpPr>
          <p:nvPr/>
        </p:nvSpPr>
        <p:spPr>
          <a:xfrm>
            <a:off x="713250" y="18323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Big Shoulders Text"/>
              <a:buNone/>
              <a:defRPr sz="30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GCR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Measurement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(STK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Selection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)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62414FB-77B9-4A61-7D84-A0F9D72F2091}"/>
              </a:ext>
            </a:extLst>
          </p:cNvPr>
          <p:cNvSpPr/>
          <p:nvPr/>
        </p:nvSpPr>
        <p:spPr>
          <a:xfrm>
            <a:off x="1658714" y="1209206"/>
            <a:ext cx="1726466" cy="344926"/>
          </a:xfrm>
          <a:prstGeom prst="rect">
            <a:avLst/>
          </a:prstGeom>
          <a:solidFill>
            <a:schemeClr val="accent1">
              <a:lumMod val="50000"/>
              <a:lumOff val="50000"/>
              <a:alpha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1827EE16-7428-45B3-7963-EC108A6E81E1}"/>
              </a:ext>
            </a:extLst>
          </p:cNvPr>
          <p:cNvSpPr/>
          <p:nvPr/>
        </p:nvSpPr>
        <p:spPr>
          <a:xfrm>
            <a:off x="1671492" y="1570465"/>
            <a:ext cx="1726466" cy="745614"/>
          </a:xfrm>
          <a:prstGeom prst="rect">
            <a:avLst/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61" name="Google Shape;27416;p90">
            <a:extLst>
              <a:ext uri="{FF2B5EF4-FFF2-40B4-BE49-F238E27FC236}">
                <a16:creationId xmlns:a16="http://schemas.microsoft.com/office/drawing/2014/main" id="{722D61D7-45D4-1726-590A-93E94FC72FD1}"/>
              </a:ext>
            </a:extLst>
          </p:cNvPr>
          <p:cNvCxnSpPr/>
          <p:nvPr/>
        </p:nvCxnSpPr>
        <p:spPr>
          <a:xfrm rot="10800000">
            <a:off x="544896" y="3324728"/>
            <a:ext cx="72831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6" name="Google Shape;27441;p90">
            <a:extLst>
              <a:ext uri="{FF2B5EF4-FFF2-40B4-BE49-F238E27FC236}">
                <a16:creationId xmlns:a16="http://schemas.microsoft.com/office/drawing/2014/main" id="{EBDF4004-2F05-CF24-20A2-A9205732E730}"/>
              </a:ext>
            </a:extLst>
          </p:cNvPr>
          <p:cNvSpPr txBox="1"/>
          <p:nvPr/>
        </p:nvSpPr>
        <p:spPr>
          <a:xfrm>
            <a:off x="1059746" y="3622179"/>
            <a:ext cx="14637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Filtering out the tracks with less than 3 hits</a:t>
            </a:r>
            <a:endParaRPr dirty="0">
              <a:solidFill>
                <a:schemeClr val="accent3"/>
              </a:solidFill>
              <a:latin typeface="Proxima Nova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26689" name="Google Shape;27444;p90">
            <a:extLst>
              <a:ext uri="{FF2B5EF4-FFF2-40B4-BE49-F238E27FC236}">
                <a16:creationId xmlns:a16="http://schemas.microsoft.com/office/drawing/2014/main" id="{AF934C2E-9260-E8F7-3042-2BAAC7CB75B3}"/>
              </a:ext>
            </a:extLst>
          </p:cNvPr>
          <p:cNvSpPr txBox="1"/>
          <p:nvPr/>
        </p:nvSpPr>
        <p:spPr>
          <a:xfrm>
            <a:off x="2796549" y="3622191"/>
            <a:ext cx="14637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Selection of the fittest track</a:t>
            </a:r>
            <a:endParaRPr dirty="0">
              <a:solidFill>
                <a:schemeClr val="accent3"/>
              </a:solidFill>
              <a:latin typeface="Proxima Nova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26692" name="Google Shape;27447;p90">
            <a:extLst>
              <a:ext uri="{FF2B5EF4-FFF2-40B4-BE49-F238E27FC236}">
                <a16:creationId xmlns:a16="http://schemas.microsoft.com/office/drawing/2014/main" id="{050DCDD1-7736-CFD9-0D34-412AAFB10276}"/>
              </a:ext>
            </a:extLst>
          </p:cNvPr>
          <p:cNvSpPr txBox="1"/>
          <p:nvPr/>
        </p:nvSpPr>
        <p:spPr>
          <a:xfrm>
            <a:off x="4533351" y="3622191"/>
            <a:ext cx="14637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Verification of coherence with the BGO track</a:t>
            </a:r>
            <a:endParaRPr dirty="0">
              <a:solidFill>
                <a:schemeClr val="accent3"/>
              </a:solidFill>
              <a:latin typeface="Proxima Nova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26695" name="Google Shape;27450;p90">
            <a:extLst>
              <a:ext uri="{FF2B5EF4-FFF2-40B4-BE49-F238E27FC236}">
                <a16:creationId xmlns:a16="http://schemas.microsoft.com/office/drawing/2014/main" id="{0753E8FC-21B0-D2B9-E43D-2D47D783457B}"/>
              </a:ext>
            </a:extLst>
          </p:cNvPr>
          <p:cNvSpPr txBox="1"/>
          <p:nvPr/>
        </p:nvSpPr>
        <p:spPr>
          <a:xfrm>
            <a:off x="6270154" y="3622191"/>
            <a:ext cx="146370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Verification that the track is fully contained in the PSD, STK, BGO</a:t>
            </a:r>
            <a:endParaRPr dirty="0">
              <a:solidFill>
                <a:schemeClr val="accent3"/>
              </a:solidFill>
              <a:latin typeface="Proxima Nova" panose="020B0604020202020204" charset="0"/>
              <a:ea typeface="Roboto"/>
              <a:cs typeface="Roboto"/>
              <a:sym typeface="Roboto"/>
            </a:endParaRPr>
          </a:p>
        </p:txBody>
      </p:sp>
      <p:grpSp>
        <p:nvGrpSpPr>
          <p:cNvPr id="26715" name="Google Shape;27453;p90">
            <a:extLst>
              <a:ext uri="{FF2B5EF4-FFF2-40B4-BE49-F238E27FC236}">
                <a16:creationId xmlns:a16="http://schemas.microsoft.com/office/drawing/2014/main" id="{4F913DB3-D937-C67A-A445-6E3698F7F291}"/>
              </a:ext>
            </a:extLst>
          </p:cNvPr>
          <p:cNvGrpSpPr/>
          <p:nvPr/>
        </p:nvGrpSpPr>
        <p:grpSpPr>
          <a:xfrm rot="2700000">
            <a:off x="7668039" y="2909238"/>
            <a:ext cx="861482" cy="849691"/>
            <a:chOff x="3196437" y="1247136"/>
            <a:chExt cx="3517087" cy="3468949"/>
          </a:xfrm>
        </p:grpSpPr>
        <p:sp>
          <p:nvSpPr>
            <p:cNvPr id="26716" name="Google Shape;27454;p90">
              <a:extLst>
                <a:ext uri="{FF2B5EF4-FFF2-40B4-BE49-F238E27FC236}">
                  <a16:creationId xmlns:a16="http://schemas.microsoft.com/office/drawing/2014/main" id="{4E71ED3D-1C50-41FC-E09C-FD4E4797887A}"/>
                </a:ext>
              </a:extLst>
            </p:cNvPr>
            <p:cNvSpPr/>
            <p:nvPr/>
          </p:nvSpPr>
          <p:spPr>
            <a:xfrm>
              <a:off x="3196437" y="3501619"/>
              <a:ext cx="1296691" cy="1214466"/>
            </a:xfrm>
            <a:custGeom>
              <a:avLst/>
              <a:gdLst/>
              <a:ahLst/>
              <a:cxnLst/>
              <a:rect l="l" t="t" r="r" b="b"/>
              <a:pathLst>
                <a:path w="69120" h="64737" extrusionOk="0">
                  <a:moveTo>
                    <a:pt x="44297" y="1"/>
                  </a:moveTo>
                  <a:cubicBezTo>
                    <a:pt x="35207" y="1"/>
                    <a:pt x="25238" y="4029"/>
                    <a:pt x="19279" y="10021"/>
                  </a:cubicBezTo>
                  <a:cubicBezTo>
                    <a:pt x="9475" y="19825"/>
                    <a:pt x="0" y="64736"/>
                    <a:pt x="0" y="64736"/>
                  </a:cubicBezTo>
                  <a:cubicBezTo>
                    <a:pt x="0" y="64736"/>
                    <a:pt x="44911" y="55261"/>
                    <a:pt x="54715" y="45457"/>
                  </a:cubicBezTo>
                  <a:cubicBezTo>
                    <a:pt x="64519" y="35708"/>
                    <a:pt x="69120" y="15169"/>
                    <a:pt x="59316" y="5420"/>
                  </a:cubicBezTo>
                  <a:cubicBezTo>
                    <a:pt x="55504" y="1630"/>
                    <a:pt x="50079" y="1"/>
                    <a:pt x="44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7" name="Google Shape;27455;p90">
              <a:extLst>
                <a:ext uri="{FF2B5EF4-FFF2-40B4-BE49-F238E27FC236}">
                  <a16:creationId xmlns:a16="http://schemas.microsoft.com/office/drawing/2014/main" id="{62A6792D-9BB8-A30C-CACA-D97C3FDE657C}"/>
                </a:ext>
              </a:extLst>
            </p:cNvPr>
            <p:cNvSpPr/>
            <p:nvPr/>
          </p:nvSpPr>
          <p:spPr>
            <a:xfrm>
              <a:off x="3412195" y="3564146"/>
              <a:ext cx="999758" cy="936162"/>
            </a:xfrm>
            <a:custGeom>
              <a:avLst/>
              <a:gdLst/>
              <a:ahLst/>
              <a:cxnLst/>
              <a:rect l="l" t="t" r="r" b="b"/>
              <a:pathLst>
                <a:path w="53292" h="49902" extrusionOk="0">
                  <a:moveTo>
                    <a:pt x="34193" y="0"/>
                  </a:moveTo>
                  <a:cubicBezTo>
                    <a:pt x="27180" y="0"/>
                    <a:pt x="19465" y="3107"/>
                    <a:pt x="14843" y="7729"/>
                  </a:cubicBezTo>
                  <a:cubicBezTo>
                    <a:pt x="7285" y="15287"/>
                    <a:pt x="1" y="49901"/>
                    <a:pt x="1" y="49901"/>
                  </a:cubicBezTo>
                  <a:cubicBezTo>
                    <a:pt x="1" y="49901"/>
                    <a:pt x="34615" y="42617"/>
                    <a:pt x="42174" y="35059"/>
                  </a:cubicBezTo>
                  <a:cubicBezTo>
                    <a:pt x="49732" y="27501"/>
                    <a:pt x="53292" y="11727"/>
                    <a:pt x="45734" y="4169"/>
                  </a:cubicBezTo>
                  <a:cubicBezTo>
                    <a:pt x="42819" y="1254"/>
                    <a:pt x="38647" y="0"/>
                    <a:pt x="34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8" name="Google Shape;27456;p90">
              <a:extLst>
                <a:ext uri="{FF2B5EF4-FFF2-40B4-BE49-F238E27FC236}">
                  <a16:creationId xmlns:a16="http://schemas.microsoft.com/office/drawing/2014/main" id="{B11F842A-2FC0-F826-8B59-81CB4592B4EC}"/>
                </a:ext>
              </a:extLst>
            </p:cNvPr>
            <p:cNvSpPr/>
            <p:nvPr/>
          </p:nvSpPr>
          <p:spPr>
            <a:xfrm>
              <a:off x="3597150" y="3585382"/>
              <a:ext cx="778840" cy="729970"/>
            </a:xfrm>
            <a:custGeom>
              <a:avLst/>
              <a:gdLst/>
              <a:ahLst/>
              <a:cxnLst/>
              <a:rect l="l" t="t" r="r" b="b"/>
              <a:pathLst>
                <a:path w="41516" h="38911" extrusionOk="0">
                  <a:moveTo>
                    <a:pt x="26635" y="1"/>
                  </a:moveTo>
                  <a:cubicBezTo>
                    <a:pt x="21171" y="1"/>
                    <a:pt x="15175" y="2431"/>
                    <a:pt x="11557" y="6049"/>
                  </a:cubicBezTo>
                  <a:cubicBezTo>
                    <a:pt x="5696" y="11909"/>
                    <a:pt x="0" y="38911"/>
                    <a:pt x="0" y="38911"/>
                  </a:cubicBezTo>
                  <a:cubicBezTo>
                    <a:pt x="0" y="38911"/>
                    <a:pt x="27002" y="33215"/>
                    <a:pt x="32862" y="27300"/>
                  </a:cubicBezTo>
                  <a:cubicBezTo>
                    <a:pt x="38723" y="21439"/>
                    <a:pt x="41516" y="9116"/>
                    <a:pt x="35656" y="3256"/>
                  </a:cubicBezTo>
                  <a:cubicBezTo>
                    <a:pt x="33359" y="980"/>
                    <a:pt x="30104" y="1"/>
                    <a:pt x="26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9" name="Google Shape;27457;p90">
              <a:extLst>
                <a:ext uri="{FF2B5EF4-FFF2-40B4-BE49-F238E27FC236}">
                  <a16:creationId xmlns:a16="http://schemas.microsoft.com/office/drawing/2014/main" id="{D0252A60-0081-36D0-EFB4-DFF30BF982A5}"/>
                </a:ext>
              </a:extLst>
            </p:cNvPr>
            <p:cNvSpPr/>
            <p:nvPr/>
          </p:nvSpPr>
          <p:spPr>
            <a:xfrm>
              <a:off x="3295058" y="2405247"/>
              <a:ext cx="1266919" cy="1265887"/>
            </a:xfrm>
            <a:custGeom>
              <a:avLst/>
              <a:gdLst/>
              <a:ahLst/>
              <a:cxnLst/>
              <a:rect l="l" t="t" r="r" b="b"/>
              <a:pathLst>
                <a:path w="67533" h="67478" extrusionOk="0">
                  <a:moveTo>
                    <a:pt x="67532" y="0"/>
                  </a:moveTo>
                  <a:cubicBezTo>
                    <a:pt x="10024" y="0"/>
                    <a:pt x="14734" y="18513"/>
                    <a:pt x="1" y="67477"/>
                  </a:cubicBezTo>
                  <a:lnTo>
                    <a:pt x="31713" y="55373"/>
                  </a:lnTo>
                  <a:lnTo>
                    <a:pt x="675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0" name="Google Shape;27458;p90">
              <a:extLst>
                <a:ext uri="{FF2B5EF4-FFF2-40B4-BE49-F238E27FC236}">
                  <a16:creationId xmlns:a16="http://schemas.microsoft.com/office/drawing/2014/main" id="{778D7C7A-623D-6B80-5989-48A1F8808837}"/>
                </a:ext>
              </a:extLst>
            </p:cNvPr>
            <p:cNvSpPr/>
            <p:nvPr/>
          </p:nvSpPr>
          <p:spPr>
            <a:xfrm>
              <a:off x="4241387" y="3350526"/>
              <a:ext cx="1265869" cy="1266919"/>
            </a:xfrm>
            <a:custGeom>
              <a:avLst/>
              <a:gdLst/>
              <a:ahLst/>
              <a:cxnLst/>
              <a:rect l="l" t="t" r="r" b="b"/>
              <a:pathLst>
                <a:path w="67477" h="67533" extrusionOk="0">
                  <a:moveTo>
                    <a:pt x="67477" y="1"/>
                  </a:moveTo>
                  <a:lnTo>
                    <a:pt x="12104" y="35820"/>
                  </a:lnTo>
                  <a:lnTo>
                    <a:pt x="0" y="67532"/>
                  </a:lnTo>
                  <a:cubicBezTo>
                    <a:pt x="48964" y="52799"/>
                    <a:pt x="67477" y="57509"/>
                    <a:pt x="67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1" name="Google Shape;27459;p90">
              <a:extLst>
                <a:ext uri="{FF2B5EF4-FFF2-40B4-BE49-F238E27FC236}">
                  <a16:creationId xmlns:a16="http://schemas.microsoft.com/office/drawing/2014/main" id="{D55705BA-885C-AEC2-CF12-8319432789C0}"/>
                </a:ext>
              </a:extLst>
            </p:cNvPr>
            <p:cNvSpPr/>
            <p:nvPr/>
          </p:nvSpPr>
          <p:spPr>
            <a:xfrm>
              <a:off x="3889975" y="1247136"/>
              <a:ext cx="2823549" cy="2776424"/>
            </a:xfrm>
            <a:custGeom>
              <a:avLst/>
              <a:gdLst/>
              <a:ahLst/>
              <a:cxnLst/>
              <a:rect l="l" t="t" r="r" b="b"/>
              <a:pathLst>
                <a:path w="150509" h="147997" extrusionOk="0">
                  <a:moveTo>
                    <a:pt x="144589" y="1"/>
                  </a:moveTo>
                  <a:cubicBezTo>
                    <a:pt x="132749" y="1"/>
                    <a:pt x="92135" y="1885"/>
                    <a:pt x="65889" y="26462"/>
                  </a:cubicBezTo>
                  <a:cubicBezTo>
                    <a:pt x="34834" y="55435"/>
                    <a:pt x="1" y="117106"/>
                    <a:pt x="1" y="117106"/>
                  </a:cubicBezTo>
                  <a:lnTo>
                    <a:pt x="30836" y="147996"/>
                  </a:lnTo>
                  <a:cubicBezTo>
                    <a:pt x="30836" y="147996"/>
                    <a:pt x="92562" y="113163"/>
                    <a:pt x="121535" y="82053"/>
                  </a:cubicBezTo>
                  <a:cubicBezTo>
                    <a:pt x="150508" y="51053"/>
                    <a:pt x="147934" y="62"/>
                    <a:pt x="147934" y="62"/>
                  </a:cubicBezTo>
                  <a:cubicBezTo>
                    <a:pt x="147934" y="62"/>
                    <a:pt x="146734" y="1"/>
                    <a:pt x="144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2" name="Google Shape;27460;p90">
              <a:extLst>
                <a:ext uri="{FF2B5EF4-FFF2-40B4-BE49-F238E27FC236}">
                  <a16:creationId xmlns:a16="http://schemas.microsoft.com/office/drawing/2014/main" id="{ADDBD606-0EBC-2657-0A54-84EF1D802962}"/>
                </a:ext>
              </a:extLst>
            </p:cNvPr>
            <p:cNvSpPr/>
            <p:nvPr/>
          </p:nvSpPr>
          <p:spPr>
            <a:xfrm>
              <a:off x="5836025" y="1247642"/>
              <a:ext cx="835364" cy="828836"/>
            </a:xfrm>
            <a:custGeom>
              <a:avLst/>
              <a:gdLst/>
              <a:ahLst/>
              <a:cxnLst/>
              <a:rect l="l" t="t" r="r" b="b"/>
              <a:pathLst>
                <a:path w="44529" h="44181" extrusionOk="0">
                  <a:moveTo>
                    <a:pt x="40992" y="0"/>
                  </a:moveTo>
                  <a:cubicBezTo>
                    <a:pt x="27119" y="0"/>
                    <a:pt x="13324" y="1976"/>
                    <a:pt x="1" y="5841"/>
                  </a:cubicBezTo>
                  <a:lnTo>
                    <a:pt x="38395" y="44180"/>
                  </a:lnTo>
                  <a:cubicBezTo>
                    <a:pt x="42557" y="29830"/>
                    <a:pt x="44529" y="14933"/>
                    <a:pt x="44200" y="35"/>
                  </a:cubicBezTo>
                  <a:cubicBezTo>
                    <a:pt x="43130" y="12"/>
                    <a:pt x="42061" y="0"/>
                    <a:pt x="40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3" name="Google Shape;27461;p90">
              <a:extLst>
                <a:ext uri="{FF2B5EF4-FFF2-40B4-BE49-F238E27FC236}">
                  <a16:creationId xmlns:a16="http://schemas.microsoft.com/office/drawing/2014/main" id="{2FAF4586-FB15-466A-61C9-4C6C329EA029}"/>
                </a:ext>
              </a:extLst>
            </p:cNvPr>
            <p:cNvSpPr/>
            <p:nvPr/>
          </p:nvSpPr>
          <p:spPr>
            <a:xfrm>
              <a:off x="5133238" y="1839108"/>
              <a:ext cx="950438" cy="865155"/>
            </a:xfrm>
            <a:custGeom>
              <a:avLst/>
              <a:gdLst/>
              <a:ahLst/>
              <a:cxnLst/>
              <a:rect l="l" t="t" r="r" b="b"/>
              <a:pathLst>
                <a:path w="50663" h="46117" extrusionOk="0">
                  <a:moveTo>
                    <a:pt x="25331" y="0"/>
                  </a:moveTo>
                  <a:cubicBezTo>
                    <a:pt x="19430" y="0"/>
                    <a:pt x="13528" y="2246"/>
                    <a:pt x="9037" y="6737"/>
                  </a:cubicBezTo>
                  <a:cubicBezTo>
                    <a:pt x="0" y="15774"/>
                    <a:pt x="0" y="30343"/>
                    <a:pt x="9037" y="39380"/>
                  </a:cubicBezTo>
                  <a:cubicBezTo>
                    <a:pt x="13528" y="43871"/>
                    <a:pt x="19430" y="46117"/>
                    <a:pt x="25331" y="46117"/>
                  </a:cubicBezTo>
                  <a:cubicBezTo>
                    <a:pt x="31233" y="46117"/>
                    <a:pt x="37134" y="43871"/>
                    <a:pt x="41625" y="39380"/>
                  </a:cubicBezTo>
                  <a:cubicBezTo>
                    <a:pt x="50662" y="30343"/>
                    <a:pt x="50662" y="15774"/>
                    <a:pt x="41625" y="6737"/>
                  </a:cubicBezTo>
                  <a:cubicBezTo>
                    <a:pt x="37134" y="2246"/>
                    <a:pt x="31233" y="0"/>
                    <a:pt x="25331" y="0"/>
                  </a:cubicBezTo>
                  <a:close/>
                </a:path>
              </a:pathLst>
            </a:custGeom>
            <a:solidFill>
              <a:schemeClr val="dk2">
                <a:alpha val="3127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4" name="Google Shape;27462;p90">
              <a:extLst>
                <a:ext uri="{FF2B5EF4-FFF2-40B4-BE49-F238E27FC236}">
                  <a16:creationId xmlns:a16="http://schemas.microsoft.com/office/drawing/2014/main" id="{DEF0A9C6-9097-5EE0-1CCB-15BA5690784B}"/>
                </a:ext>
              </a:extLst>
            </p:cNvPr>
            <p:cNvSpPr/>
            <p:nvPr/>
          </p:nvSpPr>
          <p:spPr>
            <a:xfrm>
              <a:off x="5205164" y="1868899"/>
              <a:ext cx="806586" cy="805573"/>
            </a:xfrm>
            <a:custGeom>
              <a:avLst/>
              <a:gdLst/>
              <a:ahLst/>
              <a:cxnLst/>
              <a:rect l="l" t="t" r="r" b="b"/>
              <a:pathLst>
                <a:path w="42995" h="42941" extrusionOk="0">
                  <a:moveTo>
                    <a:pt x="21470" y="1"/>
                  </a:moveTo>
                  <a:cubicBezTo>
                    <a:pt x="9640" y="1"/>
                    <a:pt x="0" y="9585"/>
                    <a:pt x="0" y="21470"/>
                  </a:cubicBezTo>
                  <a:cubicBezTo>
                    <a:pt x="0" y="33355"/>
                    <a:pt x="9640" y="42940"/>
                    <a:pt x="21470" y="42940"/>
                  </a:cubicBezTo>
                  <a:cubicBezTo>
                    <a:pt x="33355" y="42940"/>
                    <a:pt x="42995" y="33355"/>
                    <a:pt x="42995" y="21470"/>
                  </a:cubicBezTo>
                  <a:cubicBezTo>
                    <a:pt x="42995" y="9585"/>
                    <a:pt x="33355" y="1"/>
                    <a:pt x="21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5" name="Google Shape;27463;p90">
              <a:extLst>
                <a:ext uri="{FF2B5EF4-FFF2-40B4-BE49-F238E27FC236}">
                  <a16:creationId xmlns:a16="http://schemas.microsoft.com/office/drawing/2014/main" id="{9035EFB1-EE6B-B59D-F868-D9406951F7E3}"/>
                </a:ext>
              </a:extLst>
            </p:cNvPr>
            <p:cNvSpPr/>
            <p:nvPr/>
          </p:nvSpPr>
          <p:spPr>
            <a:xfrm>
              <a:off x="5280166" y="1972154"/>
              <a:ext cx="656581" cy="599044"/>
            </a:xfrm>
            <a:custGeom>
              <a:avLst/>
              <a:gdLst/>
              <a:ahLst/>
              <a:cxnLst/>
              <a:rect l="l" t="t" r="r" b="b"/>
              <a:pathLst>
                <a:path w="34999" h="31932" extrusionOk="0">
                  <a:moveTo>
                    <a:pt x="17493" y="1"/>
                  </a:moveTo>
                  <a:cubicBezTo>
                    <a:pt x="13405" y="1"/>
                    <a:pt x="9311" y="1562"/>
                    <a:pt x="6189" y="4684"/>
                  </a:cubicBezTo>
                  <a:cubicBezTo>
                    <a:pt x="0" y="10928"/>
                    <a:pt x="0" y="21005"/>
                    <a:pt x="6189" y="27249"/>
                  </a:cubicBezTo>
                  <a:cubicBezTo>
                    <a:pt x="9311" y="30371"/>
                    <a:pt x="13405" y="31932"/>
                    <a:pt x="17493" y="31932"/>
                  </a:cubicBezTo>
                  <a:cubicBezTo>
                    <a:pt x="21580" y="31932"/>
                    <a:pt x="25660" y="30371"/>
                    <a:pt x="28755" y="27249"/>
                  </a:cubicBezTo>
                  <a:cubicBezTo>
                    <a:pt x="34998" y="21005"/>
                    <a:pt x="34998" y="10928"/>
                    <a:pt x="28755" y="4684"/>
                  </a:cubicBezTo>
                  <a:cubicBezTo>
                    <a:pt x="25660" y="1562"/>
                    <a:pt x="21580" y="1"/>
                    <a:pt x="17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6" name="Google Shape;27464;p90">
              <a:extLst>
                <a:ext uri="{FF2B5EF4-FFF2-40B4-BE49-F238E27FC236}">
                  <a16:creationId xmlns:a16="http://schemas.microsoft.com/office/drawing/2014/main" id="{72226429-D971-4908-78E1-F1DF2072FC8A}"/>
                </a:ext>
              </a:extLst>
            </p:cNvPr>
            <p:cNvSpPr/>
            <p:nvPr/>
          </p:nvSpPr>
          <p:spPr>
            <a:xfrm>
              <a:off x="5308925" y="1972679"/>
              <a:ext cx="538431" cy="538412"/>
            </a:xfrm>
            <a:custGeom>
              <a:avLst/>
              <a:gdLst/>
              <a:ahLst/>
              <a:cxnLst/>
              <a:rect l="l" t="t" r="r" b="b"/>
              <a:pathLst>
                <a:path w="28701" h="28700" extrusionOk="0">
                  <a:moveTo>
                    <a:pt x="15391" y="0"/>
                  </a:moveTo>
                  <a:lnTo>
                    <a:pt x="56" y="15336"/>
                  </a:lnTo>
                  <a:cubicBezTo>
                    <a:pt x="1" y="15610"/>
                    <a:pt x="1" y="15774"/>
                    <a:pt x="1" y="15938"/>
                  </a:cubicBezTo>
                  <a:cubicBezTo>
                    <a:pt x="1" y="20977"/>
                    <a:pt x="2356" y="25687"/>
                    <a:pt x="6409" y="28700"/>
                  </a:cubicBezTo>
                  <a:lnTo>
                    <a:pt x="28700" y="6354"/>
                  </a:lnTo>
                  <a:cubicBezTo>
                    <a:pt x="25688" y="2355"/>
                    <a:pt x="20978" y="0"/>
                    <a:pt x="159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7" name="Google Shape;27465;p90">
              <a:extLst>
                <a:ext uri="{FF2B5EF4-FFF2-40B4-BE49-F238E27FC236}">
                  <a16:creationId xmlns:a16="http://schemas.microsoft.com/office/drawing/2014/main" id="{BFFC64F7-DE90-17FA-5C1B-A7DA25788785}"/>
                </a:ext>
              </a:extLst>
            </p:cNvPr>
            <p:cNvSpPr/>
            <p:nvPr/>
          </p:nvSpPr>
          <p:spPr>
            <a:xfrm>
              <a:off x="3767716" y="2842430"/>
              <a:ext cx="1300800" cy="1302375"/>
            </a:xfrm>
            <a:custGeom>
              <a:avLst/>
              <a:gdLst/>
              <a:ahLst/>
              <a:cxnLst/>
              <a:rect l="l" t="t" r="r" b="b"/>
              <a:pathLst>
                <a:path w="69339" h="69423" extrusionOk="0">
                  <a:moveTo>
                    <a:pt x="68838" y="0"/>
                  </a:moveTo>
                  <a:cubicBezTo>
                    <a:pt x="67154" y="0"/>
                    <a:pt x="60632" y="1779"/>
                    <a:pt x="40585" y="21827"/>
                  </a:cubicBezTo>
                  <a:cubicBezTo>
                    <a:pt x="25797" y="36615"/>
                    <a:pt x="12269" y="52498"/>
                    <a:pt x="0" y="69422"/>
                  </a:cubicBezTo>
                  <a:lnTo>
                    <a:pt x="0" y="69422"/>
                  </a:lnTo>
                  <a:lnTo>
                    <a:pt x="69339" y="83"/>
                  </a:lnTo>
                  <a:cubicBezTo>
                    <a:pt x="69339" y="83"/>
                    <a:pt x="69201" y="0"/>
                    <a:pt x="68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8" name="Google Shape;27466;p90">
              <a:extLst>
                <a:ext uri="{FF2B5EF4-FFF2-40B4-BE49-F238E27FC236}">
                  <a16:creationId xmlns:a16="http://schemas.microsoft.com/office/drawing/2014/main" id="{8C50786B-8D53-E573-6382-898C2C15D036}"/>
                </a:ext>
              </a:extLst>
            </p:cNvPr>
            <p:cNvSpPr/>
            <p:nvPr/>
          </p:nvSpPr>
          <p:spPr>
            <a:xfrm>
              <a:off x="3768729" y="2843987"/>
              <a:ext cx="1349107" cy="1300818"/>
            </a:xfrm>
            <a:custGeom>
              <a:avLst/>
              <a:gdLst/>
              <a:ahLst/>
              <a:cxnLst/>
              <a:rect l="l" t="t" r="r" b="b"/>
              <a:pathLst>
                <a:path w="71914" h="69340" extrusionOk="0">
                  <a:moveTo>
                    <a:pt x="69285" y="0"/>
                  </a:moveTo>
                  <a:lnTo>
                    <a:pt x="1" y="69339"/>
                  </a:lnTo>
                  <a:lnTo>
                    <a:pt x="1" y="69339"/>
                  </a:lnTo>
                  <a:cubicBezTo>
                    <a:pt x="16870" y="57071"/>
                    <a:pt x="32753" y="43542"/>
                    <a:pt x="47541" y="28809"/>
                  </a:cubicBezTo>
                  <a:cubicBezTo>
                    <a:pt x="71913" y="4383"/>
                    <a:pt x="69285" y="1"/>
                    <a:pt x="692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9" name="Google Shape;27467;p90">
              <a:extLst>
                <a:ext uri="{FF2B5EF4-FFF2-40B4-BE49-F238E27FC236}">
                  <a16:creationId xmlns:a16="http://schemas.microsoft.com/office/drawing/2014/main" id="{7009FF52-4C6D-F055-232D-01E0BF6E85C5}"/>
                </a:ext>
              </a:extLst>
            </p:cNvPr>
            <p:cNvSpPr/>
            <p:nvPr/>
          </p:nvSpPr>
          <p:spPr>
            <a:xfrm>
              <a:off x="6549111" y="1302759"/>
              <a:ext cx="97627" cy="685340"/>
            </a:xfrm>
            <a:custGeom>
              <a:avLst/>
              <a:gdLst/>
              <a:ahLst/>
              <a:cxnLst/>
              <a:rect l="l" t="t" r="r" b="b"/>
              <a:pathLst>
                <a:path w="5204" h="36532" extrusionOk="0">
                  <a:moveTo>
                    <a:pt x="4272" y="0"/>
                  </a:moveTo>
                  <a:lnTo>
                    <a:pt x="4272" y="0"/>
                  </a:lnTo>
                  <a:cubicBezTo>
                    <a:pt x="1205" y="21032"/>
                    <a:pt x="0" y="36532"/>
                    <a:pt x="0" y="36532"/>
                  </a:cubicBezTo>
                  <a:cubicBezTo>
                    <a:pt x="5203" y="13201"/>
                    <a:pt x="4272" y="2"/>
                    <a:pt x="4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38" name="Ovale 26737">
            <a:extLst>
              <a:ext uri="{FF2B5EF4-FFF2-40B4-BE49-F238E27FC236}">
                <a16:creationId xmlns:a16="http://schemas.microsoft.com/office/drawing/2014/main" id="{C8022D4A-7BF6-990A-AD55-AC85A49FC1BF}"/>
              </a:ext>
            </a:extLst>
          </p:cNvPr>
          <p:cNvSpPr/>
          <p:nvPr/>
        </p:nvSpPr>
        <p:spPr>
          <a:xfrm>
            <a:off x="1648377" y="3178370"/>
            <a:ext cx="286437" cy="2962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10000"/>
                  </a:schemeClr>
                </a:solidFill>
                <a:latin typeface="Proxima Nova" panose="020B0604020202020204" charset="0"/>
              </a:rPr>
              <a:t>1</a:t>
            </a:r>
          </a:p>
        </p:txBody>
      </p:sp>
      <p:sp>
        <p:nvSpPr>
          <p:cNvPr id="26739" name="Ovale 26738">
            <a:extLst>
              <a:ext uri="{FF2B5EF4-FFF2-40B4-BE49-F238E27FC236}">
                <a16:creationId xmlns:a16="http://schemas.microsoft.com/office/drawing/2014/main" id="{7632BFB2-FD52-34D1-7FFE-9BECCD186F79}"/>
              </a:ext>
            </a:extLst>
          </p:cNvPr>
          <p:cNvSpPr/>
          <p:nvPr/>
        </p:nvSpPr>
        <p:spPr>
          <a:xfrm>
            <a:off x="3385180" y="3180114"/>
            <a:ext cx="286437" cy="2962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10000"/>
                  </a:schemeClr>
                </a:solidFill>
                <a:latin typeface="Proxima Nova" panose="020B0604020202020204" charset="0"/>
              </a:rPr>
              <a:t>2</a:t>
            </a:r>
          </a:p>
        </p:txBody>
      </p:sp>
      <p:sp>
        <p:nvSpPr>
          <p:cNvPr id="26740" name="Ovale 26739">
            <a:extLst>
              <a:ext uri="{FF2B5EF4-FFF2-40B4-BE49-F238E27FC236}">
                <a16:creationId xmlns:a16="http://schemas.microsoft.com/office/drawing/2014/main" id="{AB44C97C-2CA8-E21C-204F-886795F61E46}"/>
              </a:ext>
            </a:extLst>
          </p:cNvPr>
          <p:cNvSpPr/>
          <p:nvPr/>
        </p:nvSpPr>
        <p:spPr>
          <a:xfrm>
            <a:off x="5119502" y="3180262"/>
            <a:ext cx="286437" cy="2962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10000"/>
                  </a:schemeClr>
                </a:solidFill>
                <a:latin typeface="Proxima Nova" panose="020B0604020202020204" charset="0"/>
              </a:rPr>
              <a:t>3</a:t>
            </a:r>
          </a:p>
        </p:txBody>
      </p:sp>
      <p:sp>
        <p:nvSpPr>
          <p:cNvPr id="26741" name="Ovale 26740">
            <a:extLst>
              <a:ext uri="{FF2B5EF4-FFF2-40B4-BE49-F238E27FC236}">
                <a16:creationId xmlns:a16="http://schemas.microsoft.com/office/drawing/2014/main" id="{6D99FD0E-5A7B-EECF-E0C4-93BF302AF9F0}"/>
              </a:ext>
            </a:extLst>
          </p:cNvPr>
          <p:cNvSpPr/>
          <p:nvPr/>
        </p:nvSpPr>
        <p:spPr>
          <a:xfrm>
            <a:off x="6860990" y="3158793"/>
            <a:ext cx="286437" cy="29622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5">
                    <a:lumMod val="10000"/>
                  </a:schemeClr>
                </a:solidFill>
                <a:latin typeface="Proxima Nova" panose="020B0604020202020204" charset="0"/>
              </a:rPr>
              <a:t>4</a:t>
            </a:r>
          </a:p>
        </p:txBody>
      </p:sp>
      <p:sp>
        <p:nvSpPr>
          <p:cNvPr id="26742" name="Rettangolo 26741">
            <a:extLst>
              <a:ext uri="{FF2B5EF4-FFF2-40B4-BE49-F238E27FC236}">
                <a16:creationId xmlns:a16="http://schemas.microsoft.com/office/drawing/2014/main" id="{095471EA-C269-933F-F6A8-A2EB0AB0DF8E}"/>
              </a:ext>
            </a:extLst>
          </p:cNvPr>
          <p:cNvSpPr/>
          <p:nvPr/>
        </p:nvSpPr>
        <p:spPr>
          <a:xfrm>
            <a:off x="1648377" y="2334648"/>
            <a:ext cx="1726466" cy="378652"/>
          </a:xfrm>
          <a:prstGeom prst="rect">
            <a:avLst/>
          </a:prstGeom>
          <a:pattFill prst="wdDnDiag">
            <a:fgClr>
              <a:srgbClr val="314C14"/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743" name="CasellaDiTesto 26742">
            <a:extLst>
              <a:ext uri="{FF2B5EF4-FFF2-40B4-BE49-F238E27FC236}">
                <a16:creationId xmlns:a16="http://schemas.microsoft.com/office/drawing/2014/main" id="{AFA17D88-697E-5BEA-5149-B20FC6FF4676}"/>
              </a:ext>
            </a:extLst>
          </p:cNvPr>
          <p:cNvSpPr txBox="1"/>
          <p:nvPr/>
        </p:nvSpPr>
        <p:spPr>
          <a:xfrm>
            <a:off x="758245" y="1792406"/>
            <a:ext cx="964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STK</a:t>
            </a:r>
          </a:p>
        </p:txBody>
      </p:sp>
      <p:sp>
        <p:nvSpPr>
          <p:cNvPr id="26744" name="CasellaDiTesto 26743">
            <a:extLst>
              <a:ext uri="{FF2B5EF4-FFF2-40B4-BE49-F238E27FC236}">
                <a16:creationId xmlns:a16="http://schemas.microsoft.com/office/drawing/2014/main" id="{61DFD292-7E34-5F1A-73F3-BC3B89E3D84D}"/>
              </a:ext>
            </a:extLst>
          </p:cNvPr>
          <p:cNvSpPr txBox="1"/>
          <p:nvPr/>
        </p:nvSpPr>
        <p:spPr>
          <a:xfrm>
            <a:off x="758245" y="2348216"/>
            <a:ext cx="964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BGO</a:t>
            </a:r>
          </a:p>
        </p:txBody>
      </p:sp>
      <p:sp>
        <p:nvSpPr>
          <p:cNvPr id="26756" name="Figura a mano libera: forma 26755">
            <a:extLst>
              <a:ext uri="{FF2B5EF4-FFF2-40B4-BE49-F238E27FC236}">
                <a16:creationId xmlns:a16="http://schemas.microsoft.com/office/drawing/2014/main" id="{727301AB-6415-0E4E-C03E-5A2B7E0EA0DE}"/>
              </a:ext>
            </a:extLst>
          </p:cNvPr>
          <p:cNvSpPr/>
          <p:nvPr/>
        </p:nvSpPr>
        <p:spPr>
          <a:xfrm>
            <a:off x="2813653" y="778063"/>
            <a:ext cx="514969" cy="2304156"/>
          </a:xfrm>
          <a:custGeom>
            <a:avLst/>
            <a:gdLst>
              <a:gd name="connsiteX0" fmla="*/ 596978 w 811548"/>
              <a:gd name="connsiteY0" fmla="*/ 0 h 2304156"/>
              <a:gd name="connsiteX1" fmla="*/ 2783 w 811548"/>
              <a:gd name="connsiteY1" fmla="*/ 1095960 h 2304156"/>
              <a:gd name="connsiteX2" fmla="*/ 811548 w 811548"/>
              <a:gd name="connsiteY2" fmla="*/ 2304156 h 23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1548" h="2304156">
                <a:moveTo>
                  <a:pt x="596978" y="0"/>
                </a:moveTo>
                <a:cubicBezTo>
                  <a:pt x="281999" y="355967"/>
                  <a:pt x="-32979" y="711934"/>
                  <a:pt x="2783" y="1095960"/>
                </a:cubicBezTo>
                <a:cubicBezTo>
                  <a:pt x="38545" y="1479986"/>
                  <a:pt x="623937" y="2096738"/>
                  <a:pt x="811548" y="2304156"/>
                </a:cubicBezTo>
              </a:path>
            </a:pathLst>
          </a:custGeom>
          <a:noFill/>
          <a:ln w="6350">
            <a:solidFill>
              <a:srgbClr val="FF0000"/>
            </a:solidFill>
            <a:tailEnd type="triangle"/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758" name="Esplosione: 8 punte 26757">
            <a:extLst>
              <a:ext uri="{FF2B5EF4-FFF2-40B4-BE49-F238E27FC236}">
                <a16:creationId xmlns:a16="http://schemas.microsoft.com/office/drawing/2014/main" id="{76F08B8E-7337-38B7-CACB-1C8CE673ED09}"/>
              </a:ext>
            </a:extLst>
          </p:cNvPr>
          <p:cNvSpPr/>
          <p:nvPr/>
        </p:nvSpPr>
        <p:spPr>
          <a:xfrm>
            <a:off x="2744317" y="1591375"/>
            <a:ext cx="168358" cy="16493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766" name="Esplosione: 8 punte 26765">
            <a:extLst>
              <a:ext uri="{FF2B5EF4-FFF2-40B4-BE49-F238E27FC236}">
                <a16:creationId xmlns:a16="http://schemas.microsoft.com/office/drawing/2014/main" id="{303E8E4F-D075-C9FB-A2E6-AC9B7B1CC506}"/>
              </a:ext>
            </a:extLst>
          </p:cNvPr>
          <p:cNvSpPr/>
          <p:nvPr/>
        </p:nvSpPr>
        <p:spPr>
          <a:xfrm>
            <a:off x="2729474" y="1771152"/>
            <a:ext cx="168358" cy="16493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767" name="Esplosione: 8 punte 26766">
            <a:extLst>
              <a:ext uri="{FF2B5EF4-FFF2-40B4-BE49-F238E27FC236}">
                <a16:creationId xmlns:a16="http://schemas.microsoft.com/office/drawing/2014/main" id="{6447EA1A-3DA1-86AA-0A8A-0E896AF990C7}"/>
              </a:ext>
            </a:extLst>
          </p:cNvPr>
          <p:cNvSpPr/>
          <p:nvPr/>
        </p:nvSpPr>
        <p:spPr>
          <a:xfrm>
            <a:off x="2760928" y="2022376"/>
            <a:ext cx="168358" cy="164936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770" name="Figura a mano libera: forma 26769">
            <a:extLst>
              <a:ext uri="{FF2B5EF4-FFF2-40B4-BE49-F238E27FC236}">
                <a16:creationId xmlns:a16="http://schemas.microsoft.com/office/drawing/2014/main" id="{415EABFE-C5A4-1100-5C9A-145B50BA53DF}"/>
              </a:ext>
            </a:extLst>
          </p:cNvPr>
          <p:cNvSpPr/>
          <p:nvPr/>
        </p:nvSpPr>
        <p:spPr>
          <a:xfrm>
            <a:off x="2729474" y="831314"/>
            <a:ext cx="703835" cy="2040069"/>
          </a:xfrm>
          <a:custGeom>
            <a:avLst/>
            <a:gdLst>
              <a:gd name="connsiteX0" fmla="*/ 703835 w 703835"/>
              <a:gd name="connsiteY0" fmla="*/ 2040069 h 2040069"/>
              <a:gd name="connsiteX1" fmla="*/ 704 w 703835"/>
              <a:gd name="connsiteY1" fmla="*/ 1109163 h 2040069"/>
              <a:gd name="connsiteX2" fmla="*/ 581694 w 703835"/>
              <a:gd name="connsiteY2" fmla="*/ 0 h 204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3835" h="2040069">
                <a:moveTo>
                  <a:pt x="703835" y="2040069"/>
                </a:moveTo>
                <a:cubicBezTo>
                  <a:pt x="362448" y="1744622"/>
                  <a:pt x="21061" y="1449175"/>
                  <a:pt x="704" y="1109163"/>
                </a:cubicBezTo>
                <a:cubicBezTo>
                  <a:pt x="-19653" y="769151"/>
                  <a:pt x="406737" y="143047"/>
                  <a:pt x="581694" y="0"/>
                </a:cubicBezTo>
              </a:path>
            </a:pathLst>
          </a:custGeom>
          <a:noFill/>
          <a:ln w="9525">
            <a:solidFill>
              <a:schemeClr val="accent3">
                <a:lumMod val="75000"/>
              </a:schemeClr>
            </a:solidFill>
            <a:headEnd type="triangle"/>
            <a:tailEnd type="none"/>
          </a:ln>
          <a:effectLst>
            <a:glow rad="139700">
              <a:schemeClr val="accent3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776" name="Esplosione: 8 punte 26775">
            <a:extLst>
              <a:ext uri="{FF2B5EF4-FFF2-40B4-BE49-F238E27FC236}">
                <a16:creationId xmlns:a16="http://schemas.microsoft.com/office/drawing/2014/main" id="{64456F72-C86D-1431-D83F-83E9F4DEC321}"/>
              </a:ext>
            </a:extLst>
          </p:cNvPr>
          <p:cNvSpPr/>
          <p:nvPr/>
        </p:nvSpPr>
        <p:spPr>
          <a:xfrm>
            <a:off x="2903005" y="2393576"/>
            <a:ext cx="168358" cy="164936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777" name="Esplosione: 8 punte 26776">
            <a:extLst>
              <a:ext uri="{FF2B5EF4-FFF2-40B4-BE49-F238E27FC236}">
                <a16:creationId xmlns:a16="http://schemas.microsoft.com/office/drawing/2014/main" id="{A58B65A3-E4C3-88E3-A6C8-52D99181677E}"/>
              </a:ext>
            </a:extLst>
          </p:cNvPr>
          <p:cNvSpPr/>
          <p:nvPr/>
        </p:nvSpPr>
        <p:spPr>
          <a:xfrm>
            <a:off x="3118508" y="2558512"/>
            <a:ext cx="168358" cy="164936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779" name="Ovale 26778">
            <a:extLst>
              <a:ext uri="{FF2B5EF4-FFF2-40B4-BE49-F238E27FC236}">
                <a16:creationId xmlns:a16="http://schemas.microsoft.com/office/drawing/2014/main" id="{BCD1CEE6-928C-35B2-78CA-5971835E80F8}"/>
              </a:ext>
            </a:extLst>
          </p:cNvPr>
          <p:cNvSpPr/>
          <p:nvPr/>
        </p:nvSpPr>
        <p:spPr>
          <a:xfrm>
            <a:off x="2885437" y="1311516"/>
            <a:ext cx="93268" cy="101916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780" name="Ovale 26779">
            <a:extLst>
              <a:ext uri="{FF2B5EF4-FFF2-40B4-BE49-F238E27FC236}">
                <a16:creationId xmlns:a16="http://schemas.microsoft.com/office/drawing/2014/main" id="{72E2D695-B15E-298F-797A-0CF36D227150}"/>
              </a:ext>
            </a:extLst>
          </p:cNvPr>
          <p:cNvSpPr/>
          <p:nvPr/>
        </p:nvSpPr>
        <p:spPr>
          <a:xfrm>
            <a:off x="2837714" y="1400641"/>
            <a:ext cx="93268" cy="101916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781" name="Ovale 26780">
            <a:extLst>
              <a:ext uri="{FF2B5EF4-FFF2-40B4-BE49-F238E27FC236}">
                <a16:creationId xmlns:a16="http://schemas.microsoft.com/office/drawing/2014/main" id="{500F5517-9B6B-C09F-A4C9-9BD8D34CAE1A}"/>
              </a:ext>
            </a:extLst>
          </p:cNvPr>
          <p:cNvSpPr/>
          <p:nvPr/>
        </p:nvSpPr>
        <p:spPr>
          <a:xfrm>
            <a:off x="2847892" y="1307059"/>
            <a:ext cx="93268" cy="101916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782" name="Ovale 26781">
            <a:extLst>
              <a:ext uri="{FF2B5EF4-FFF2-40B4-BE49-F238E27FC236}">
                <a16:creationId xmlns:a16="http://schemas.microsoft.com/office/drawing/2014/main" id="{2C7D8BEF-3801-C62A-501B-D3EC96BA510D}"/>
              </a:ext>
            </a:extLst>
          </p:cNvPr>
          <p:cNvSpPr/>
          <p:nvPr/>
        </p:nvSpPr>
        <p:spPr>
          <a:xfrm>
            <a:off x="2814876" y="1400541"/>
            <a:ext cx="93268" cy="101916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783" name="Ovale 26782">
            <a:extLst>
              <a:ext uri="{FF2B5EF4-FFF2-40B4-BE49-F238E27FC236}">
                <a16:creationId xmlns:a16="http://schemas.microsoft.com/office/drawing/2014/main" id="{A59E78BD-D343-5FFE-A553-18CE7A46B02A}"/>
              </a:ext>
            </a:extLst>
          </p:cNvPr>
          <p:cNvSpPr/>
          <p:nvPr/>
        </p:nvSpPr>
        <p:spPr>
          <a:xfrm>
            <a:off x="2937532" y="1239768"/>
            <a:ext cx="93268" cy="101916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784" name="Ovale 26783">
            <a:extLst>
              <a:ext uri="{FF2B5EF4-FFF2-40B4-BE49-F238E27FC236}">
                <a16:creationId xmlns:a16="http://schemas.microsoft.com/office/drawing/2014/main" id="{567C47A2-DDA9-A05F-69F8-D3CD299D89ED}"/>
              </a:ext>
            </a:extLst>
          </p:cNvPr>
          <p:cNvSpPr/>
          <p:nvPr/>
        </p:nvSpPr>
        <p:spPr>
          <a:xfrm>
            <a:off x="2885189" y="1231686"/>
            <a:ext cx="93268" cy="101916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785" name="Google Shape;27447;p90">
            <a:extLst>
              <a:ext uri="{FF2B5EF4-FFF2-40B4-BE49-F238E27FC236}">
                <a16:creationId xmlns:a16="http://schemas.microsoft.com/office/drawing/2014/main" id="{94FE7171-6020-0A2B-CF2D-2BCA6D9CDEAC}"/>
              </a:ext>
            </a:extLst>
          </p:cNvPr>
          <p:cNvSpPr txBox="1"/>
          <p:nvPr/>
        </p:nvSpPr>
        <p:spPr>
          <a:xfrm>
            <a:off x="2076927" y="1675994"/>
            <a:ext cx="698961" cy="6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BGO Projected Track</a:t>
            </a:r>
            <a:endParaRPr sz="800" b="1" dirty="0">
              <a:ln w="317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88" name="Google Shape;27447;p90">
            <a:extLst>
              <a:ext uri="{FF2B5EF4-FFF2-40B4-BE49-F238E27FC236}">
                <a16:creationId xmlns:a16="http://schemas.microsoft.com/office/drawing/2014/main" id="{A9A4D261-00BD-E593-517C-1D953A64EB63}"/>
              </a:ext>
            </a:extLst>
          </p:cNvPr>
          <p:cNvSpPr txBox="1"/>
          <p:nvPr/>
        </p:nvSpPr>
        <p:spPr>
          <a:xfrm>
            <a:off x="2794880" y="1659585"/>
            <a:ext cx="725103" cy="656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1" dirty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STK Projected Track</a:t>
            </a:r>
            <a:endParaRPr sz="800" b="1" dirty="0">
              <a:ln w="317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89" name="CasellaDiTesto 26788">
            <a:extLst>
              <a:ext uri="{FF2B5EF4-FFF2-40B4-BE49-F238E27FC236}">
                <a16:creationId xmlns:a16="http://schemas.microsoft.com/office/drawing/2014/main" id="{3E8C7F4D-DD16-5263-4422-1FF4897BE495}"/>
              </a:ext>
            </a:extLst>
          </p:cNvPr>
          <p:cNvSpPr txBox="1"/>
          <p:nvPr/>
        </p:nvSpPr>
        <p:spPr>
          <a:xfrm>
            <a:off x="765067" y="1220652"/>
            <a:ext cx="964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PSD</a:t>
            </a:r>
          </a:p>
        </p:txBody>
      </p:sp>
      <p:sp>
        <p:nvSpPr>
          <p:cNvPr id="26793" name="Rettangolo con angoli arrotondati 26792">
            <a:extLst>
              <a:ext uri="{FF2B5EF4-FFF2-40B4-BE49-F238E27FC236}">
                <a16:creationId xmlns:a16="http://schemas.microsoft.com/office/drawing/2014/main" id="{2E20F0F9-CA10-B65F-9A88-2BAFC63C3FCF}"/>
              </a:ext>
            </a:extLst>
          </p:cNvPr>
          <p:cNvSpPr/>
          <p:nvPr/>
        </p:nvSpPr>
        <p:spPr>
          <a:xfrm>
            <a:off x="4273775" y="818804"/>
            <a:ext cx="1855554" cy="937507"/>
          </a:xfrm>
          <a:prstGeom prst="roundRect">
            <a:avLst/>
          </a:prstGeom>
          <a:solidFill>
            <a:schemeClr val="accent1">
              <a:lumMod val="50000"/>
              <a:lumOff val="50000"/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795" name="Connettore diritto 26794">
            <a:extLst>
              <a:ext uri="{FF2B5EF4-FFF2-40B4-BE49-F238E27FC236}">
                <a16:creationId xmlns:a16="http://schemas.microsoft.com/office/drawing/2014/main" id="{4F80C94C-3746-BFC0-5606-A1961B9DEE23}"/>
              </a:ext>
            </a:extLst>
          </p:cNvPr>
          <p:cNvCxnSpPr>
            <a:cxnSpLocks/>
          </p:cNvCxnSpPr>
          <p:nvPr/>
        </p:nvCxnSpPr>
        <p:spPr>
          <a:xfrm flipV="1">
            <a:off x="3374843" y="806282"/>
            <a:ext cx="1017262" cy="42540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97" name="Connettore diritto 26796">
            <a:extLst>
              <a:ext uri="{FF2B5EF4-FFF2-40B4-BE49-F238E27FC236}">
                <a16:creationId xmlns:a16="http://schemas.microsoft.com/office/drawing/2014/main" id="{9088159E-CB73-32F5-F950-2F20EBBDA427}"/>
              </a:ext>
            </a:extLst>
          </p:cNvPr>
          <p:cNvCxnSpPr/>
          <p:nvPr/>
        </p:nvCxnSpPr>
        <p:spPr>
          <a:xfrm>
            <a:off x="3385180" y="1554132"/>
            <a:ext cx="1005320" cy="20217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00" name="Ovale 26799">
            <a:extLst>
              <a:ext uri="{FF2B5EF4-FFF2-40B4-BE49-F238E27FC236}">
                <a16:creationId xmlns:a16="http://schemas.microsoft.com/office/drawing/2014/main" id="{EB0BFD9B-74E4-C421-7F9E-D1C98F46A0E6}"/>
              </a:ext>
            </a:extLst>
          </p:cNvPr>
          <p:cNvSpPr/>
          <p:nvPr/>
        </p:nvSpPr>
        <p:spPr>
          <a:xfrm>
            <a:off x="5431257" y="846923"/>
            <a:ext cx="242633" cy="248108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801" name="Ovale 26800">
            <a:extLst>
              <a:ext uri="{FF2B5EF4-FFF2-40B4-BE49-F238E27FC236}">
                <a16:creationId xmlns:a16="http://schemas.microsoft.com/office/drawing/2014/main" id="{3BFBD9F4-D1A8-6ACB-314A-755D28101FB7}"/>
              </a:ext>
            </a:extLst>
          </p:cNvPr>
          <p:cNvSpPr/>
          <p:nvPr/>
        </p:nvSpPr>
        <p:spPr>
          <a:xfrm>
            <a:off x="5600573" y="853691"/>
            <a:ext cx="242633" cy="248108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6802" name="Ovale 26801">
            <a:extLst>
              <a:ext uri="{FF2B5EF4-FFF2-40B4-BE49-F238E27FC236}">
                <a16:creationId xmlns:a16="http://schemas.microsoft.com/office/drawing/2014/main" id="{A40AD225-A4AF-F1EE-BA8D-00DA6B1312E0}"/>
              </a:ext>
            </a:extLst>
          </p:cNvPr>
          <p:cNvSpPr/>
          <p:nvPr/>
        </p:nvSpPr>
        <p:spPr>
          <a:xfrm>
            <a:off x="5340476" y="1167436"/>
            <a:ext cx="242633" cy="248108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803" name="Ovale 26802">
            <a:extLst>
              <a:ext uri="{FF2B5EF4-FFF2-40B4-BE49-F238E27FC236}">
                <a16:creationId xmlns:a16="http://schemas.microsoft.com/office/drawing/2014/main" id="{E3FD195E-9DD3-679B-B099-90527EDBB721}"/>
              </a:ext>
            </a:extLst>
          </p:cNvPr>
          <p:cNvSpPr/>
          <p:nvPr/>
        </p:nvSpPr>
        <p:spPr>
          <a:xfrm>
            <a:off x="5450387" y="1163965"/>
            <a:ext cx="242633" cy="248108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804" name="Ovale 26803">
            <a:extLst>
              <a:ext uri="{FF2B5EF4-FFF2-40B4-BE49-F238E27FC236}">
                <a16:creationId xmlns:a16="http://schemas.microsoft.com/office/drawing/2014/main" id="{D002DAA3-73B2-3C20-C14F-ACFE8F38BFDD}"/>
              </a:ext>
            </a:extLst>
          </p:cNvPr>
          <p:cNvSpPr/>
          <p:nvPr/>
        </p:nvSpPr>
        <p:spPr>
          <a:xfrm>
            <a:off x="5314391" y="1464699"/>
            <a:ext cx="242633" cy="248108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805" name="Ovale 26804">
            <a:extLst>
              <a:ext uri="{FF2B5EF4-FFF2-40B4-BE49-F238E27FC236}">
                <a16:creationId xmlns:a16="http://schemas.microsoft.com/office/drawing/2014/main" id="{9F7EEEBC-2FD2-ECC8-2A7E-7DE493310B68}"/>
              </a:ext>
            </a:extLst>
          </p:cNvPr>
          <p:cNvSpPr/>
          <p:nvPr/>
        </p:nvSpPr>
        <p:spPr>
          <a:xfrm>
            <a:off x="5357940" y="1464699"/>
            <a:ext cx="242633" cy="248108"/>
          </a:xfrm>
          <a:prstGeom prst="ellipse">
            <a:avLst/>
          </a:prstGeom>
          <a:solidFill>
            <a:schemeClr val="accent3">
              <a:lumMod val="75000"/>
              <a:alpha val="50000"/>
            </a:schemeClr>
          </a:solidFill>
          <a:ln w="952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6807" name="Connettore diritto 26806">
            <a:extLst>
              <a:ext uri="{FF2B5EF4-FFF2-40B4-BE49-F238E27FC236}">
                <a16:creationId xmlns:a16="http://schemas.microsoft.com/office/drawing/2014/main" id="{1BCA0AFC-FED9-D2B7-C4CC-46AE6C4DBDF5}"/>
              </a:ext>
            </a:extLst>
          </p:cNvPr>
          <p:cNvCxnSpPr>
            <a:cxnSpLocks/>
          </p:cNvCxnSpPr>
          <p:nvPr/>
        </p:nvCxnSpPr>
        <p:spPr>
          <a:xfrm flipV="1">
            <a:off x="4273774" y="1144385"/>
            <a:ext cx="1855554" cy="25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10" name="Connettore diritto 26809">
            <a:extLst>
              <a:ext uri="{FF2B5EF4-FFF2-40B4-BE49-F238E27FC236}">
                <a16:creationId xmlns:a16="http://schemas.microsoft.com/office/drawing/2014/main" id="{4EFE4D8F-76CA-36E0-F8B5-2AC97003B3C5}"/>
              </a:ext>
            </a:extLst>
          </p:cNvPr>
          <p:cNvCxnSpPr>
            <a:cxnSpLocks/>
          </p:cNvCxnSpPr>
          <p:nvPr/>
        </p:nvCxnSpPr>
        <p:spPr>
          <a:xfrm flipV="1">
            <a:off x="4284112" y="1432363"/>
            <a:ext cx="1845216" cy="590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811" name="CasellaDiTesto 26810">
                <a:extLst>
                  <a:ext uri="{FF2B5EF4-FFF2-40B4-BE49-F238E27FC236}">
                    <a16:creationId xmlns:a16="http://schemas.microsoft.com/office/drawing/2014/main" id="{44153D2F-15C1-F794-7807-3882AC17409E}"/>
                  </a:ext>
                </a:extLst>
              </p:cNvPr>
              <p:cNvSpPr txBox="1"/>
              <p:nvPr/>
            </p:nvSpPr>
            <p:spPr>
              <a:xfrm>
                <a:off x="5682252" y="1480858"/>
                <a:ext cx="346174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𝐸𝑟𝑟𝑜𝑟</m:t>
                      </m:r>
                      <m:d>
                        <m:dPr>
                          <m:ctrlP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𝑃𝑟𝑜</m:t>
                          </m:r>
                          <m:sSub>
                            <m:sSubPr>
                              <m:ctrlP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𝐵𝐺𝑂</m:t>
                              </m:r>
                            </m:sub>
                          </m:sSub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𝑃𝑟𝑜</m:t>
                          </m:r>
                          <m:sSub>
                            <m:sSubPr>
                              <m:ctrlP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𝑆𝑇𝐾</m:t>
                              </m:r>
                            </m:sub>
                          </m:sSub>
                        </m:e>
                      </m:d>
                      <m:r>
                        <a:rPr lang="it-IT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&lt;90</m:t>
                      </m:r>
                      <m:r>
                        <a:rPr lang="it-IT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it-IT" sz="1100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  <a:p>
                <a:pPr algn="ctr"/>
                <a:r>
                  <a:rPr lang="it-IT" sz="1100" dirty="0">
                    <a:solidFill>
                      <a:schemeClr val="bg1"/>
                    </a:solidFill>
                    <a:latin typeface="Proxima Nova" panose="020B0604020202020204" charset="0"/>
                  </a:rPr>
                  <a:t>For </a:t>
                </a:r>
                <a:r>
                  <a:rPr lang="it-IT" sz="11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all</a:t>
                </a:r>
                <a:r>
                  <a:rPr lang="it-IT" sz="1100" dirty="0">
                    <a:solidFill>
                      <a:schemeClr val="bg1"/>
                    </a:solidFill>
                    <a:latin typeface="Proxima Nova" panose="020B0604020202020204" charset="0"/>
                  </a:rPr>
                  <a:t> the </a:t>
                </a:r>
                <a:r>
                  <a:rPr lang="it-IT" sz="11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layers</a:t>
                </a:r>
                <a:r>
                  <a:rPr lang="it-IT" sz="1100" dirty="0">
                    <a:solidFill>
                      <a:schemeClr val="bg1"/>
                    </a:solidFill>
                    <a:latin typeface="Proxima Nova" panose="020B0604020202020204" charset="0"/>
                  </a:rPr>
                  <a:t> of the PSD</a:t>
                </a:r>
              </a:p>
            </p:txBody>
          </p:sp>
        </mc:Choice>
        <mc:Fallback xmlns="">
          <p:sp>
            <p:nvSpPr>
              <p:cNvPr id="26811" name="CasellaDiTesto 26810">
                <a:extLst>
                  <a:ext uri="{FF2B5EF4-FFF2-40B4-BE49-F238E27FC236}">
                    <a16:creationId xmlns:a16="http://schemas.microsoft.com/office/drawing/2014/main" id="{44153D2F-15C1-F794-7807-3882AC174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252" y="1480858"/>
                <a:ext cx="3461748" cy="430887"/>
              </a:xfrm>
              <a:prstGeom prst="rect">
                <a:avLst/>
              </a:prstGeom>
              <a:blipFill>
                <a:blip r:embed="rId4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814" name="Connettore diritto 26813">
            <a:extLst>
              <a:ext uri="{FF2B5EF4-FFF2-40B4-BE49-F238E27FC236}">
                <a16:creationId xmlns:a16="http://schemas.microsoft.com/office/drawing/2014/main" id="{69F429FE-2D92-A710-5911-974A29125E66}"/>
              </a:ext>
            </a:extLst>
          </p:cNvPr>
          <p:cNvCxnSpPr>
            <a:cxnSpLocks/>
          </p:cNvCxnSpPr>
          <p:nvPr/>
        </p:nvCxnSpPr>
        <p:spPr>
          <a:xfrm flipV="1">
            <a:off x="3374201" y="2221629"/>
            <a:ext cx="1032745" cy="10287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15" name="Connettore diritto 26814">
            <a:extLst>
              <a:ext uri="{FF2B5EF4-FFF2-40B4-BE49-F238E27FC236}">
                <a16:creationId xmlns:a16="http://schemas.microsoft.com/office/drawing/2014/main" id="{3035B083-F37A-4E9B-3BCC-5CD582411F77}"/>
              </a:ext>
            </a:extLst>
          </p:cNvPr>
          <p:cNvCxnSpPr>
            <a:cxnSpLocks/>
          </p:cNvCxnSpPr>
          <p:nvPr/>
        </p:nvCxnSpPr>
        <p:spPr>
          <a:xfrm>
            <a:off x="3387703" y="2713300"/>
            <a:ext cx="1009340" cy="6291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29" name="Rettangolo 26828">
            <a:extLst>
              <a:ext uri="{FF2B5EF4-FFF2-40B4-BE49-F238E27FC236}">
                <a16:creationId xmlns:a16="http://schemas.microsoft.com/office/drawing/2014/main" id="{AA21F878-CE59-D012-49E0-9EF4950876FF}"/>
              </a:ext>
            </a:extLst>
          </p:cNvPr>
          <p:cNvSpPr/>
          <p:nvPr/>
        </p:nvSpPr>
        <p:spPr>
          <a:xfrm>
            <a:off x="4404883" y="2503881"/>
            <a:ext cx="1726466" cy="127523"/>
          </a:xfrm>
          <a:prstGeom prst="rect">
            <a:avLst/>
          </a:prstGeom>
          <a:pattFill prst="dkDnDiag">
            <a:fgClr>
              <a:schemeClr val="accent5">
                <a:lumMod val="25000"/>
              </a:schemeClr>
            </a:fgClr>
            <a:bgClr>
              <a:schemeClr val="accent5">
                <a:lumMod val="10000"/>
              </a:schemeClr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830" name="Rettangolo 26829">
            <a:extLst>
              <a:ext uri="{FF2B5EF4-FFF2-40B4-BE49-F238E27FC236}">
                <a16:creationId xmlns:a16="http://schemas.microsoft.com/office/drawing/2014/main" id="{0E710660-F51B-443B-DFE3-612EBBD8F064}"/>
              </a:ext>
            </a:extLst>
          </p:cNvPr>
          <p:cNvSpPr/>
          <p:nvPr/>
        </p:nvSpPr>
        <p:spPr>
          <a:xfrm>
            <a:off x="4404883" y="2641191"/>
            <a:ext cx="1726466" cy="125128"/>
          </a:xfrm>
          <a:prstGeom prst="rect">
            <a:avLst/>
          </a:prstGeom>
          <a:pattFill prst="pct70">
            <a:fgClr>
              <a:srgbClr val="92D050"/>
            </a:fgClr>
            <a:bgClr>
              <a:schemeClr val="bg1"/>
            </a:bgClr>
          </a:pattFill>
          <a:ln>
            <a:solidFill>
              <a:srgbClr val="314C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835" name="CasellaDiTesto 26834">
                <a:extLst>
                  <a:ext uri="{FF2B5EF4-FFF2-40B4-BE49-F238E27FC236}">
                    <a16:creationId xmlns:a16="http://schemas.microsoft.com/office/drawing/2014/main" id="{C92C5F03-8B05-0840-0EBC-1CB0BB55E729}"/>
                  </a:ext>
                </a:extLst>
              </p:cNvPr>
              <p:cNvSpPr txBox="1"/>
              <p:nvPr/>
            </p:nvSpPr>
            <p:spPr>
              <a:xfrm>
                <a:off x="6271347" y="2280049"/>
                <a:ext cx="265478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𝐸𝑟𝑟𝑜𝑟</m:t>
                      </m:r>
                      <m:d>
                        <m:dPr>
                          <m:ctrlP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𝑃𝑟𝑜</m:t>
                          </m:r>
                          <m:sSub>
                            <m:sSubPr>
                              <m:ctrlP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𝑆𝑇𝐾</m:t>
                              </m:r>
                            </m:sub>
                          </m:sSub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it-IT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𝐶𝑒𝑛𝑡𝑟𝑜𝑖</m:t>
                          </m:r>
                          <m:sSub>
                            <m:sSubPr>
                              <m:ctrlP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it-IT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𝐵𝐺𝑂</m:t>
                              </m:r>
                            </m:sub>
                          </m:sSub>
                        </m:e>
                      </m:d>
                      <m:r>
                        <a:rPr lang="it-IT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&lt;25</m:t>
                      </m:r>
                      <m:r>
                        <a:rPr lang="it-IT" sz="11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it-IT" sz="1100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  <a:p>
                <a:pPr algn="ctr"/>
                <a:r>
                  <a:rPr lang="it-IT" sz="1100" dirty="0">
                    <a:solidFill>
                      <a:schemeClr val="bg1"/>
                    </a:solidFill>
                    <a:latin typeface="Proxima Nova" panose="020B0604020202020204" charset="0"/>
                  </a:rPr>
                  <a:t>For the first 4 </a:t>
                </a:r>
                <a:r>
                  <a:rPr lang="it-IT" sz="1100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layers</a:t>
                </a:r>
                <a:r>
                  <a:rPr lang="it-IT" sz="1100" dirty="0">
                    <a:solidFill>
                      <a:schemeClr val="bg1"/>
                    </a:solidFill>
                    <a:latin typeface="Proxima Nova" panose="020B0604020202020204" charset="0"/>
                  </a:rPr>
                  <a:t> of the BGO</a:t>
                </a:r>
              </a:p>
            </p:txBody>
          </p:sp>
        </mc:Choice>
        <mc:Fallback xmlns="">
          <p:sp>
            <p:nvSpPr>
              <p:cNvPr id="26835" name="CasellaDiTesto 26834">
                <a:extLst>
                  <a:ext uri="{FF2B5EF4-FFF2-40B4-BE49-F238E27FC236}">
                    <a16:creationId xmlns:a16="http://schemas.microsoft.com/office/drawing/2014/main" id="{C92C5F03-8B05-0840-0EBC-1CB0BB55E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347" y="2280049"/>
                <a:ext cx="2654782" cy="430887"/>
              </a:xfrm>
              <a:prstGeom prst="rect">
                <a:avLst/>
              </a:prstGeom>
              <a:blipFill>
                <a:blip r:embed="rId5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836" name="Esplosione: 8 punte 26835">
            <a:extLst>
              <a:ext uri="{FF2B5EF4-FFF2-40B4-BE49-F238E27FC236}">
                <a16:creationId xmlns:a16="http://schemas.microsoft.com/office/drawing/2014/main" id="{4A7EAC02-15AD-63AA-2666-6F30510106AB}"/>
              </a:ext>
            </a:extLst>
          </p:cNvPr>
          <p:cNvSpPr/>
          <p:nvPr/>
        </p:nvSpPr>
        <p:spPr>
          <a:xfrm>
            <a:off x="5508081" y="2622312"/>
            <a:ext cx="168358" cy="164936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842" name="Figura a mano libera: forma 26841">
            <a:extLst>
              <a:ext uri="{FF2B5EF4-FFF2-40B4-BE49-F238E27FC236}">
                <a16:creationId xmlns:a16="http://schemas.microsoft.com/office/drawing/2014/main" id="{DEFE0A76-AF3E-7771-E309-7BF5BBC35EA2}"/>
              </a:ext>
            </a:extLst>
          </p:cNvPr>
          <p:cNvSpPr/>
          <p:nvPr/>
        </p:nvSpPr>
        <p:spPr>
          <a:xfrm>
            <a:off x="5266216" y="2205123"/>
            <a:ext cx="273001" cy="584292"/>
          </a:xfrm>
          <a:custGeom>
            <a:avLst/>
            <a:gdLst>
              <a:gd name="connsiteX0" fmla="*/ 5614 w 273001"/>
              <a:gd name="connsiteY0" fmla="*/ 0 h 584292"/>
              <a:gd name="connsiteX1" fmla="*/ 35323 w 273001"/>
              <a:gd name="connsiteY1" fmla="*/ 307001 h 584292"/>
              <a:gd name="connsiteX2" fmla="*/ 273001 w 273001"/>
              <a:gd name="connsiteY2" fmla="*/ 584292 h 58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3001" h="584292">
                <a:moveTo>
                  <a:pt x="5614" y="0"/>
                </a:moveTo>
                <a:cubicBezTo>
                  <a:pt x="-1814" y="104809"/>
                  <a:pt x="-9241" y="209619"/>
                  <a:pt x="35323" y="307001"/>
                </a:cubicBezTo>
                <a:cubicBezTo>
                  <a:pt x="79887" y="404383"/>
                  <a:pt x="240540" y="569987"/>
                  <a:pt x="273001" y="584292"/>
                </a:cubicBezTo>
              </a:path>
            </a:pathLst>
          </a:custGeom>
          <a:noFill/>
          <a:ln w="6350">
            <a:solidFill>
              <a:srgbClr val="FF0000"/>
            </a:solidFill>
            <a:tailEnd type="triangle"/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843" name="Esplosione: 8 punte 26842">
            <a:extLst>
              <a:ext uri="{FF2B5EF4-FFF2-40B4-BE49-F238E27FC236}">
                <a16:creationId xmlns:a16="http://schemas.microsoft.com/office/drawing/2014/main" id="{E53BE8D3-B721-4A4A-844C-FE41C280DE6A}"/>
              </a:ext>
            </a:extLst>
          </p:cNvPr>
          <p:cNvSpPr/>
          <p:nvPr/>
        </p:nvSpPr>
        <p:spPr>
          <a:xfrm>
            <a:off x="5119502" y="2215331"/>
            <a:ext cx="168358" cy="164936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844" name="Esplosione: 8 punte 26843">
            <a:extLst>
              <a:ext uri="{FF2B5EF4-FFF2-40B4-BE49-F238E27FC236}">
                <a16:creationId xmlns:a16="http://schemas.microsoft.com/office/drawing/2014/main" id="{417C5424-CEF4-E926-2B84-F3DB0251BA67}"/>
              </a:ext>
            </a:extLst>
          </p:cNvPr>
          <p:cNvSpPr/>
          <p:nvPr/>
        </p:nvSpPr>
        <p:spPr>
          <a:xfrm>
            <a:off x="5218873" y="2342842"/>
            <a:ext cx="168358" cy="164936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845" name="Esplosione: 8 punte 26844">
            <a:extLst>
              <a:ext uri="{FF2B5EF4-FFF2-40B4-BE49-F238E27FC236}">
                <a16:creationId xmlns:a16="http://schemas.microsoft.com/office/drawing/2014/main" id="{5650044F-CFAB-D5F0-4176-BEE2DFBFFEDD}"/>
              </a:ext>
            </a:extLst>
          </p:cNvPr>
          <p:cNvSpPr/>
          <p:nvPr/>
        </p:nvSpPr>
        <p:spPr>
          <a:xfrm>
            <a:off x="5340476" y="2485462"/>
            <a:ext cx="168358" cy="164936"/>
          </a:xfrm>
          <a:prstGeom prst="irregularSeal1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9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26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6EDC7B0C-B843-AB2C-9FB0-36ECBCF56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E4B6A7E5-8E05-FBED-593D-154D23CA289A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EB8F07E4-025C-862D-B54B-3F7CACD6EFFC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29DB9329-4BB7-47F3-76B8-4BA58FC57ACD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F72CD1F6-556A-EBB1-FABD-75F9CA9C112F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AD58906B-F23E-F432-8870-BEFD462F1F17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C6B8F35E-91D3-8DFC-3EC3-6AB534105A36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30C189-6217-2DDF-FA01-E98AE8D7A21B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B67818-0B2B-15E1-66DA-0C86CB4C821E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61C06D0B-2779-9F02-6A24-0DDFD891BA59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27C2C319-A801-993E-8AFC-853AC9AA1BD3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430497CF-2C1D-02E6-C13A-CEC465334D83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AE740E52-268B-145E-7840-E9F592AF9DE8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E6F9355D-F42A-0BE3-15D4-C1C020931D71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3769D8D3-E522-25AC-4B2A-476B8A018350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4A8C3E34-1939-089D-17A3-B921E4E8092F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E616C928-13F0-6985-BC89-E22821E62BEC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6A1BA3B5-A9EE-96AF-AF38-60C48487DC6B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6496;p76">
            <a:extLst>
              <a:ext uri="{FF2B5EF4-FFF2-40B4-BE49-F238E27FC236}">
                <a16:creationId xmlns:a16="http://schemas.microsoft.com/office/drawing/2014/main" id="{0A8D8B69-3BF0-C4FF-5839-AB0ED341BB59}"/>
              </a:ext>
            </a:extLst>
          </p:cNvPr>
          <p:cNvSpPr txBox="1">
            <a:spLocks/>
          </p:cNvSpPr>
          <p:nvPr/>
        </p:nvSpPr>
        <p:spPr>
          <a:xfrm>
            <a:off x="713250" y="18323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Big Shoulders Text"/>
              <a:buNone/>
              <a:defRPr sz="30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GCR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Measurement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(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Helium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Filtering)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A0B86C-3EB9-CDD8-CCE1-4621BFD6D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50"/>
            <a:ext cx="9144000" cy="198080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456A0F9-2559-9858-7E51-3C871E4EFE59}"/>
                  </a:ext>
                </a:extLst>
              </p:cNvPr>
              <p:cNvSpPr txBox="1"/>
              <p:nvPr/>
            </p:nvSpPr>
            <p:spPr>
              <a:xfrm>
                <a:off x="781875" y="915526"/>
                <a:ext cx="7408112" cy="1535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The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isolation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of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Helium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charges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is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carryed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out by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selecting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only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charges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at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the first STK hit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that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are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measured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to be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at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least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higher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than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2.5 the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proton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MIP-equivalente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signal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.</a:t>
                </a:r>
              </a:p>
              <a:p>
                <a:endParaRPr lang="it-IT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  <a:p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A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further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selection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in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both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the PSD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layers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(X and Y)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was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performed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to take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into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account energy-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dependency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at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different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Proxima Nova" panose="020B0604020202020204" charset="0"/>
                  </a:rPr>
                  <a:t>particle</a:t>
                </a:r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energy ranges: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1.85+0.02⋅</m:t>
                    </m:r>
                    <m:func>
                      <m:func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it-IT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𝑑𝑒𝑝</m:t>
                                </m:r>
                              </m:sub>
                            </m:sSub>
                          </m:num>
                          <m:den>
                            <m: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𝐺𝑒𝑉</m:t>
                            </m:r>
                          </m:den>
                        </m:f>
                      </m:e>
                    </m:func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sub>
                    </m:sSub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Proxima Nova" panose="020B060402020202020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2.8</m:t>
                    </m:r>
                    <m:r>
                      <a:rPr lang="it-IT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+0.0</m:t>
                    </m:r>
                    <m:r>
                      <a:rPr lang="it-IT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07</m:t>
                    </m:r>
                    <m:r>
                      <a:rPr lang="it-IT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it-IT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it-IT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it-IT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it-IT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it-IT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𝑑𝑒𝑝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it-IT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10 </m:t>
                                    </m:r>
                                    <m:r>
                                      <a:rPr lang="it-IT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𝐺𝑒𝑉</m:t>
                                    </m:r>
                                  </m:den>
                                </m:f>
                              </m:e>
                            </m:func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it-IT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456A0F9-2559-9858-7E51-3C871E4EF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75" y="915526"/>
                <a:ext cx="7408112" cy="1535677"/>
              </a:xfrm>
              <a:prstGeom prst="rect">
                <a:avLst/>
              </a:prstGeom>
              <a:blipFill>
                <a:blip r:embed="rId5"/>
                <a:stretch>
                  <a:fillRect l="-247" t="-7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6814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BF2B9FBF-0639-1805-654D-6260C0729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24AC2A17-DB44-9393-8C6C-D58CF7270B88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677B7950-8EAE-649F-FF88-620B90BB4DF3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74F8EC07-6BD3-48A9-F113-6DAA0CE5A6D6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6A0729F8-783F-3516-3631-40A49692D841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E0FF297F-0ADD-18C1-8396-B51D0856A311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D0683F1C-3A61-DC78-BD1A-79447235F013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36E1C92-62B6-9E67-31BE-45F162816F82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932823-8D50-F631-06D5-ED3357893F1F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CF474406-1FCB-CFF6-8A86-CBDB045DA784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B43E4219-E092-B628-112D-F089619B650E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643BBF34-AA35-1BD4-C9A9-6E3C37742601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D4735AE7-A02F-C07E-4D31-5D2618052C05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921AE3EE-67F7-305A-9119-7AB764593EA2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3ED5DEBC-FD88-DFDB-50B9-5CBCB92FDFD2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C8BA103E-6E12-BD92-0316-5EEB329C0470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2D5D4E0D-C99F-8947-7522-6D3159648472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27F4D63E-869C-3DD4-5F94-A7F1D22C8D2D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6496;p76">
            <a:extLst>
              <a:ext uri="{FF2B5EF4-FFF2-40B4-BE49-F238E27FC236}">
                <a16:creationId xmlns:a16="http://schemas.microsoft.com/office/drawing/2014/main" id="{1442E0FE-8D95-D254-4F64-78DC1AA61528}"/>
              </a:ext>
            </a:extLst>
          </p:cNvPr>
          <p:cNvSpPr txBox="1">
            <a:spLocks/>
          </p:cNvSpPr>
          <p:nvPr/>
        </p:nvSpPr>
        <p:spPr>
          <a:xfrm>
            <a:off x="148888" y="274921"/>
            <a:ext cx="521377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Big Shoulders Text"/>
              <a:buNone/>
              <a:defRPr sz="30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2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GCR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Measurement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(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Results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1086F3E-314E-EE64-FF63-1A3F43B31FEC}"/>
                  </a:ext>
                </a:extLst>
              </p:cNvPr>
              <p:cNvSpPr txBox="1"/>
              <p:nvPr/>
            </p:nvSpPr>
            <p:spPr>
              <a:xfrm>
                <a:off x="6156247" y="4295627"/>
                <a:ext cx="2327176" cy="4639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𝑖𝑛𝑐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81086F3E-314E-EE64-FF63-1A3F43B31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247" y="4295627"/>
                <a:ext cx="2327176" cy="463973"/>
              </a:xfrm>
              <a:prstGeom prst="rect">
                <a:avLst/>
              </a:prstGeom>
              <a:blipFill>
                <a:blip r:embed="rId4"/>
                <a:stretch>
                  <a:fillRect l="-1047" t="-1316" r="-262" b="-105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BD7345CB-C396-8E44-D62E-554B18985420}"/>
              </a:ext>
            </a:extLst>
          </p:cNvPr>
          <p:cNvSpPr/>
          <p:nvPr/>
        </p:nvSpPr>
        <p:spPr>
          <a:xfrm rot="5400000">
            <a:off x="7964800" y="4731802"/>
            <a:ext cx="132044" cy="239102"/>
          </a:xfrm>
          <a:prstGeom prst="rightBrace">
            <a:avLst>
              <a:gd name="adj1" fmla="val 83332"/>
              <a:gd name="adj2" fmla="val 50000"/>
            </a:avLst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C788C6F-59A2-5194-3CE2-19884B623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7995" y="392860"/>
            <a:ext cx="2757406" cy="3722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F3E25D5-FAEC-5A64-A6A4-DA6A1841D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982" y="3236290"/>
            <a:ext cx="1342821" cy="92204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Connettore a gomito 14">
            <a:extLst>
              <a:ext uri="{FF2B5EF4-FFF2-40B4-BE49-F238E27FC236}">
                <a16:creationId xmlns:a16="http://schemas.microsoft.com/office/drawing/2014/main" id="{D5D6E519-1E28-06D5-C845-1A1E0DBAA205}"/>
              </a:ext>
            </a:extLst>
          </p:cNvPr>
          <p:cNvCxnSpPr>
            <a:stCxn id="7" idx="1"/>
            <a:endCxn id="6" idx="2"/>
          </p:cNvCxnSpPr>
          <p:nvPr/>
        </p:nvCxnSpPr>
        <p:spPr>
          <a:xfrm rot="16200000" flipV="1">
            <a:off x="6268589" y="3155141"/>
            <a:ext cx="759038" cy="2765429"/>
          </a:xfrm>
          <a:prstGeom prst="bentConnector3">
            <a:avLst>
              <a:gd name="adj1" fmla="val -17410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A27D891-6099-1482-2729-7F64E5239F20}"/>
              </a:ext>
            </a:extLst>
          </p:cNvPr>
          <p:cNvSpPr txBox="1"/>
          <p:nvPr/>
        </p:nvSpPr>
        <p:spPr>
          <a:xfrm>
            <a:off x="378599" y="1087182"/>
            <a:ext cx="40775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An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hardening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of the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Helium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spectrum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was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predicted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with high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uncertainties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at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~ TeV.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Proxima Nova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Was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able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to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perform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direct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measurements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of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that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spectrum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,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confirming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the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results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Proxima Nova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As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it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can be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noticed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in the plots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there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is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an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actual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hardening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of the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Helium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Spectrum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at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~0.9 TeV with a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softening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at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~ 30 TeV.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it-IT" sz="1600" dirty="0">
              <a:solidFill>
                <a:schemeClr val="bg1"/>
              </a:solidFill>
              <a:latin typeface="Proxima Nova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This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results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have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huge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value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 for GCR </a:t>
            </a:r>
            <a:r>
              <a:rPr lang="it-IT" sz="1600" dirty="0" err="1">
                <a:solidFill>
                  <a:schemeClr val="bg1"/>
                </a:solidFill>
                <a:latin typeface="Proxima Nova" panose="020B0604020202020204" charset="0"/>
              </a:rPr>
              <a:t>research</a:t>
            </a:r>
            <a:r>
              <a:rPr lang="it-IT" sz="1600" dirty="0">
                <a:solidFill>
                  <a:schemeClr val="bg1"/>
                </a:solidFill>
                <a:latin typeface="Proxima Nova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3717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41">
          <a:extLst>
            <a:ext uri="{FF2B5EF4-FFF2-40B4-BE49-F238E27FC236}">
              <a16:creationId xmlns:a16="http://schemas.microsoft.com/office/drawing/2014/main" id="{DE9EA09A-FB15-A3A0-C916-D6193569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B98853D2-BEE9-3841-5A41-11A3AF43A579}"/>
              </a:ext>
            </a:extLst>
          </p:cNvPr>
          <p:cNvSpPr/>
          <p:nvPr/>
        </p:nvSpPr>
        <p:spPr>
          <a:xfrm>
            <a:off x="0" y="1349987"/>
            <a:ext cx="9144000" cy="250379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442" name="Google Shape;25442;p68">
            <a:extLst>
              <a:ext uri="{FF2B5EF4-FFF2-40B4-BE49-F238E27FC236}">
                <a16:creationId xmlns:a16="http://schemas.microsoft.com/office/drawing/2014/main" id="{86F5C529-8972-D4FA-0AF1-39CA891BFF1B}"/>
              </a:ext>
            </a:extLst>
          </p:cNvPr>
          <p:cNvSpPr/>
          <p:nvPr/>
        </p:nvSpPr>
        <p:spPr>
          <a:xfrm>
            <a:off x="998421" y="-259985"/>
            <a:ext cx="52957" cy="40778"/>
          </a:xfrm>
          <a:custGeom>
            <a:avLst/>
            <a:gdLst/>
            <a:ahLst/>
            <a:cxnLst/>
            <a:rect l="l" t="t" r="r" b="b"/>
            <a:pathLst>
              <a:path w="787" h="606" extrusionOk="0">
                <a:moveTo>
                  <a:pt x="399" y="1"/>
                </a:moveTo>
                <a:cubicBezTo>
                  <a:pt x="0" y="1"/>
                  <a:pt x="0" y="606"/>
                  <a:pt x="399" y="606"/>
                </a:cubicBezTo>
                <a:cubicBezTo>
                  <a:pt x="508" y="593"/>
                  <a:pt x="605" y="557"/>
                  <a:pt x="690" y="485"/>
                </a:cubicBezTo>
                <a:cubicBezTo>
                  <a:pt x="787" y="388"/>
                  <a:pt x="787" y="218"/>
                  <a:pt x="690" y="122"/>
                </a:cubicBezTo>
                <a:cubicBezTo>
                  <a:pt x="605" y="49"/>
                  <a:pt x="508" y="13"/>
                  <a:pt x="39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3" name="Google Shape;25443;p68">
            <a:extLst>
              <a:ext uri="{FF2B5EF4-FFF2-40B4-BE49-F238E27FC236}">
                <a16:creationId xmlns:a16="http://schemas.microsoft.com/office/drawing/2014/main" id="{4CBA3630-51B5-D797-1FEB-025741510663}"/>
              </a:ext>
            </a:extLst>
          </p:cNvPr>
          <p:cNvSpPr/>
          <p:nvPr/>
        </p:nvSpPr>
        <p:spPr>
          <a:xfrm>
            <a:off x="623144" y="-211133"/>
            <a:ext cx="42393" cy="32636"/>
          </a:xfrm>
          <a:custGeom>
            <a:avLst/>
            <a:gdLst/>
            <a:ahLst/>
            <a:cxnLst/>
            <a:rect l="l" t="t" r="r" b="b"/>
            <a:pathLst>
              <a:path w="630" h="485" extrusionOk="0">
                <a:moveTo>
                  <a:pt x="315" y="0"/>
                </a:moveTo>
                <a:cubicBezTo>
                  <a:pt x="1" y="0"/>
                  <a:pt x="1" y="484"/>
                  <a:pt x="315" y="484"/>
                </a:cubicBezTo>
                <a:cubicBezTo>
                  <a:pt x="630" y="484"/>
                  <a:pt x="630" y="0"/>
                  <a:pt x="3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4" name="Google Shape;25444;p68">
            <a:extLst>
              <a:ext uri="{FF2B5EF4-FFF2-40B4-BE49-F238E27FC236}">
                <a16:creationId xmlns:a16="http://schemas.microsoft.com/office/drawing/2014/main" id="{AAF5141D-3DE4-A993-F399-B7A5D158974C}"/>
              </a:ext>
            </a:extLst>
          </p:cNvPr>
          <p:cNvSpPr/>
          <p:nvPr/>
        </p:nvSpPr>
        <p:spPr>
          <a:xfrm>
            <a:off x="759070" y="-327544"/>
            <a:ext cx="127851" cy="128659"/>
          </a:xfrm>
          <a:custGeom>
            <a:avLst/>
            <a:gdLst/>
            <a:ahLst/>
            <a:cxnLst/>
            <a:rect l="l" t="t" r="r" b="b"/>
            <a:pathLst>
              <a:path w="1900" h="1912" extrusionOk="0">
                <a:moveTo>
                  <a:pt x="956" y="1"/>
                </a:moveTo>
                <a:cubicBezTo>
                  <a:pt x="932" y="908"/>
                  <a:pt x="908" y="932"/>
                  <a:pt x="1" y="956"/>
                </a:cubicBezTo>
                <a:cubicBezTo>
                  <a:pt x="908" y="980"/>
                  <a:pt x="932" y="1005"/>
                  <a:pt x="956" y="1912"/>
                </a:cubicBezTo>
                <a:cubicBezTo>
                  <a:pt x="981" y="1005"/>
                  <a:pt x="993" y="980"/>
                  <a:pt x="1900" y="956"/>
                </a:cubicBezTo>
                <a:cubicBezTo>
                  <a:pt x="993" y="932"/>
                  <a:pt x="981" y="920"/>
                  <a:pt x="9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5" name="Google Shape;25445;p68">
            <a:extLst>
              <a:ext uri="{FF2B5EF4-FFF2-40B4-BE49-F238E27FC236}">
                <a16:creationId xmlns:a16="http://schemas.microsoft.com/office/drawing/2014/main" id="{5DA1D652-F587-2855-B844-DEBF221E65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18080" y="1776600"/>
            <a:ext cx="5907754" cy="15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latin typeface="Proxima Nova" panose="020B0604020202020204" charset="0"/>
              </a:rPr>
              <a:t>DAMPE directly confirms the Helium spectral break!</a:t>
            </a:r>
          </a:p>
        </p:txBody>
      </p:sp>
      <p:grpSp>
        <p:nvGrpSpPr>
          <p:cNvPr id="25447" name="Google Shape;25447;p68">
            <a:extLst>
              <a:ext uri="{FF2B5EF4-FFF2-40B4-BE49-F238E27FC236}">
                <a16:creationId xmlns:a16="http://schemas.microsoft.com/office/drawing/2014/main" id="{BB8479D4-F1D8-864A-1514-6ED3F78B101D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5448" name="Google Shape;25448;p68">
              <a:extLst>
                <a:ext uri="{FF2B5EF4-FFF2-40B4-BE49-F238E27FC236}">
                  <a16:creationId xmlns:a16="http://schemas.microsoft.com/office/drawing/2014/main" id="{B6F68975-A730-3FBE-7FB1-D532A5A6997A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49" name="Google Shape;25449;p68">
              <a:extLst>
                <a:ext uri="{FF2B5EF4-FFF2-40B4-BE49-F238E27FC236}">
                  <a16:creationId xmlns:a16="http://schemas.microsoft.com/office/drawing/2014/main" id="{D1D570FE-67ED-4E89-FCAA-687148A01EAC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50" name="Google Shape;25450;p68">
            <a:extLst>
              <a:ext uri="{FF2B5EF4-FFF2-40B4-BE49-F238E27FC236}">
                <a16:creationId xmlns:a16="http://schemas.microsoft.com/office/drawing/2014/main" id="{A99F6CFB-7E32-1F95-AA6A-B2B532C00E1F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5451" name="Google Shape;25451;p68">
              <a:extLst>
                <a:ext uri="{FF2B5EF4-FFF2-40B4-BE49-F238E27FC236}">
                  <a16:creationId xmlns:a16="http://schemas.microsoft.com/office/drawing/2014/main" id="{7538D022-E7AF-6217-6A13-C6871B49C290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5452" name="Google Shape;25452;p68">
              <a:extLst>
                <a:ext uri="{FF2B5EF4-FFF2-40B4-BE49-F238E27FC236}">
                  <a16:creationId xmlns:a16="http://schemas.microsoft.com/office/drawing/2014/main" id="{AE6EF16E-1233-2E80-5380-A8C4A9525E32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53" name="Google Shape;25453;p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8A3A057-F293-60CA-4367-AB97568A7EFE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4" name="Google Shape;25454;p6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28407EA-6D2B-101D-E29E-939F4779B8A6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55" name="Google Shape;25455;p68">
            <a:extLst>
              <a:ext uri="{FF2B5EF4-FFF2-40B4-BE49-F238E27FC236}">
                <a16:creationId xmlns:a16="http://schemas.microsoft.com/office/drawing/2014/main" id="{564DD149-55E8-E380-986B-ED1F672DE47C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5456" name="Google Shape;25456;p68">
              <a:extLst>
                <a:ext uri="{FF2B5EF4-FFF2-40B4-BE49-F238E27FC236}">
                  <a16:creationId xmlns:a16="http://schemas.microsoft.com/office/drawing/2014/main" id="{F6E61B2C-0B99-1133-E354-A58198DB1DCD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5457" name="Google Shape;25457;p68">
                <a:extLst>
                  <a:ext uri="{FF2B5EF4-FFF2-40B4-BE49-F238E27FC236}">
                    <a16:creationId xmlns:a16="http://schemas.microsoft.com/office/drawing/2014/main" id="{50521293-6C8C-4001-41BF-7ED4353DB8A9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8" name="Google Shape;25458;p68">
                <a:extLst>
                  <a:ext uri="{FF2B5EF4-FFF2-40B4-BE49-F238E27FC236}">
                    <a16:creationId xmlns:a16="http://schemas.microsoft.com/office/drawing/2014/main" id="{5C362E01-2DF6-6299-9A58-A092F3096B44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9" name="Google Shape;25459;p68">
                <a:extLst>
                  <a:ext uri="{FF2B5EF4-FFF2-40B4-BE49-F238E27FC236}">
                    <a16:creationId xmlns:a16="http://schemas.microsoft.com/office/drawing/2014/main" id="{B3ADDF57-25F1-A983-1ABB-48BA02CFC3FF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0" name="Google Shape;25460;p68">
                <a:extLst>
                  <a:ext uri="{FF2B5EF4-FFF2-40B4-BE49-F238E27FC236}">
                    <a16:creationId xmlns:a16="http://schemas.microsoft.com/office/drawing/2014/main" id="{1B0399F3-2718-D91E-9294-E5C08FA781AB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1" name="Google Shape;25461;p68">
                <a:extLst>
                  <a:ext uri="{FF2B5EF4-FFF2-40B4-BE49-F238E27FC236}">
                    <a16:creationId xmlns:a16="http://schemas.microsoft.com/office/drawing/2014/main" id="{89126980-4437-CCA6-3EE9-6C0192D4DBF0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462" name="Google Shape;25462;p68">
              <a:extLst>
                <a:ext uri="{FF2B5EF4-FFF2-40B4-BE49-F238E27FC236}">
                  <a16:creationId xmlns:a16="http://schemas.microsoft.com/office/drawing/2014/main" id="{C6CD39AE-3033-D4F8-E13F-9158388CAAA5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463" name="Google Shape;25463;p68">
            <a:hlinkClick r:id="" action="ppaction://noaction"/>
            <a:extLst>
              <a:ext uri="{FF2B5EF4-FFF2-40B4-BE49-F238E27FC236}">
                <a16:creationId xmlns:a16="http://schemas.microsoft.com/office/drawing/2014/main" id="{1A81B343-2901-BF67-0848-7ABE87101B8B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84BB931-A7CE-0B39-E48F-73C0CF9219D4}"/>
              </a:ext>
            </a:extLst>
          </p:cNvPr>
          <p:cNvSpPr/>
          <p:nvPr/>
        </p:nvSpPr>
        <p:spPr>
          <a:xfrm>
            <a:off x="-24065" y="660489"/>
            <a:ext cx="9165982" cy="69153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10B4943-E21C-4D7A-BB87-0A151801FE67}"/>
              </a:ext>
            </a:extLst>
          </p:cNvPr>
          <p:cNvSpPr/>
          <p:nvPr/>
        </p:nvSpPr>
        <p:spPr>
          <a:xfrm rot="10800000">
            <a:off x="-29750" y="3853780"/>
            <a:ext cx="9165982" cy="69153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oogle Shape;33447;p124">
            <a:extLst>
              <a:ext uri="{FF2B5EF4-FFF2-40B4-BE49-F238E27FC236}">
                <a16:creationId xmlns:a16="http://schemas.microsoft.com/office/drawing/2014/main" id="{22B92BA4-A4EB-69E7-80E7-A2682642BE75}"/>
              </a:ext>
            </a:extLst>
          </p:cNvPr>
          <p:cNvGrpSpPr/>
          <p:nvPr/>
        </p:nvGrpSpPr>
        <p:grpSpPr>
          <a:xfrm>
            <a:off x="4139093" y="210124"/>
            <a:ext cx="865728" cy="812274"/>
            <a:chOff x="231608" y="289444"/>
            <a:chExt cx="694272" cy="666187"/>
          </a:xfrm>
        </p:grpSpPr>
        <p:sp>
          <p:nvSpPr>
            <p:cNvPr id="5" name="Google Shape;33448;p124">
              <a:extLst>
                <a:ext uri="{FF2B5EF4-FFF2-40B4-BE49-F238E27FC236}">
                  <a16:creationId xmlns:a16="http://schemas.microsoft.com/office/drawing/2014/main" id="{EC19DB4C-9D43-F541-EE5D-03A29B582733}"/>
                </a:ext>
              </a:extLst>
            </p:cNvPr>
            <p:cNvSpPr/>
            <p:nvPr/>
          </p:nvSpPr>
          <p:spPr>
            <a:xfrm>
              <a:off x="242315" y="428298"/>
              <a:ext cx="647520" cy="391842"/>
            </a:xfrm>
            <a:custGeom>
              <a:avLst/>
              <a:gdLst/>
              <a:ahLst/>
              <a:cxnLst/>
              <a:rect l="l" t="t" r="r" b="b"/>
              <a:pathLst>
                <a:path w="11551" h="6990" extrusionOk="0">
                  <a:moveTo>
                    <a:pt x="10074" y="0"/>
                  </a:moveTo>
                  <a:cubicBezTo>
                    <a:pt x="10002" y="0"/>
                    <a:pt x="9931" y="95"/>
                    <a:pt x="9931" y="167"/>
                  </a:cubicBezTo>
                  <a:cubicBezTo>
                    <a:pt x="9931" y="262"/>
                    <a:pt x="10026" y="333"/>
                    <a:pt x="10121" y="333"/>
                  </a:cubicBezTo>
                  <a:lnTo>
                    <a:pt x="10240" y="333"/>
                  </a:lnTo>
                  <a:cubicBezTo>
                    <a:pt x="10598" y="381"/>
                    <a:pt x="10788" y="500"/>
                    <a:pt x="10907" y="691"/>
                  </a:cubicBezTo>
                  <a:cubicBezTo>
                    <a:pt x="11145" y="1072"/>
                    <a:pt x="10860" y="1715"/>
                    <a:pt x="10169" y="2524"/>
                  </a:cubicBezTo>
                  <a:cubicBezTo>
                    <a:pt x="8621" y="4287"/>
                    <a:pt x="5501" y="6096"/>
                    <a:pt x="3215" y="6549"/>
                  </a:cubicBezTo>
                  <a:cubicBezTo>
                    <a:pt x="2847" y="6624"/>
                    <a:pt x="2521" y="6661"/>
                    <a:pt x="2242" y="6661"/>
                  </a:cubicBezTo>
                  <a:cubicBezTo>
                    <a:pt x="1728" y="6661"/>
                    <a:pt x="1378" y="6534"/>
                    <a:pt x="1239" y="6287"/>
                  </a:cubicBezTo>
                  <a:cubicBezTo>
                    <a:pt x="1000" y="5882"/>
                    <a:pt x="1310" y="5239"/>
                    <a:pt x="1977" y="4429"/>
                  </a:cubicBezTo>
                  <a:cubicBezTo>
                    <a:pt x="3501" y="2739"/>
                    <a:pt x="6454" y="1000"/>
                    <a:pt x="8692" y="476"/>
                  </a:cubicBezTo>
                  <a:lnTo>
                    <a:pt x="8859" y="452"/>
                  </a:lnTo>
                  <a:cubicBezTo>
                    <a:pt x="8954" y="452"/>
                    <a:pt x="9002" y="357"/>
                    <a:pt x="9002" y="262"/>
                  </a:cubicBezTo>
                  <a:cubicBezTo>
                    <a:pt x="9002" y="167"/>
                    <a:pt x="8931" y="119"/>
                    <a:pt x="8835" y="119"/>
                  </a:cubicBezTo>
                  <a:lnTo>
                    <a:pt x="8669" y="143"/>
                  </a:lnTo>
                  <a:lnTo>
                    <a:pt x="8621" y="143"/>
                  </a:lnTo>
                  <a:cubicBezTo>
                    <a:pt x="4858" y="1048"/>
                    <a:pt x="0" y="4811"/>
                    <a:pt x="953" y="6454"/>
                  </a:cubicBezTo>
                  <a:cubicBezTo>
                    <a:pt x="1170" y="6825"/>
                    <a:pt x="1634" y="6989"/>
                    <a:pt x="2253" y="6989"/>
                  </a:cubicBezTo>
                  <a:cubicBezTo>
                    <a:pt x="4412" y="6989"/>
                    <a:pt x="8450" y="4984"/>
                    <a:pt x="10431" y="2762"/>
                  </a:cubicBezTo>
                  <a:cubicBezTo>
                    <a:pt x="11264" y="1834"/>
                    <a:pt x="11550" y="1048"/>
                    <a:pt x="11241" y="524"/>
                  </a:cubicBezTo>
                  <a:cubicBezTo>
                    <a:pt x="11074" y="238"/>
                    <a:pt x="10741" y="48"/>
                    <a:pt x="102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3449;p124">
              <a:extLst>
                <a:ext uri="{FF2B5EF4-FFF2-40B4-BE49-F238E27FC236}">
                  <a16:creationId xmlns:a16="http://schemas.microsoft.com/office/drawing/2014/main" id="{5569D8E7-5B45-2392-1600-3E603434E429}"/>
                </a:ext>
              </a:extLst>
            </p:cNvPr>
            <p:cNvSpPr/>
            <p:nvPr/>
          </p:nvSpPr>
          <p:spPr>
            <a:xfrm>
              <a:off x="430557" y="289444"/>
              <a:ext cx="308428" cy="666187"/>
            </a:xfrm>
            <a:custGeom>
              <a:avLst/>
              <a:gdLst/>
              <a:ahLst/>
              <a:cxnLst/>
              <a:rect l="l" t="t" r="r" b="b"/>
              <a:pathLst>
                <a:path w="5502" h="11884" extrusionOk="0">
                  <a:moveTo>
                    <a:pt x="2739" y="0"/>
                  </a:moveTo>
                  <a:cubicBezTo>
                    <a:pt x="834" y="0"/>
                    <a:pt x="0" y="6097"/>
                    <a:pt x="1096" y="9788"/>
                  </a:cubicBezTo>
                  <a:lnTo>
                    <a:pt x="1096" y="9836"/>
                  </a:lnTo>
                  <a:lnTo>
                    <a:pt x="1191" y="10026"/>
                  </a:lnTo>
                  <a:cubicBezTo>
                    <a:pt x="1245" y="10099"/>
                    <a:pt x="1300" y="10130"/>
                    <a:pt x="1365" y="10130"/>
                  </a:cubicBezTo>
                  <a:cubicBezTo>
                    <a:pt x="1385" y="10130"/>
                    <a:pt x="1406" y="10127"/>
                    <a:pt x="1429" y="10121"/>
                  </a:cubicBezTo>
                  <a:cubicBezTo>
                    <a:pt x="1524" y="10074"/>
                    <a:pt x="1548" y="9979"/>
                    <a:pt x="1524" y="9883"/>
                  </a:cubicBezTo>
                  <a:lnTo>
                    <a:pt x="1429" y="9717"/>
                  </a:lnTo>
                  <a:cubicBezTo>
                    <a:pt x="1143" y="8669"/>
                    <a:pt x="953" y="7335"/>
                    <a:pt x="953" y="5954"/>
                  </a:cubicBezTo>
                  <a:cubicBezTo>
                    <a:pt x="953" y="2715"/>
                    <a:pt x="1858" y="358"/>
                    <a:pt x="2739" y="358"/>
                  </a:cubicBezTo>
                  <a:cubicBezTo>
                    <a:pt x="3644" y="358"/>
                    <a:pt x="4525" y="2739"/>
                    <a:pt x="4525" y="5954"/>
                  </a:cubicBezTo>
                  <a:cubicBezTo>
                    <a:pt x="4525" y="9193"/>
                    <a:pt x="3644" y="11550"/>
                    <a:pt x="2739" y="11550"/>
                  </a:cubicBezTo>
                  <a:cubicBezTo>
                    <a:pt x="2524" y="11550"/>
                    <a:pt x="2286" y="11407"/>
                    <a:pt x="2096" y="11145"/>
                  </a:cubicBezTo>
                  <a:lnTo>
                    <a:pt x="2000" y="10955"/>
                  </a:lnTo>
                  <a:cubicBezTo>
                    <a:pt x="1946" y="10882"/>
                    <a:pt x="1891" y="10851"/>
                    <a:pt x="1826" y="10851"/>
                  </a:cubicBezTo>
                  <a:cubicBezTo>
                    <a:pt x="1806" y="10851"/>
                    <a:pt x="1785" y="10854"/>
                    <a:pt x="1762" y="10860"/>
                  </a:cubicBezTo>
                  <a:cubicBezTo>
                    <a:pt x="1667" y="10931"/>
                    <a:pt x="1643" y="11026"/>
                    <a:pt x="1667" y="11098"/>
                  </a:cubicBezTo>
                  <a:lnTo>
                    <a:pt x="1762" y="11288"/>
                  </a:lnTo>
                  <a:cubicBezTo>
                    <a:pt x="1786" y="11288"/>
                    <a:pt x="1786" y="11312"/>
                    <a:pt x="1786" y="11312"/>
                  </a:cubicBezTo>
                  <a:cubicBezTo>
                    <a:pt x="2096" y="11669"/>
                    <a:pt x="2405" y="11884"/>
                    <a:pt x="2739" y="11884"/>
                  </a:cubicBezTo>
                  <a:cubicBezTo>
                    <a:pt x="4668" y="11884"/>
                    <a:pt x="5501" y="5478"/>
                    <a:pt x="4287" y="1810"/>
                  </a:cubicBezTo>
                  <a:cubicBezTo>
                    <a:pt x="3906" y="667"/>
                    <a:pt x="3334" y="0"/>
                    <a:pt x="2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450;p124">
              <a:extLst>
                <a:ext uri="{FF2B5EF4-FFF2-40B4-BE49-F238E27FC236}">
                  <a16:creationId xmlns:a16="http://schemas.microsoft.com/office/drawing/2014/main" id="{9D77D067-426E-DCBB-5231-CA4593E2FA73}"/>
                </a:ext>
              </a:extLst>
            </p:cNvPr>
            <p:cNvSpPr/>
            <p:nvPr/>
          </p:nvSpPr>
          <p:spPr>
            <a:xfrm>
              <a:off x="231608" y="426953"/>
              <a:ext cx="694272" cy="393860"/>
            </a:xfrm>
            <a:custGeom>
              <a:avLst/>
              <a:gdLst/>
              <a:ahLst/>
              <a:cxnLst/>
              <a:rect l="l" t="t" r="r" b="b"/>
              <a:pathLst>
                <a:path w="12385" h="7026" extrusionOk="0">
                  <a:moveTo>
                    <a:pt x="2096" y="0"/>
                  </a:moveTo>
                  <a:cubicBezTo>
                    <a:pt x="1620" y="48"/>
                    <a:pt x="1287" y="238"/>
                    <a:pt x="1120" y="524"/>
                  </a:cubicBezTo>
                  <a:cubicBezTo>
                    <a:pt x="1" y="2429"/>
                    <a:pt x="6621" y="7025"/>
                    <a:pt x="10074" y="7025"/>
                  </a:cubicBezTo>
                  <a:cubicBezTo>
                    <a:pt x="10765" y="7025"/>
                    <a:pt x="11193" y="6835"/>
                    <a:pt x="11432" y="6454"/>
                  </a:cubicBezTo>
                  <a:cubicBezTo>
                    <a:pt x="12384" y="4811"/>
                    <a:pt x="7526" y="1024"/>
                    <a:pt x="3763" y="143"/>
                  </a:cubicBezTo>
                  <a:lnTo>
                    <a:pt x="3716" y="143"/>
                  </a:lnTo>
                  <a:lnTo>
                    <a:pt x="3549" y="95"/>
                  </a:lnTo>
                  <a:cubicBezTo>
                    <a:pt x="3539" y="93"/>
                    <a:pt x="3529" y="92"/>
                    <a:pt x="3520" y="92"/>
                  </a:cubicBezTo>
                  <a:cubicBezTo>
                    <a:pt x="3439" y="92"/>
                    <a:pt x="3382" y="177"/>
                    <a:pt x="3382" y="262"/>
                  </a:cubicBezTo>
                  <a:cubicBezTo>
                    <a:pt x="3335" y="334"/>
                    <a:pt x="3430" y="429"/>
                    <a:pt x="3525" y="429"/>
                  </a:cubicBezTo>
                  <a:lnTo>
                    <a:pt x="3668" y="453"/>
                  </a:lnTo>
                  <a:cubicBezTo>
                    <a:pt x="5907" y="1000"/>
                    <a:pt x="8860" y="2691"/>
                    <a:pt x="10360" y="4430"/>
                  </a:cubicBezTo>
                  <a:cubicBezTo>
                    <a:pt x="11051" y="5216"/>
                    <a:pt x="11313" y="5882"/>
                    <a:pt x="11122" y="6263"/>
                  </a:cubicBezTo>
                  <a:cubicBezTo>
                    <a:pt x="10982" y="6519"/>
                    <a:pt x="10623" y="6646"/>
                    <a:pt x="10106" y="6646"/>
                  </a:cubicBezTo>
                  <a:cubicBezTo>
                    <a:pt x="9035" y="6646"/>
                    <a:pt x="7286" y="6101"/>
                    <a:pt x="5407" y="5025"/>
                  </a:cubicBezTo>
                  <a:cubicBezTo>
                    <a:pt x="2596" y="3382"/>
                    <a:pt x="1001" y="1453"/>
                    <a:pt x="1430" y="667"/>
                  </a:cubicBezTo>
                  <a:cubicBezTo>
                    <a:pt x="1525" y="476"/>
                    <a:pt x="1763" y="381"/>
                    <a:pt x="2120" y="310"/>
                  </a:cubicBezTo>
                  <a:lnTo>
                    <a:pt x="2239" y="310"/>
                  </a:lnTo>
                  <a:cubicBezTo>
                    <a:pt x="2252" y="313"/>
                    <a:pt x="2264" y="314"/>
                    <a:pt x="2277" y="314"/>
                  </a:cubicBezTo>
                  <a:cubicBezTo>
                    <a:pt x="2358" y="314"/>
                    <a:pt x="2430" y="250"/>
                    <a:pt x="2430" y="167"/>
                  </a:cubicBezTo>
                  <a:cubicBezTo>
                    <a:pt x="2454" y="72"/>
                    <a:pt x="2358" y="0"/>
                    <a:pt x="2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451;p124">
              <a:extLst>
                <a:ext uri="{FF2B5EF4-FFF2-40B4-BE49-F238E27FC236}">
                  <a16:creationId xmlns:a16="http://schemas.microsoft.com/office/drawing/2014/main" id="{5F8665CC-0911-B7E6-B7AE-B9B466CACB8D}"/>
                </a:ext>
              </a:extLst>
            </p:cNvPr>
            <p:cNvSpPr/>
            <p:nvPr/>
          </p:nvSpPr>
          <p:spPr>
            <a:xfrm>
              <a:off x="521314" y="560257"/>
              <a:ext cx="126858" cy="127026"/>
            </a:xfrm>
            <a:custGeom>
              <a:avLst/>
              <a:gdLst/>
              <a:ahLst/>
              <a:cxnLst/>
              <a:rect l="l" t="t" r="r" b="b"/>
              <a:pathLst>
                <a:path w="2263" h="2266" extrusionOk="0">
                  <a:moveTo>
                    <a:pt x="1195" y="1"/>
                  </a:moveTo>
                  <a:cubicBezTo>
                    <a:pt x="1170" y="1"/>
                    <a:pt x="1145" y="2"/>
                    <a:pt x="1120" y="4"/>
                  </a:cubicBezTo>
                  <a:cubicBezTo>
                    <a:pt x="501" y="4"/>
                    <a:pt x="0" y="504"/>
                    <a:pt x="0" y="1123"/>
                  </a:cubicBezTo>
                  <a:cubicBezTo>
                    <a:pt x="0" y="1742"/>
                    <a:pt x="501" y="2266"/>
                    <a:pt x="1120" y="2266"/>
                  </a:cubicBezTo>
                  <a:cubicBezTo>
                    <a:pt x="1739" y="2266"/>
                    <a:pt x="2263" y="1742"/>
                    <a:pt x="2263" y="1123"/>
                  </a:cubicBezTo>
                  <a:cubicBezTo>
                    <a:pt x="2263" y="529"/>
                    <a:pt x="1781" y="1"/>
                    <a:pt x="1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3452;p124">
              <a:extLst>
                <a:ext uri="{FF2B5EF4-FFF2-40B4-BE49-F238E27FC236}">
                  <a16:creationId xmlns:a16="http://schemas.microsoft.com/office/drawing/2014/main" id="{BFED1264-23EE-BEEF-5030-F37CE43203E4}"/>
                </a:ext>
              </a:extLst>
            </p:cNvPr>
            <p:cNvSpPr/>
            <p:nvPr/>
          </p:nvSpPr>
          <p:spPr>
            <a:xfrm>
              <a:off x="521314" y="557735"/>
              <a:ext cx="86833" cy="126914"/>
            </a:xfrm>
            <a:custGeom>
              <a:avLst/>
              <a:gdLst/>
              <a:ahLst/>
              <a:cxnLst/>
              <a:rect l="l" t="t" r="r" b="b"/>
              <a:pathLst>
                <a:path w="1549" h="2264" extrusionOk="0">
                  <a:moveTo>
                    <a:pt x="1120" y="1"/>
                  </a:moveTo>
                  <a:cubicBezTo>
                    <a:pt x="501" y="1"/>
                    <a:pt x="0" y="525"/>
                    <a:pt x="0" y="1144"/>
                  </a:cubicBezTo>
                  <a:cubicBezTo>
                    <a:pt x="0" y="1763"/>
                    <a:pt x="501" y="2263"/>
                    <a:pt x="1120" y="2263"/>
                  </a:cubicBezTo>
                  <a:cubicBezTo>
                    <a:pt x="1263" y="2263"/>
                    <a:pt x="1429" y="2240"/>
                    <a:pt x="1548" y="2192"/>
                  </a:cubicBezTo>
                  <a:cubicBezTo>
                    <a:pt x="1120" y="2073"/>
                    <a:pt x="834" y="1644"/>
                    <a:pt x="834" y="1168"/>
                  </a:cubicBezTo>
                  <a:cubicBezTo>
                    <a:pt x="834" y="692"/>
                    <a:pt x="1120" y="287"/>
                    <a:pt x="1548" y="96"/>
                  </a:cubicBezTo>
                  <a:cubicBezTo>
                    <a:pt x="1429" y="49"/>
                    <a:pt x="1263" y="1"/>
                    <a:pt x="1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3453;p124">
              <a:extLst>
                <a:ext uri="{FF2B5EF4-FFF2-40B4-BE49-F238E27FC236}">
                  <a16:creationId xmlns:a16="http://schemas.microsoft.com/office/drawing/2014/main" id="{19AC2DA8-9C0D-86DF-5B63-0D39FDA37CEC}"/>
                </a:ext>
              </a:extLst>
            </p:cNvPr>
            <p:cNvSpPr/>
            <p:nvPr/>
          </p:nvSpPr>
          <p:spPr>
            <a:xfrm>
              <a:off x="394512" y="400213"/>
              <a:ext cx="46752" cy="73491"/>
            </a:xfrm>
            <a:custGeom>
              <a:avLst/>
              <a:gdLst/>
              <a:ahLst/>
              <a:cxnLst/>
              <a:rect l="l" t="t" r="r" b="b"/>
              <a:pathLst>
                <a:path w="834" h="1311" extrusionOk="0">
                  <a:moveTo>
                    <a:pt x="310" y="1"/>
                  </a:moveTo>
                  <a:lnTo>
                    <a:pt x="0" y="477"/>
                  </a:lnTo>
                  <a:lnTo>
                    <a:pt x="0" y="1073"/>
                  </a:lnTo>
                  <a:lnTo>
                    <a:pt x="262" y="1311"/>
                  </a:lnTo>
                  <a:lnTo>
                    <a:pt x="476" y="1311"/>
                  </a:lnTo>
                  <a:cubicBezTo>
                    <a:pt x="667" y="1144"/>
                    <a:pt x="834" y="906"/>
                    <a:pt x="834" y="620"/>
                  </a:cubicBezTo>
                  <a:cubicBezTo>
                    <a:pt x="834" y="310"/>
                    <a:pt x="667" y="144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454;p124">
              <a:extLst>
                <a:ext uri="{FF2B5EF4-FFF2-40B4-BE49-F238E27FC236}">
                  <a16:creationId xmlns:a16="http://schemas.microsoft.com/office/drawing/2014/main" id="{534C115D-1421-ECF3-2904-CE8880B10F1D}"/>
                </a:ext>
              </a:extLst>
            </p:cNvPr>
            <p:cNvSpPr/>
            <p:nvPr/>
          </p:nvSpPr>
          <p:spPr>
            <a:xfrm>
              <a:off x="350450" y="393542"/>
              <a:ext cx="68110" cy="89524"/>
            </a:xfrm>
            <a:custGeom>
              <a:avLst/>
              <a:gdLst/>
              <a:ahLst/>
              <a:cxnLst/>
              <a:rect l="l" t="t" r="r" b="b"/>
              <a:pathLst>
                <a:path w="1215" h="1597" extrusionOk="0">
                  <a:moveTo>
                    <a:pt x="810" y="1"/>
                  </a:moveTo>
                  <a:cubicBezTo>
                    <a:pt x="357" y="1"/>
                    <a:pt x="0" y="334"/>
                    <a:pt x="0" y="787"/>
                  </a:cubicBezTo>
                  <a:cubicBezTo>
                    <a:pt x="0" y="1239"/>
                    <a:pt x="357" y="1596"/>
                    <a:pt x="810" y="1596"/>
                  </a:cubicBezTo>
                  <a:cubicBezTo>
                    <a:pt x="953" y="1596"/>
                    <a:pt x="1096" y="1525"/>
                    <a:pt x="1215" y="1477"/>
                  </a:cubicBezTo>
                  <a:cubicBezTo>
                    <a:pt x="1024" y="1334"/>
                    <a:pt x="857" y="1072"/>
                    <a:pt x="857" y="787"/>
                  </a:cubicBezTo>
                  <a:cubicBezTo>
                    <a:pt x="857" y="501"/>
                    <a:pt x="1024" y="263"/>
                    <a:pt x="1215" y="120"/>
                  </a:cubicBezTo>
                  <a:cubicBezTo>
                    <a:pt x="1096" y="25"/>
                    <a:pt x="953" y="1"/>
                    <a:pt x="8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455;p124">
              <a:extLst>
                <a:ext uri="{FF2B5EF4-FFF2-40B4-BE49-F238E27FC236}">
                  <a16:creationId xmlns:a16="http://schemas.microsoft.com/office/drawing/2014/main" id="{2BC84892-4601-5383-8DE7-6840729C0580}"/>
                </a:ext>
              </a:extLst>
            </p:cNvPr>
            <p:cNvSpPr/>
            <p:nvPr/>
          </p:nvSpPr>
          <p:spPr>
            <a:xfrm>
              <a:off x="772283" y="400213"/>
              <a:ext cx="44117" cy="76182"/>
            </a:xfrm>
            <a:custGeom>
              <a:avLst/>
              <a:gdLst/>
              <a:ahLst/>
              <a:cxnLst/>
              <a:rect l="l" t="t" r="r" b="b"/>
              <a:pathLst>
                <a:path w="787" h="1359" extrusionOk="0">
                  <a:moveTo>
                    <a:pt x="334" y="1"/>
                  </a:moveTo>
                  <a:lnTo>
                    <a:pt x="1" y="287"/>
                  </a:lnTo>
                  <a:lnTo>
                    <a:pt x="1" y="977"/>
                  </a:lnTo>
                  <a:lnTo>
                    <a:pt x="191" y="1311"/>
                  </a:lnTo>
                  <a:lnTo>
                    <a:pt x="429" y="1358"/>
                  </a:lnTo>
                  <a:cubicBezTo>
                    <a:pt x="644" y="1215"/>
                    <a:pt x="786" y="977"/>
                    <a:pt x="786" y="668"/>
                  </a:cubicBezTo>
                  <a:cubicBezTo>
                    <a:pt x="786" y="382"/>
                    <a:pt x="644" y="144"/>
                    <a:pt x="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456;p124">
              <a:extLst>
                <a:ext uri="{FF2B5EF4-FFF2-40B4-BE49-F238E27FC236}">
                  <a16:creationId xmlns:a16="http://schemas.microsoft.com/office/drawing/2014/main" id="{F94057FE-DB92-FF57-0823-E7502C3F8A17}"/>
                </a:ext>
              </a:extLst>
            </p:cNvPr>
            <p:cNvSpPr/>
            <p:nvPr/>
          </p:nvSpPr>
          <p:spPr>
            <a:xfrm>
              <a:off x="725587" y="393542"/>
              <a:ext cx="69455" cy="89524"/>
            </a:xfrm>
            <a:custGeom>
              <a:avLst/>
              <a:gdLst/>
              <a:ahLst/>
              <a:cxnLst/>
              <a:rect l="l" t="t" r="r" b="b"/>
              <a:pathLst>
                <a:path w="1239" h="1597" extrusionOk="0">
                  <a:moveTo>
                    <a:pt x="810" y="1"/>
                  </a:moveTo>
                  <a:cubicBezTo>
                    <a:pt x="357" y="1"/>
                    <a:pt x="0" y="334"/>
                    <a:pt x="0" y="787"/>
                  </a:cubicBezTo>
                  <a:cubicBezTo>
                    <a:pt x="0" y="1239"/>
                    <a:pt x="357" y="1596"/>
                    <a:pt x="810" y="1596"/>
                  </a:cubicBezTo>
                  <a:cubicBezTo>
                    <a:pt x="953" y="1596"/>
                    <a:pt x="1119" y="1525"/>
                    <a:pt x="1238" y="1477"/>
                  </a:cubicBezTo>
                  <a:cubicBezTo>
                    <a:pt x="1024" y="1334"/>
                    <a:pt x="881" y="1072"/>
                    <a:pt x="881" y="787"/>
                  </a:cubicBezTo>
                  <a:cubicBezTo>
                    <a:pt x="881" y="501"/>
                    <a:pt x="1024" y="263"/>
                    <a:pt x="1238" y="120"/>
                  </a:cubicBezTo>
                  <a:cubicBezTo>
                    <a:pt x="1119" y="25"/>
                    <a:pt x="953" y="1"/>
                    <a:pt x="8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3457;p124">
              <a:extLst>
                <a:ext uri="{FF2B5EF4-FFF2-40B4-BE49-F238E27FC236}">
                  <a16:creationId xmlns:a16="http://schemas.microsoft.com/office/drawing/2014/main" id="{B91CF265-7B5E-C0D2-B589-757EC98A2746}"/>
                </a:ext>
              </a:extLst>
            </p:cNvPr>
            <p:cNvSpPr/>
            <p:nvPr/>
          </p:nvSpPr>
          <p:spPr>
            <a:xfrm>
              <a:off x="515988" y="842114"/>
              <a:ext cx="52077" cy="76126"/>
            </a:xfrm>
            <a:custGeom>
              <a:avLst/>
              <a:gdLst/>
              <a:ahLst/>
              <a:cxnLst/>
              <a:rect l="l" t="t" r="r" b="b"/>
              <a:pathLst>
                <a:path w="929" h="1358" extrusionOk="0">
                  <a:moveTo>
                    <a:pt x="238" y="0"/>
                  </a:moveTo>
                  <a:lnTo>
                    <a:pt x="0" y="405"/>
                  </a:lnTo>
                  <a:lnTo>
                    <a:pt x="0" y="1001"/>
                  </a:lnTo>
                  <a:lnTo>
                    <a:pt x="214" y="1310"/>
                  </a:lnTo>
                  <a:lnTo>
                    <a:pt x="405" y="1358"/>
                  </a:lnTo>
                  <a:cubicBezTo>
                    <a:pt x="810" y="1120"/>
                    <a:pt x="929" y="620"/>
                    <a:pt x="715" y="262"/>
                  </a:cubicBezTo>
                  <a:cubicBezTo>
                    <a:pt x="643" y="143"/>
                    <a:pt x="572" y="48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3458;p124">
              <a:extLst>
                <a:ext uri="{FF2B5EF4-FFF2-40B4-BE49-F238E27FC236}">
                  <a16:creationId xmlns:a16="http://schemas.microsoft.com/office/drawing/2014/main" id="{DA5FCC22-5A05-B598-2034-F224FE9B6E67}"/>
                </a:ext>
              </a:extLst>
            </p:cNvPr>
            <p:cNvSpPr/>
            <p:nvPr/>
          </p:nvSpPr>
          <p:spPr>
            <a:xfrm>
              <a:off x="465256" y="832865"/>
              <a:ext cx="76126" cy="89972"/>
            </a:xfrm>
            <a:custGeom>
              <a:avLst/>
              <a:gdLst/>
              <a:ahLst/>
              <a:cxnLst/>
              <a:rect l="l" t="t" r="r" b="b"/>
              <a:pathLst>
                <a:path w="1358" h="1605" extrusionOk="0">
                  <a:moveTo>
                    <a:pt x="899" y="0"/>
                  </a:moveTo>
                  <a:cubicBezTo>
                    <a:pt x="770" y="0"/>
                    <a:pt x="640" y="31"/>
                    <a:pt x="524" y="94"/>
                  </a:cubicBezTo>
                  <a:cubicBezTo>
                    <a:pt x="119" y="308"/>
                    <a:pt x="0" y="808"/>
                    <a:pt x="215" y="1213"/>
                  </a:cubicBezTo>
                  <a:cubicBezTo>
                    <a:pt x="357" y="1467"/>
                    <a:pt x="627" y="1605"/>
                    <a:pt x="904" y="1605"/>
                  </a:cubicBezTo>
                  <a:cubicBezTo>
                    <a:pt x="1043" y="1605"/>
                    <a:pt x="1183" y="1571"/>
                    <a:pt x="1310" y="1499"/>
                  </a:cubicBezTo>
                  <a:cubicBezTo>
                    <a:pt x="1310" y="1499"/>
                    <a:pt x="1358" y="1499"/>
                    <a:pt x="1358" y="1475"/>
                  </a:cubicBezTo>
                  <a:cubicBezTo>
                    <a:pt x="1239" y="1404"/>
                    <a:pt x="1143" y="1332"/>
                    <a:pt x="1072" y="1213"/>
                  </a:cubicBezTo>
                  <a:cubicBezTo>
                    <a:pt x="881" y="856"/>
                    <a:pt x="1000" y="380"/>
                    <a:pt x="1358" y="142"/>
                  </a:cubicBezTo>
                  <a:cubicBezTo>
                    <a:pt x="1225" y="49"/>
                    <a:pt x="1063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0050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5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8F2F69C4-46B4-1949-D6D1-D29186586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>
            <a:extLst>
              <a:ext uri="{FF2B5EF4-FFF2-40B4-BE49-F238E27FC236}">
                <a16:creationId xmlns:a16="http://schemas.microsoft.com/office/drawing/2014/main" id="{40167A14-BAC6-F6CF-2E12-00CEE92B7E04}"/>
              </a:ext>
            </a:extLst>
          </p:cNvPr>
          <p:cNvSpPr/>
          <p:nvPr/>
        </p:nvSpPr>
        <p:spPr>
          <a:xfrm rot="20436171">
            <a:off x="166448" y="255617"/>
            <a:ext cx="5147913" cy="3809965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umetto: rettangolo 26">
            <a:extLst>
              <a:ext uri="{FF2B5EF4-FFF2-40B4-BE49-F238E27FC236}">
                <a16:creationId xmlns:a16="http://schemas.microsoft.com/office/drawing/2014/main" id="{4A63042E-454A-C419-AB79-8C957E77DAE1}"/>
              </a:ext>
            </a:extLst>
          </p:cNvPr>
          <p:cNvSpPr/>
          <p:nvPr/>
        </p:nvSpPr>
        <p:spPr>
          <a:xfrm>
            <a:off x="3201813" y="3145149"/>
            <a:ext cx="1967263" cy="1410385"/>
          </a:xfrm>
          <a:prstGeom prst="wedgeRectCallout">
            <a:avLst>
              <a:gd name="adj1" fmla="val 63196"/>
              <a:gd name="adj2" fmla="val 9983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6651" name="Google Shape;26651;p78">
            <a:extLst>
              <a:ext uri="{FF2B5EF4-FFF2-40B4-BE49-F238E27FC236}">
                <a16:creationId xmlns:a16="http://schemas.microsoft.com/office/drawing/2014/main" id="{76AB1FE4-DCD7-6D83-8777-ADEE8D9A9A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42095" y="215498"/>
            <a:ext cx="294760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Dark Matter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  <p:grpSp>
        <p:nvGrpSpPr>
          <p:cNvPr id="26652" name="Google Shape;26652;p78">
            <a:extLst>
              <a:ext uri="{FF2B5EF4-FFF2-40B4-BE49-F238E27FC236}">
                <a16:creationId xmlns:a16="http://schemas.microsoft.com/office/drawing/2014/main" id="{2BC4BA6F-B32F-15C2-0ADD-0A3540D13026}"/>
              </a:ext>
            </a:extLst>
          </p:cNvPr>
          <p:cNvGrpSpPr/>
          <p:nvPr/>
        </p:nvGrpSpPr>
        <p:grpSpPr>
          <a:xfrm>
            <a:off x="733251" y="974990"/>
            <a:ext cx="3998941" cy="2351200"/>
            <a:chOff x="845609" y="1703641"/>
            <a:chExt cx="3998941" cy="2351200"/>
          </a:xfrm>
        </p:grpSpPr>
        <p:sp>
          <p:nvSpPr>
            <p:cNvPr id="26653" name="Google Shape;26653;p78">
              <a:extLst>
                <a:ext uri="{FF2B5EF4-FFF2-40B4-BE49-F238E27FC236}">
                  <a16:creationId xmlns:a16="http://schemas.microsoft.com/office/drawing/2014/main" id="{4C61E0C0-340D-F400-77DD-0BA532856086}"/>
                </a:ext>
              </a:extLst>
            </p:cNvPr>
            <p:cNvSpPr/>
            <p:nvPr/>
          </p:nvSpPr>
          <p:spPr>
            <a:xfrm>
              <a:off x="845609" y="1703641"/>
              <a:ext cx="3928725" cy="2351200"/>
            </a:xfrm>
            <a:custGeom>
              <a:avLst/>
              <a:gdLst/>
              <a:ahLst/>
              <a:cxnLst/>
              <a:rect l="l" t="t" r="r" b="b"/>
              <a:pathLst>
                <a:path w="157149" h="94048" extrusionOk="0">
                  <a:moveTo>
                    <a:pt x="155613" y="25815"/>
                  </a:moveTo>
                  <a:cubicBezTo>
                    <a:pt x="155613" y="25817"/>
                    <a:pt x="155612" y="25818"/>
                    <a:pt x="155612" y="25819"/>
                  </a:cubicBezTo>
                  <a:lnTo>
                    <a:pt x="155612" y="25819"/>
                  </a:lnTo>
                  <a:cubicBezTo>
                    <a:pt x="155613" y="25816"/>
                    <a:pt x="155613" y="25815"/>
                    <a:pt x="155613" y="25815"/>
                  </a:cubicBezTo>
                  <a:close/>
                  <a:moveTo>
                    <a:pt x="154639" y="27927"/>
                  </a:moveTo>
                  <a:cubicBezTo>
                    <a:pt x="154639" y="27927"/>
                    <a:pt x="154639" y="27927"/>
                    <a:pt x="154639" y="27927"/>
                  </a:cubicBezTo>
                  <a:lnTo>
                    <a:pt x="154639" y="27927"/>
                  </a:lnTo>
                  <a:cubicBezTo>
                    <a:pt x="154639" y="27927"/>
                    <a:pt x="154639" y="27927"/>
                    <a:pt x="154639" y="27928"/>
                  </a:cubicBezTo>
                  <a:lnTo>
                    <a:pt x="154639" y="27927"/>
                  </a:lnTo>
                  <a:close/>
                  <a:moveTo>
                    <a:pt x="152941" y="31641"/>
                  </a:moveTo>
                  <a:lnTo>
                    <a:pt x="152941" y="31641"/>
                  </a:lnTo>
                  <a:cubicBezTo>
                    <a:pt x="152823" y="31908"/>
                    <a:pt x="152706" y="32099"/>
                    <a:pt x="152498" y="32398"/>
                  </a:cubicBezTo>
                  <a:lnTo>
                    <a:pt x="152557" y="32305"/>
                  </a:lnTo>
                  <a:cubicBezTo>
                    <a:pt x="152697" y="32091"/>
                    <a:pt x="152825" y="31869"/>
                    <a:pt x="152941" y="31641"/>
                  </a:cubicBezTo>
                  <a:close/>
                  <a:moveTo>
                    <a:pt x="144432" y="32321"/>
                  </a:moveTo>
                  <a:cubicBezTo>
                    <a:pt x="144400" y="33088"/>
                    <a:pt x="144376" y="33888"/>
                    <a:pt x="144319" y="34698"/>
                  </a:cubicBezTo>
                  <a:cubicBezTo>
                    <a:pt x="144331" y="33928"/>
                    <a:pt x="144309" y="33166"/>
                    <a:pt x="144297" y="32436"/>
                  </a:cubicBezTo>
                  <a:lnTo>
                    <a:pt x="144432" y="32321"/>
                  </a:lnTo>
                  <a:close/>
                  <a:moveTo>
                    <a:pt x="141729" y="44725"/>
                  </a:moveTo>
                  <a:lnTo>
                    <a:pt x="140760" y="45301"/>
                  </a:lnTo>
                  <a:lnTo>
                    <a:pt x="140769" y="45291"/>
                  </a:lnTo>
                  <a:lnTo>
                    <a:pt x="141729" y="44725"/>
                  </a:lnTo>
                  <a:close/>
                  <a:moveTo>
                    <a:pt x="21041" y="65677"/>
                  </a:moveTo>
                  <a:cubicBezTo>
                    <a:pt x="21042" y="65677"/>
                    <a:pt x="21030" y="65681"/>
                    <a:pt x="20993" y="65692"/>
                  </a:cubicBezTo>
                  <a:cubicBezTo>
                    <a:pt x="20993" y="65691"/>
                    <a:pt x="20993" y="65690"/>
                    <a:pt x="20992" y="65689"/>
                  </a:cubicBezTo>
                  <a:lnTo>
                    <a:pt x="20992" y="65689"/>
                  </a:lnTo>
                  <a:cubicBezTo>
                    <a:pt x="21014" y="65684"/>
                    <a:pt x="21039" y="65677"/>
                    <a:pt x="21041" y="65677"/>
                  </a:cubicBezTo>
                  <a:close/>
                  <a:moveTo>
                    <a:pt x="137639" y="53731"/>
                  </a:moveTo>
                  <a:lnTo>
                    <a:pt x="137639" y="53731"/>
                  </a:lnTo>
                  <a:cubicBezTo>
                    <a:pt x="134731" y="56049"/>
                    <a:pt x="131389" y="58603"/>
                    <a:pt x="128180" y="60719"/>
                  </a:cubicBezTo>
                  <a:cubicBezTo>
                    <a:pt x="124620" y="63061"/>
                    <a:pt x="121022" y="65166"/>
                    <a:pt x="117370" y="67108"/>
                  </a:cubicBezTo>
                  <a:lnTo>
                    <a:pt x="118604" y="66325"/>
                  </a:lnTo>
                  <a:cubicBezTo>
                    <a:pt x="118974" y="66085"/>
                    <a:pt x="119695" y="65665"/>
                    <a:pt x="119367" y="65665"/>
                  </a:cubicBezTo>
                  <a:cubicBezTo>
                    <a:pt x="119341" y="65665"/>
                    <a:pt x="119310" y="65668"/>
                    <a:pt x="119271" y="65673"/>
                  </a:cubicBezTo>
                  <a:cubicBezTo>
                    <a:pt x="122644" y="63768"/>
                    <a:pt x="125985" y="61651"/>
                    <a:pt x="129289" y="59269"/>
                  </a:cubicBezTo>
                  <a:cubicBezTo>
                    <a:pt x="130528" y="58400"/>
                    <a:pt x="131689" y="57437"/>
                    <a:pt x="132784" y="56506"/>
                  </a:cubicBezTo>
                  <a:cubicBezTo>
                    <a:pt x="134256" y="55790"/>
                    <a:pt x="135803" y="54997"/>
                    <a:pt x="137639" y="53731"/>
                  </a:cubicBezTo>
                  <a:close/>
                  <a:moveTo>
                    <a:pt x="122762" y="0"/>
                  </a:moveTo>
                  <a:cubicBezTo>
                    <a:pt x="122274" y="0"/>
                    <a:pt x="121786" y="5"/>
                    <a:pt x="121299" y="13"/>
                  </a:cubicBezTo>
                  <a:cubicBezTo>
                    <a:pt x="112297" y="148"/>
                    <a:pt x="103608" y="1454"/>
                    <a:pt x="94722" y="3365"/>
                  </a:cubicBezTo>
                  <a:cubicBezTo>
                    <a:pt x="88397" y="4737"/>
                    <a:pt x="82565" y="6343"/>
                    <a:pt x="76806" y="8161"/>
                  </a:cubicBezTo>
                  <a:cubicBezTo>
                    <a:pt x="71050" y="9994"/>
                    <a:pt x="65366" y="12029"/>
                    <a:pt x="59418" y="14511"/>
                  </a:cubicBezTo>
                  <a:cubicBezTo>
                    <a:pt x="52452" y="17412"/>
                    <a:pt x="45850" y="20533"/>
                    <a:pt x="39438" y="24034"/>
                  </a:cubicBezTo>
                  <a:cubicBezTo>
                    <a:pt x="33038" y="27556"/>
                    <a:pt x="26819" y="31443"/>
                    <a:pt x="20790" y="36193"/>
                  </a:cubicBezTo>
                  <a:cubicBezTo>
                    <a:pt x="19586" y="37111"/>
                    <a:pt x="18384" y="38044"/>
                    <a:pt x="17241" y="39090"/>
                  </a:cubicBezTo>
                  <a:cubicBezTo>
                    <a:pt x="16653" y="39602"/>
                    <a:pt x="16082" y="40143"/>
                    <a:pt x="15514" y="40690"/>
                  </a:cubicBezTo>
                  <a:cubicBezTo>
                    <a:pt x="14945" y="41233"/>
                    <a:pt x="14374" y="41768"/>
                    <a:pt x="13829" y="42346"/>
                  </a:cubicBezTo>
                  <a:cubicBezTo>
                    <a:pt x="11623" y="44523"/>
                    <a:pt x="9508" y="46858"/>
                    <a:pt x="7579" y="49511"/>
                  </a:cubicBezTo>
                  <a:cubicBezTo>
                    <a:pt x="5662" y="52165"/>
                    <a:pt x="3882" y="55112"/>
                    <a:pt x="2665" y="58687"/>
                  </a:cubicBezTo>
                  <a:cubicBezTo>
                    <a:pt x="2375" y="59593"/>
                    <a:pt x="2074" y="60484"/>
                    <a:pt x="1888" y="61477"/>
                  </a:cubicBezTo>
                  <a:cubicBezTo>
                    <a:pt x="1789" y="61967"/>
                    <a:pt x="1671" y="62440"/>
                    <a:pt x="1600" y="62946"/>
                  </a:cubicBezTo>
                  <a:lnTo>
                    <a:pt x="1430" y="64490"/>
                  </a:lnTo>
                  <a:cubicBezTo>
                    <a:pt x="1364" y="64999"/>
                    <a:pt x="1359" y="65537"/>
                    <a:pt x="1363" y="66074"/>
                  </a:cubicBezTo>
                  <a:cubicBezTo>
                    <a:pt x="1368" y="66612"/>
                    <a:pt x="1363" y="67147"/>
                    <a:pt x="1398" y="67690"/>
                  </a:cubicBezTo>
                  <a:cubicBezTo>
                    <a:pt x="1534" y="68785"/>
                    <a:pt x="1614" y="69888"/>
                    <a:pt x="1928" y="70974"/>
                  </a:cubicBezTo>
                  <a:cubicBezTo>
                    <a:pt x="2410" y="73173"/>
                    <a:pt x="3408" y="75241"/>
                    <a:pt x="4567" y="77123"/>
                  </a:cubicBezTo>
                  <a:cubicBezTo>
                    <a:pt x="5191" y="78005"/>
                    <a:pt x="5815" y="78944"/>
                    <a:pt x="6533" y="79693"/>
                  </a:cubicBezTo>
                  <a:cubicBezTo>
                    <a:pt x="6885" y="80084"/>
                    <a:pt x="7240" y="80483"/>
                    <a:pt x="7605" y="80857"/>
                  </a:cubicBezTo>
                  <a:lnTo>
                    <a:pt x="8727" y="81883"/>
                  </a:lnTo>
                  <a:cubicBezTo>
                    <a:pt x="6871" y="80384"/>
                    <a:pt x="5112" y="78399"/>
                    <a:pt x="3750" y="76094"/>
                  </a:cubicBezTo>
                  <a:cubicBezTo>
                    <a:pt x="3039" y="74958"/>
                    <a:pt x="2516" y="73689"/>
                    <a:pt x="2031" y="72425"/>
                  </a:cubicBezTo>
                  <a:cubicBezTo>
                    <a:pt x="1833" y="71775"/>
                    <a:pt x="1647" y="71123"/>
                    <a:pt x="1475" y="70468"/>
                  </a:cubicBezTo>
                  <a:cubicBezTo>
                    <a:pt x="1296" y="69813"/>
                    <a:pt x="1231" y="69149"/>
                    <a:pt x="1123" y="68487"/>
                  </a:cubicBezTo>
                  <a:cubicBezTo>
                    <a:pt x="793" y="65858"/>
                    <a:pt x="926" y="63234"/>
                    <a:pt x="1458" y="60946"/>
                  </a:cubicBezTo>
                  <a:cubicBezTo>
                    <a:pt x="1963" y="58633"/>
                    <a:pt x="2720" y="56508"/>
                    <a:pt x="3639" y="54618"/>
                  </a:cubicBezTo>
                  <a:cubicBezTo>
                    <a:pt x="5456" y="50795"/>
                    <a:pt x="7732" y="47631"/>
                    <a:pt x="10136" y="44791"/>
                  </a:cubicBezTo>
                  <a:cubicBezTo>
                    <a:pt x="12547" y="41952"/>
                    <a:pt x="15114" y="39427"/>
                    <a:pt x="17746" y="37082"/>
                  </a:cubicBezTo>
                  <a:cubicBezTo>
                    <a:pt x="18516" y="36425"/>
                    <a:pt x="18966" y="35926"/>
                    <a:pt x="18811" y="35904"/>
                  </a:cubicBezTo>
                  <a:lnTo>
                    <a:pt x="18811" y="35904"/>
                  </a:lnTo>
                  <a:cubicBezTo>
                    <a:pt x="18599" y="35939"/>
                    <a:pt x="17823" y="36420"/>
                    <a:pt x="17061" y="37113"/>
                  </a:cubicBezTo>
                  <a:cubicBezTo>
                    <a:pt x="13333" y="40369"/>
                    <a:pt x="9721" y="43948"/>
                    <a:pt x="6526" y="48367"/>
                  </a:cubicBezTo>
                  <a:cubicBezTo>
                    <a:pt x="4941" y="50595"/>
                    <a:pt x="3451" y="53026"/>
                    <a:pt x="2243" y="55850"/>
                  </a:cubicBezTo>
                  <a:cubicBezTo>
                    <a:pt x="1051" y="58663"/>
                    <a:pt x="119" y="61941"/>
                    <a:pt x="72" y="65653"/>
                  </a:cubicBezTo>
                  <a:cubicBezTo>
                    <a:pt x="1" y="69345"/>
                    <a:pt x="1012" y="73382"/>
                    <a:pt x="2999" y="76698"/>
                  </a:cubicBezTo>
                  <a:cubicBezTo>
                    <a:pt x="4967" y="80049"/>
                    <a:pt x="7677" y="82579"/>
                    <a:pt x="10366" y="84410"/>
                  </a:cubicBezTo>
                  <a:cubicBezTo>
                    <a:pt x="13077" y="86255"/>
                    <a:pt x="15822" y="87506"/>
                    <a:pt x="18508" y="88487"/>
                  </a:cubicBezTo>
                  <a:cubicBezTo>
                    <a:pt x="21202" y="89480"/>
                    <a:pt x="23840" y="90126"/>
                    <a:pt x="26446" y="90625"/>
                  </a:cubicBezTo>
                  <a:cubicBezTo>
                    <a:pt x="29177" y="91838"/>
                    <a:pt x="33556" y="92990"/>
                    <a:pt x="38499" y="93553"/>
                  </a:cubicBezTo>
                  <a:cubicBezTo>
                    <a:pt x="41244" y="93887"/>
                    <a:pt x="44160" y="94048"/>
                    <a:pt x="47080" y="94048"/>
                  </a:cubicBezTo>
                  <a:cubicBezTo>
                    <a:pt x="49424" y="94048"/>
                    <a:pt x="51770" y="93944"/>
                    <a:pt x="54032" y="93742"/>
                  </a:cubicBezTo>
                  <a:cubicBezTo>
                    <a:pt x="57797" y="93453"/>
                    <a:pt x="61199" y="92781"/>
                    <a:pt x="64586" y="92005"/>
                  </a:cubicBezTo>
                  <a:lnTo>
                    <a:pt x="64586" y="92005"/>
                  </a:lnTo>
                  <a:cubicBezTo>
                    <a:pt x="62979" y="92218"/>
                    <a:pt x="61400" y="92391"/>
                    <a:pt x="59786" y="92564"/>
                  </a:cubicBezTo>
                  <a:cubicBezTo>
                    <a:pt x="64534" y="91857"/>
                    <a:pt x="68458" y="90766"/>
                    <a:pt x="72261" y="89528"/>
                  </a:cubicBezTo>
                  <a:lnTo>
                    <a:pt x="73314" y="89340"/>
                  </a:lnTo>
                  <a:cubicBezTo>
                    <a:pt x="82542" y="88055"/>
                    <a:pt x="92832" y="84712"/>
                    <a:pt x="102146" y="81119"/>
                  </a:cubicBezTo>
                  <a:lnTo>
                    <a:pt x="101312" y="80883"/>
                  </a:lnTo>
                  <a:cubicBezTo>
                    <a:pt x="103057" y="80278"/>
                    <a:pt x="104180" y="80170"/>
                    <a:pt x="106064" y="79408"/>
                  </a:cubicBezTo>
                  <a:lnTo>
                    <a:pt x="106064" y="79408"/>
                  </a:lnTo>
                  <a:cubicBezTo>
                    <a:pt x="105494" y="79529"/>
                    <a:pt x="104959" y="79628"/>
                    <a:pt x="104384" y="79731"/>
                  </a:cubicBezTo>
                  <a:lnTo>
                    <a:pt x="104498" y="79687"/>
                  </a:lnTo>
                  <a:cubicBezTo>
                    <a:pt x="106589" y="79074"/>
                    <a:pt x="109009" y="78071"/>
                    <a:pt x="111436" y="76838"/>
                  </a:cubicBezTo>
                  <a:cubicBezTo>
                    <a:pt x="117093" y="74852"/>
                    <a:pt x="123621" y="71498"/>
                    <a:pt x="129994" y="67011"/>
                  </a:cubicBezTo>
                  <a:cubicBezTo>
                    <a:pt x="136372" y="62534"/>
                    <a:pt x="142596" y="56959"/>
                    <a:pt x="147802" y="50713"/>
                  </a:cubicBezTo>
                  <a:cubicBezTo>
                    <a:pt x="148611" y="49786"/>
                    <a:pt x="149280" y="48794"/>
                    <a:pt x="149267" y="48588"/>
                  </a:cubicBezTo>
                  <a:cubicBezTo>
                    <a:pt x="149264" y="48557"/>
                    <a:pt x="149249" y="48542"/>
                    <a:pt x="149223" y="48542"/>
                  </a:cubicBezTo>
                  <a:cubicBezTo>
                    <a:pt x="149062" y="48542"/>
                    <a:pt x="148484" y="49087"/>
                    <a:pt x="147781" y="49905"/>
                  </a:cubicBezTo>
                  <a:cubicBezTo>
                    <a:pt x="144438" y="53401"/>
                    <a:pt x="141166" y="56099"/>
                    <a:pt x="137382" y="59144"/>
                  </a:cubicBezTo>
                  <a:cubicBezTo>
                    <a:pt x="130311" y="64771"/>
                    <a:pt x="123114" y="68899"/>
                    <a:pt x="115135" y="73135"/>
                  </a:cubicBezTo>
                  <a:cubicBezTo>
                    <a:pt x="114650" y="73362"/>
                    <a:pt x="114162" y="73563"/>
                    <a:pt x="113679" y="73771"/>
                  </a:cubicBezTo>
                  <a:lnTo>
                    <a:pt x="111456" y="74421"/>
                  </a:lnTo>
                  <a:lnTo>
                    <a:pt x="111748" y="74277"/>
                  </a:lnTo>
                  <a:lnTo>
                    <a:pt x="114495" y="73034"/>
                  </a:lnTo>
                  <a:lnTo>
                    <a:pt x="113948" y="73182"/>
                  </a:lnTo>
                  <a:cubicBezTo>
                    <a:pt x="117415" y="71417"/>
                    <a:pt x="120801" y="69519"/>
                    <a:pt x="124111" y="67488"/>
                  </a:cubicBezTo>
                  <a:cubicBezTo>
                    <a:pt x="130528" y="63844"/>
                    <a:pt x="137187" y="58987"/>
                    <a:pt x="143089" y="52979"/>
                  </a:cubicBezTo>
                  <a:cubicBezTo>
                    <a:pt x="146038" y="49973"/>
                    <a:pt x="148797" y="46677"/>
                    <a:pt x="151184" y="43057"/>
                  </a:cubicBezTo>
                  <a:cubicBezTo>
                    <a:pt x="153564" y="39458"/>
                    <a:pt x="155543" y="35393"/>
                    <a:pt x="156643" y="30958"/>
                  </a:cubicBezTo>
                  <a:cubicBezTo>
                    <a:pt x="157036" y="29422"/>
                    <a:pt x="157149" y="28281"/>
                    <a:pt x="156996" y="28281"/>
                  </a:cubicBezTo>
                  <a:cubicBezTo>
                    <a:pt x="156986" y="28281"/>
                    <a:pt x="156974" y="28286"/>
                    <a:pt x="156961" y="28297"/>
                  </a:cubicBezTo>
                  <a:cubicBezTo>
                    <a:pt x="156876" y="28413"/>
                    <a:pt x="156720" y="28834"/>
                    <a:pt x="156528" y="29413"/>
                  </a:cubicBezTo>
                  <a:cubicBezTo>
                    <a:pt x="156332" y="29989"/>
                    <a:pt x="156146" y="30776"/>
                    <a:pt x="155890" y="31498"/>
                  </a:cubicBezTo>
                  <a:cubicBezTo>
                    <a:pt x="154424" y="35627"/>
                    <a:pt x="152313" y="39081"/>
                    <a:pt x="150041" y="42095"/>
                  </a:cubicBezTo>
                  <a:cubicBezTo>
                    <a:pt x="147757" y="45111"/>
                    <a:pt x="145293" y="47724"/>
                    <a:pt x="142796" y="49996"/>
                  </a:cubicBezTo>
                  <a:cubicBezTo>
                    <a:pt x="142762" y="50026"/>
                    <a:pt x="142738" y="50037"/>
                    <a:pt x="142721" y="50037"/>
                  </a:cubicBezTo>
                  <a:cubicBezTo>
                    <a:pt x="142660" y="50037"/>
                    <a:pt x="142675" y="49896"/>
                    <a:pt x="142574" y="49896"/>
                  </a:cubicBezTo>
                  <a:cubicBezTo>
                    <a:pt x="142530" y="49896"/>
                    <a:pt x="142466" y="49922"/>
                    <a:pt x="142364" y="49997"/>
                  </a:cubicBezTo>
                  <a:lnTo>
                    <a:pt x="141743" y="50470"/>
                  </a:lnTo>
                  <a:cubicBezTo>
                    <a:pt x="142365" y="49916"/>
                    <a:pt x="143013" y="49316"/>
                    <a:pt x="143679" y="48624"/>
                  </a:cubicBezTo>
                  <a:cubicBezTo>
                    <a:pt x="145933" y="45777"/>
                    <a:pt x="146682" y="44593"/>
                    <a:pt x="147227" y="43803"/>
                  </a:cubicBezTo>
                  <a:lnTo>
                    <a:pt x="147240" y="43792"/>
                  </a:lnTo>
                  <a:cubicBezTo>
                    <a:pt x="147240" y="43792"/>
                    <a:pt x="147244" y="43786"/>
                    <a:pt x="147399" y="43552"/>
                  </a:cubicBezTo>
                  <a:cubicBezTo>
                    <a:pt x="147650" y="43190"/>
                    <a:pt x="147869" y="42871"/>
                    <a:pt x="148167" y="42384"/>
                  </a:cubicBezTo>
                  <a:cubicBezTo>
                    <a:pt x="148161" y="42384"/>
                    <a:pt x="148155" y="42381"/>
                    <a:pt x="148151" y="42376"/>
                  </a:cubicBezTo>
                  <a:lnTo>
                    <a:pt x="148336" y="42072"/>
                  </a:lnTo>
                  <a:lnTo>
                    <a:pt x="149343" y="40757"/>
                  </a:lnTo>
                  <a:cubicBezTo>
                    <a:pt x="149707" y="40240"/>
                    <a:pt x="150017" y="39707"/>
                    <a:pt x="150137" y="39417"/>
                  </a:cubicBezTo>
                  <a:cubicBezTo>
                    <a:pt x="150297" y="39262"/>
                    <a:pt x="150465" y="39093"/>
                    <a:pt x="150670" y="38872"/>
                  </a:cubicBezTo>
                  <a:cubicBezTo>
                    <a:pt x="151544" y="37493"/>
                    <a:pt x="151991" y="36823"/>
                    <a:pt x="152385" y="36063"/>
                  </a:cubicBezTo>
                  <a:lnTo>
                    <a:pt x="153043" y="34847"/>
                  </a:lnTo>
                  <a:cubicBezTo>
                    <a:pt x="153290" y="34369"/>
                    <a:pt x="153553" y="33755"/>
                    <a:pt x="153921" y="32959"/>
                  </a:cubicBezTo>
                  <a:cubicBezTo>
                    <a:pt x="153921" y="32959"/>
                    <a:pt x="153918" y="32958"/>
                    <a:pt x="153913" y="32958"/>
                  </a:cubicBezTo>
                  <a:cubicBezTo>
                    <a:pt x="153895" y="32958"/>
                    <a:pt x="153848" y="32965"/>
                    <a:pt x="153769" y="33025"/>
                  </a:cubicBezTo>
                  <a:cubicBezTo>
                    <a:pt x="153837" y="32914"/>
                    <a:pt x="154205" y="31770"/>
                    <a:pt x="154671" y="30449"/>
                  </a:cubicBezTo>
                  <a:cubicBezTo>
                    <a:pt x="154848" y="29776"/>
                    <a:pt x="154936" y="29441"/>
                    <a:pt x="155091" y="28853"/>
                  </a:cubicBezTo>
                  <a:cubicBezTo>
                    <a:pt x="155255" y="28277"/>
                    <a:pt x="155450" y="27402"/>
                    <a:pt x="155683" y="25601"/>
                  </a:cubicBezTo>
                  <a:lnTo>
                    <a:pt x="155683" y="25601"/>
                  </a:lnTo>
                  <a:lnTo>
                    <a:pt x="155646" y="25822"/>
                  </a:lnTo>
                  <a:cubicBezTo>
                    <a:pt x="155620" y="26050"/>
                    <a:pt x="155499" y="26463"/>
                    <a:pt x="155279" y="27300"/>
                  </a:cubicBezTo>
                  <a:lnTo>
                    <a:pt x="155324" y="27116"/>
                  </a:lnTo>
                  <a:cubicBezTo>
                    <a:pt x="155362" y="26929"/>
                    <a:pt x="155476" y="26576"/>
                    <a:pt x="155612" y="25819"/>
                  </a:cubicBezTo>
                  <a:lnTo>
                    <a:pt x="155612" y="25819"/>
                  </a:lnTo>
                  <a:cubicBezTo>
                    <a:pt x="155608" y="25832"/>
                    <a:pt x="155577" y="25893"/>
                    <a:pt x="155380" y="26172"/>
                  </a:cubicBezTo>
                  <a:lnTo>
                    <a:pt x="155380" y="26172"/>
                  </a:lnTo>
                  <a:cubicBezTo>
                    <a:pt x="155403" y="26130"/>
                    <a:pt x="155469" y="25989"/>
                    <a:pt x="155653" y="25505"/>
                  </a:cubicBezTo>
                  <a:lnTo>
                    <a:pt x="155524" y="24822"/>
                  </a:lnTo>
                  <a:cubicBezTo>
                    <a:pt x="155524" y="24822"/>
                    <a:pt x="155525" y="24820"/>
                    <a:pt x="155606" y="24438"/>
                  </a:cubicBezTo>
                  <a:cubicBezTo>
                    <a:pt x="155708" y="24063"/>
                    <a:pt x="155809" y="23280"/>
                    <a:pt x="155933" y="21652"/>
                  </a:cubicBezTo>
                  <a:cubicBezTo>
                    <a:pt x="155877" y="21402"/>
                    <a:pt x="155786" y="20789"/>
                    <a:pt x="155408" y="19312"/>
                  </a:cubicBezTo>
                  <a:cubicBezTo>
                    <a:pt x="155408" y="19312"/>
                    <a:pt x="155245" y="18910"/>
                    <a:pt x="155101" y="18630"/>
                  </a:cubicBezTo>
                  <a:cubicBezTo>
                    <a:pt x="155033" y="18616"/>
                    <a:pt x="155039" y="18599"/>
                    <a:pt x="154450" y="17441"/>
                  </a:cubicBezTo>
                  <a:cubicBezTo>
                    <a:pt x="154450" y="17441"/>
                    <a:pt x="154449" y="17441"/>
                    <a:pt x="154449" y="17441"/>
                  </a:cubicBezTo>
                  <a:cubicBezTo>
                    <a:pt x="154440" y="17441"/>
                    <a:pt x="154375" y="17446"/>
                    <a:pt x="154348" y="17580"/>
                  </a:cubicBezTo>
                  <a:cubicBezTo>
                    <a:pt x="154406" y="17973"/>
                    <a:pt x="154404" y="17974"/>
                    <a:pt x="154258" y="18124"/>
                  </a:cubicBezTo>
                  <a:cubicBezTo>
                    <a:pt x="154258" y="18124"/>
                    <a:pt x="154336" y="18569"/>
                    <a:pt x="154442" y="19181"/>
                  </a:cubicBezTo>
                  <a:cubicBezTo>
                    <a:pt x="154510" y="19475"/>
                    <a:pt x="154561" y="19658"/>
                    <a:pt x="154602" y="20045"/>
                  </a:cubicBezTo>
                  <a:cubicBezTo>
                    <a:pt x="154637" y="20430"/>
                    <a:pt x="154761" y="21024"/>
                    <a:pt x="154805" y="22108"/>
                  </a:cubicBezTo>
                  <a:cubicBezTo>
                    <a:pt x="154760" y="21924"/>
                    <a:pt x="154722" y="21752"/>
                    <a:pt x="154657" y="21596"/>
                  </a:cubicBezTo>
                  <a:cubicBezTo>
                    <a:pt x="154540" y="21491"/>
                    <a:pt x="154465" y="21420"/>
                    <a:pt x="154403" y="21420"/>
                  </a:cubicBezTo>
                  <a:cubicBezTo>
                    <a:pt x="154230" y="21420"/>
                    <a:pt x="154166" y="21971"/>
                    <a:pt x="153632" y="23840"/>
                  </a:cubicBezTo>
                  <a:cubicBezTo>
                    <a:pt x="153632" y="23840"/>
                    <a:pt x="153564" y="24187"/>
                    <a:pt x="153446" y="24795"/>
                  </a:cubicBezTo>
                  <a:cubicBezTo>
                    <a:pt x="153384" y="25099"/>
                    <a:pt x="153333" y="25478"/>
                    <a:pt x="153234" y="25898"/>
                  </a:cubicBezTo>
                  <a:lnTo>
                    <a:pt x="152872" y="27307"/>
                  </a:lnTo>
                  <a:cubicBezTo>
                    <a:pt x="152236" y="29667"/>
                    <a:pt x="152246" y="29688"/>
                    <a:pt x="151147" y="32180"/>
                  </a:cubicBezTo>
                  <a:cubicBezTo>
                    <a:pt x="151147" y="32180"/>
                    <a:pt x="150895" y="32716"/>
                    <a:pt x="150417" y="33603"/>
                  </a:cubicBezTo>
                  <a:cubicBezTo>
                    <a:pt x="149948" y="34199"/>
                    <a:pt x="149839" y="34326"/>
                    <a:pt x="149473" y="34748"/>
                  </a:cubicBezTo>
                  <a:lnTo>
                    <a:pt x="149466" y="34759"/>
                  </a:lnTo>
                  <a:cubicBezTo>
                    <a:pt x="149695" y="34308"/>
                    <a:pt x="149904" y="33861"/>
                    <a:pt x="150059" y="33480"/>
                  </a:cubicBezTo>
                  <a:cubicBezTo>
                    <a:pt x="150309" y="32807"/>
                    <a:pt x="150358" y="32449"/>
                    <a:pt x="150245" y="32449"/>
                  </a:cubicBezTo>
                  <a:cubicBezTo>
                    <a:pt x="150168" y="32449"/>
                    <a:pt x="150018" y="32613"/>
                    <a:pt x="149806" y="32955"/>
                  </a:cubicBezTo>
                  <a:cubicBezTo>
                    <a:pt x="149820" y="32340"/>
                    <a:pt x="149684" y="32087"/>
                    <a:pt x="149440" y="32087"/>
                  </a:cubicBezTo>
                  <a:cubicBezTo>
                    <a:pt x="149398" y="32087"/>
                    <a:pt x="149353" y="32094"/>
                    <a:pt x="149305" y="32109"/>
                  </a:cubicBezTo>
                  <a:cubicBezTo>
                    <a:pt x="148986" y="32214"/>
                    <a:pt x="148508" y="32628"/>
                    <a:pt x="147911" y="33186"/>
                  </a:cubicBezTo>
                  <a:cubicBezTo>
                    <a:pt x="147973" y="32680"/>
                    <a:pt x="147902" y="32402"/>
                    <a:pt x="147693" y="32363"/>
                  </a:cubicBezTo>
                  <a:cubicBezTo>
                    <a:pt x="147901" y="31465"/>
                    <a:pt x="147944" y="30699"/>
                    <a:pt x="147952" y="30112"/>
                  </a:cubicBezTo>
                  <a:cubicBezTo>
                    <a:pt x="147923" y="29512"/>
                    <a:pt x="147804" y="29069"/>
                    <a:pt x="147633" y="28777"/>
                  </a:cubicBezTo>
                  <a:lnTo>
                    <a:pt x="147265" y="28435"/>
                  </a:lnTo>
                  <a:cubicBezTo>
                    <a:pt x="146726" y="28747"/>
                    <a:pt x="145941" y="29868"/>
                    <a:pt x="144668" y="31457"/>
                  </a:cubicBezTo>
                  <a:lnTo>
                    <a:pt x="144266" y="31926"/>
                  </a:lnTo>
                  <a:lnTo>
                    <a:pt x="144206" y="31240"/>
                  </a:lnTo>
                  <a:cubicBezTo>
                    <a:pt x="143142" y="32084"/>
                    <a:pt x="141660" y="33365"/>
                    <a:pt x="140028" y="34571"/>
                  </a:cubicBezTo>
                  <a:cubicBezTo>
                    <a:pt x="138421" y="35794"/>
                    <a:pt x="136570" y="36905"/>
                    <a:pt x="135059" y="37596"/>
                  </a:cubicBezTo>
                  <a:cubicBezTo>
                    <a:pt x="134350" y="37996"/>
                    <a:pt x="133611" y="38371"/>
                    <a:pt x="132893" y="38745"/>
                  </a:cubicBezTo>
                  <a:cubicBezTo>
                    <a:pt x="131248" y="39504"/>
                    <a:pt x="128900" y="40927"/>
                    <a:pt x="126110" y="42591"/>
                  </a:cubicBezTo>
                  <a:cubicBezTo>
                    <a:pt x="125110" y="43165"/>
                    <a:pt x="124144" y="43760"/>
                    <a:pt x="123125" y="44307"/>
                  </a:cubicBezTo>
                  <a:lnTo>
                    <a:pt x="121264" y="45427"/>
                  </a:lnTo>
                  <a:cubicBezTo>
                    <a:pt x="124062" y="43038"/>
                    <a:pt x="125153" y="41284"/>
                    <a:pt x="124066" y="40941"/>
                  </a:cubicBezTo>
                  <a:cubicBezTo>
                    <a:pt x="123925" y="40898"/>
                    <a:pt x="123752" y="40877"/>
                    <a:pt x="123550" y="40877"/>
                  </a:cubicBezTo>
                  <a:cubicBezTo>
                    <a:pt x="123089" y="40877"/>
                    <a:pt x="122476" y="40986"/>
                    <a:pt x="121745" y="41186"/>
                  </a:cubicBezTo>
                  <a:cubicBezTo>
                    <a:pt x="120656" y="41449"/>
                    <a:pt x="119355" y="41928"/>
                    <a:pt x="117812" y="42493"/>
                  </a:cubicBezTo>
                  <a:cubicBezTo>
                    <a:pt x="114757" y="43647"/>
                    <a:pt x="110928" y="45285"/>
                    <a:pt x="106999" y="47171"/>
                  </a:cubicBezTo>
                  <a:cubicBezTo>
                    <a:pt x="101704" y="49597"/>
                    <a:pt x="96325" y="51832"/>
                    <a:pt x="90921" y="53993"/>
                  </a:cubicBezTo>
                  <a:cubicBezTo>
                    <a:pt x="85512" y="56143"/>
                    <a:pt x="80042" y="58200"/>
                    <a:pt x="74506" y="59999"/>
                  </a:cubicBezTo>
                  <a:cubicBezTo>
                    <a:pt x="68976" y="61801"/>
                    <a:pt x="63361" y="63355"/>
                    <a:pt x="57716" y="64632"/>
                  </a:cubicBezTo>
                  <a:cubicBezTo>
                    <a:pt x="52073" y="65879"/>
                    <a:pt x="46363" y="66892"/>
                    <a:pt x="40781" y="67365"/>
                  </a:cubicBezTo>
                  <a:cubicBezTo>
                    <a:pt x="39737" y="67480"/>
                    <a:pt x="38743" y="67504"/>
                    <a:pt x="37724" y="67583"/>
                  </a:cubicBezTo>
                  <a:cubicBezTo>
                    <a:pt x="36815" y="67602"/>
                    <a:pt x="35875" y="67660"/>
                    <a:pt x="34989" y="67660"/>
                  </a:cubicBezTo>
                  <a:cubicBezTo>
                    <a:pt x="34920" y="67660"/>
                    <a:pt x="34851" y="67660"/>
                    <a:pt x="34782" y="67659"/>
                  </a:cubicBezTo>
                  <a:cubicBezTo>
                    <a:pt x="34475" y="67666"/>
                    <a:pt x="34171" y="67670"/>
                    <a:pt x="33871" y="67670"/>
                  </a:cubicBezTo>
                  <a:cubicBezTo>
                    <a:pt x="32267" y="67670"/>
                    <a:pt x="30751" y="67574"/>
                    <a:pt x="29304" y="67445"/>
                  </a:cubicBezTo>
                  <a:cubicBezTo>
                    <a:pt x="27580" y="67288"/>
                    <a:pt x="26042" y="67018"/>
                    <a:pt x="24747" y="66695"/>
                  </a:cubicBezTo>
                  <a:cubicBezTo>
                    <a:pt x="23454" y="66376"/>
                    <a:pt x="22454" y="65978"/>
                    <a:pt x="21906" y="65735"/>
                  </a:cubicBezTo>
                  <a:cubicBezTo>
                    <a:pt x="21838" y="65705"/>
                    <a:pt x="21768" y="65678"/>
                    <a:pt x="21696" y="65656"/>
                  </a:cubicBezTo>
                  <a:cubicBezTo>
                    <a:pt x="21629" y="65632"/>
                    <a:pt x="21616" y="65610"/>
                    <a:pt x="21565" y="65594"/>
                  </a:cubicBezTo>
                  <a:cubicBezTo>
                    <a:pt x="21518" y="65578"/>
                    <a:pt x="21468" y="65565"/>
                    <a:pt x="21418" y="65557"/>
                  </a:cubicBezTo>
                  <a:cubicBezTo>
                    <a:pt x="21399" y="65546"/>
                    <a:pt x="21378" y="65540"/>
                    <a:pt x="21357" y="65540"/>
                  </a:cubicBezTo>
                  <a:cubicBezTo>
                    <a:pt x="21356" y="65540"/>
                    <a:pt x="21354" y="65540"/>
                    <a:pt x="21353" y="65540"/>
                  </a:cubicBezTo>
                  <a:cubicBezTo>
                    <a:pt x="21260" y="65541"/>
                    <a:pt x="21269" y="65545"/>
                    <a:pt x="21221" y="65569"/>
                  </a:cubicBezTo>
                  <a:lnTo>
                    <a:pt x="21062" y="65648"/>
                  </a:lnTo>
                  <a:cubicBezTo>
                    <a:pt x="21041" y="65658"/>
                    <a:pt x="21051" y="65655"/>
                    <a:pt x="21041" y="65661"/>
                  </a:cubicBezTo>
                  <a:cubicBezTo>
                    <a:pt x="21025" y="65671"/>
                    <a:pt x="21007" y="65680"/>
                    <a:pt x="20990" y="65687"/>
                  </a:cubicBezTo>
                  <a:lnTo>
                    <a:pt x="20990" y="65687"/>
                  </a:lnTo>
                  <a:cubicBezTo>
                    <a:pt x="20975" y="65676"/>
                    <a:pt x="20915" y="65679"/>
                    <a:pt x="20874" y="65643"/>
                  </a:cubicBezTo>
                  <a:cubicBezTo>
                    <a:pt x="20814" y="65551"/>
                    <a:pt x="20703" y="65372"/>
                    <a:pt x="20697" y="65025"/>
                  </a:cubicBezTo>
                  <a:cubicBezTo>
                    <a:pt x="20646" y="64356"/>
                    <a:pt x="20876" y="63175"/>
                    <a:pt x="21431" y="61829"/>
                  </a:cubicBezTo>
                  <a:cubicBezTo>
                    <a:pt x="21972" y="60480"/>
                    <a:pt x="22832" y="58958"/>
                    <a:pt x="23911" y="57436"/>
                  </a:cubicBezTo>
                  <a:cubicBezTo>
                    <a:pt x="25825" y="54408"/>
                    <a:pt x="28457" y="51383"/>
                    <a:pt x="31300" y="48530"/>
                  </a:cubicBezTo>
                  <a:cubicBezTo>
                    <a:pt x="34177" y="45672"/>
                    <a:pt x="37357" y="42987"/>
                    <a:pt x="40687" y="40444"/>
                  </a:cubicBezTo>
                  <a:cubicBezTo>
                    <a:pt x="47370" y="35370"/>
                    <a:pt x="54699" y="30937"/>
                    <a:pt x="62405" y="27056"/>
                  </a:cubicBezTo>
                  <a:cubicBezTo>
                    <a:pt x="65646" y="25426"/>
                    <a:pt x="68756" y="23986"/>
                    <a:pt x="71758" y="22604"/>
                  </a:cubicBezTo>
                  <a:cubicBezTo>
                    <a:pt x="74784" y="21284"/>
                    <a:pt x="77699" y="20008"/>
                    <a:pt x="80613" y="18876"/>
                  </a:cubicBezTo>
                  <a:cubicBezTo>
                    <a:pt x="86428" y="16564"/>
                    <a:pt x="92188" y="14646"/>
                    <a:pt x="98488" y="13065"/>
                  </a:cubicBezTo>
                  <a:cubicBezTo>
                    <a:pt x="98856" y="12981"/>
                    <a:pt x="98881" y="12920"/>
                    <a:pt x="98677" y="12912"/>
                  </a:cubicBezTo>
                  <a:lnTo>
                    <a:pt x="98677" y="12912"/>
                  </a:lnTo>
                  <a:cubicBezTo>
                    <a:pt x="98374" y="12918"/>
                    <a:pt x="97853" y="13012"/>
                    <a:pt x="97527" y="13103"/>
                  </a:cubicBezTo>
                  <a:cubicBezTo>
                    <a:pt x="87472" y="15351"/>
                    <a:pt x="77604" y="18659"/>
                    <a:pt x="67940" y="22800"/>
                  </a:cubicBezTo>
                  <a:cubicBezTo>
                    <a:pt x="58292" y="26952"/>
                    <a:pt x="48828" y="31981"/>
                    <a:pt x="39928" y="38087"/>
                  </a:cubicBezTo>
                  <a:cubicBezTo>
                    <a:pt x="37887" y="39485"/>
                    <a:pt x="35942" y="40917"/>
                    <a:pt x="34056" y="42363"/>
                  </a:cubicBezTo>
                  <a:cubicBezTo>
                    <a:pt x="33837" y="42509"/>
                    <a:pt x="33596" y="42670"/>
                    <a:pt x="33354" y="42865"/>
                  </a:cubicBezTo>
                  <a:cubicBezTo>
                    <a:pt x="31642" y="44169"/>
                    <a:pt x="29947" y="45508"/>
                    <a:pt x="28361" y="46918"/>
                  </a:cubicBezTo>
                  <a:cubicBezTo>
                    <a:pt x="28902" y="46413"/>
                    <a:pt x="29443" y="45908"/>
                    <a:pt x="30015" y="45421"/>
                  </a:cubicBezTo>
                  <a:cubicBezTo>
                    <a:pt x="31129" y="44450"/>
                    <a:pt x="32032" y="43524"/>
                    <a:pt x="31995" y="43296"/>
                  </a:cubicBezTo>
                  <a:cubicBezTo>
                    <a:pt x="31982" y="43278"/>
                    <a:pt x="31959" y="43269"/>
                    <a:pt x="31925" y="43269"/>
                  </a:cubicBezTo>
                  <a:cubicBezTo>
                    <a:pt x="31829" y="43269"/>
                    <a:pt x="31653" y="43340"/>
                    <a:pt x="31422" y="43464"/>
                  </a:cubicBezTo>
                  <a:cubicBezTo>
                    <a:pt x="35588" y="39781"/>
                    <a:pt x="40023" y="36416"/>
                    <a:pt x="44659" y="33328"/>
                  </a:cubicBezTo>
                  <a:cubicBezTo>
                    <a:pt x="46069" y="32452"/>
                    <a:pt x="47373" y="31646"/>
                    <a:pt x="48473" y="30907"/>
                  </a:cubicBezTo>
                  <a:cubicBezTo>
                    <a:pt x="54191" y="27912"/>
                    <a:pt x="60100" y="25186"/>
                    <a:pt x="66186" y="22853"/>
                  </a:cubicBezTo>
                  <a:lnTo>
                    <a:pt x="67698" y="22290"/>
                  </a:lnTo>
                  <a:cubicBezTo>
                    <a:pt x="69704" y="21548"/>
                    <a:pt x="71591" y="20705"/>
                    <a:pt x="72498" y="20184"/>
                  </a:cubicBezTo>
                  <a:cubicBezTo>
                    <a:pt x="72791" y="20016"/>
                    <a:pt x="72956" y="19888"/>
                    <a:pt x="73028" y="19793"/>
                  </a:cubicBezTo>
                  <a:cubicBezTo>
                    <a:pt x="86917" y="14442"/>
                    <a:pt x="101799" y="10880"/>
                    <a:pt x="115740" y="9817"/>
                  </a:cubicBezTo>
                  <a:cubicBezTo>
                    <a:pt x="116447" y="9751"/>
                    <a:pt x="116819" y="9686"/>
                    <a:pt x="116703" y="9603"/>
                  </a:cubicBezTo>
                  <a:lnTo>
                    <a:pt x="116703" y="9603"/>
                  </a:lnTo>
                  <a:cubicBezTo>
                    <a:pt x="116851" y="9613"/>
                    <a:pt x="116998" y="9618"/>
                    <a:pt x="117146" y="9618"/>
                  </a:cubicBezTo>
                  <a:cubicBezTo>
                    <a:pt x="117306" y="9618"/>
                    <a:pt x="117465" y="9612"/>
                    <a:pt x="117625" y="9601"/>
                  </a:cubicBezTo>
                  <a:cubicBezTo>
                    <a:pt x="118455" y="9524"/>
                    <a:pt x="119339" y="9460"/>
                    <a:pt x="120257" y="9446"/>
                  </a:cubicBezTo>
                  <a:cubicBezTo>
                    <a:pt x="120792" y="9427"/>
                    <a:pt x="121339" y="9416"/>
                    <a:pt x="121896" y="9416"/>
                  </a:cubicBezTo>
                  <a:cubicBezTo>
                    <a:pt x="122297" y="9416"/>
                    <a:pt x="122703" y="9421"/>
                    <a:pt x="123112" y="9434"/>
                  </a:cubicBezTo>
                  <a:cubicBezTo>
                    <a:pt x="123540" y="9430"/>
                    <a:pt x="123775" y="9395"/>
                    <a:pt x="123581" y="9342"/>
                  </a:cubicBezTo>
                  <a:cubicBezTo>
                    <a:pt x="123380" y="9277"/>
                    <a:pt x="122898" y="9228"/>
                    <a:pt x="122513" y="9228"/>
                  </a:cubicBezTo>
                  <a:cubicBezTo>
                    <a:pt x="122290" y="9225"/>
                    <a:pt x="122068" y="9224"/>
                    <a:pt x="121847" y="9224"/>
                  </a:cubicBezTo>
                  <a:cubicBezTo>
                    <a:pt x="120068" y="9224"/>
                    <a:pt x="118330" y="9312"/>
                    <a:pt x="116726" y="9451"/>
                  </a:cubicBezTo>
                  <a:cubicBezTo>
                    <a:pt x="116533" y="9469"/>
                    <a:pt x="116406" y="9495"/>
                    <a:pt x="116372" y="9521"/>
                  </a:cubicBezTo>
                  <a:cubicBezTo>
                    <a:pt x="116182" y="9504"/>
                    <a:pt x="115939" y="9495"/>
                    <a:pt x="115670" y="9495"/>
                  </a:cubicBezTo>
                  <a:cubicBezTo>
                    <a:pt x="115368" y="9495"/>
                    <a:pt x="115032" y="9506"/>
                    <a:pt x="114698" y="9530"/>
                  </a:cubicBezTo>
                  <a:cubicBezTo>
                    <a:pt x="107460" y="9930"/>
                    <a:pt x="100358" y="11122"/>
                    <a:pt x="93366" y="12790"/>
                  </a:cubicBezTo>
                  <a:cubicBezTo>
                    <a:pt x="86368" y="14450"/>
                    <a:pt x="79469" y="16607"/>
                    <a:pt x="72558" y="19137"/>
                  </a:cubicBezTo>
                  <a:cubicBezTo>
                    <a:pt x="79235" y="16419"/>
                    <a:pt x="86283" y="14138"/>
                    <a:pt x="93832" y="12312"/>
                  </a:cubicBezTo>
                  <a:cubicBezTo>
                    <a:pt x="102806" y="10183"/>
                    <a:pt x="111278" y="8725"/>
                    <a:pt x="120530" y="8725"/>
                  </a:cubicBezTo>
                  <a:cubicBezTo>
                    <a:pt x="120665" y="8725"/>
                    <a:pt x="120799" y="8725"/>
                    <a:pt x="120934" y="8726"/>
                  </a:cubicBezTo>
                  <a:cubicBezTo>
                    <a:pt x="120989" y="8727"/>
                    <a:pt x="121042" y="8728"/>
                    <a:pt x="121093" y="8728"/>
                  </a:cubicBezTo>
                  <a:cubicBezTo>
                    <a:pt x="121492" y="8728"/>
                    <a:pt x="121746" y="8690"/>
                    <a:pt x="121701" y="8645"/>
                  </a:cubicBezTo>
                  <a:cubicBezTo>
                    <a:pt x="121640" y="8597"/>
                    <a:pt x="121254" y="8546"/>
                    <a:pt x="120784" y="8546"/>
                  </a:cubicBezTo>
                  <a:cubicBezTo>
                    <a:pt x="120774" y="8546"/>
                    <a:pt x="120765" y="8546"/>
                    <a:pt x="120755" y="8546"/>
                  </a:cubicBezTo>
                  <a:cubicBezTo>
                    <a:pt x="120499" y="8544"/>
                    <a:pt x="120243" y="8543"/>
                    <a:pt x="119988" y="8543"/>
                  </a:cubicBezTo>
                  <a:cubicBezTo>
                    <a:pt x="110614" y="8543"/>
                    <a:pt x="101797" y="10107"/>
                    <a:pt x="93142" y="12244"/>
                  </a:cubicBezTo>
                  <a:cubicBezTo>
                    <a:pt x="84241" y="14486"/>
                    <a:pt x="75463" y="17468"/>
                    <a:pt x="66179" y="21157"/>
                  </a:cubicBezTo>
                  <a:lnTo>
                    <a:pt x="63998" y="22027"/>
                  </a:lnTo>
                  <a:cubicBezTo>
                    <a:pt x="69485" y="19313"/>
                    <a:pt x="75109" y="16882"/>
                    <a:pt x="80846" y="14745"/>
                  </a:cubicBezTo>
                  <a:cubicBezTo>
                    <a:pt x="89694" y="12048"/>
                    <a:pt x="98738" y="9997"/>
                    <a:pt x="107858" y="8929"/>
                  </a:cubicBezTo>
                  <a:cubicBezTo>
                    <a:pt x="112004" y="8465"/>
                    <a:pt x="116192" y="8157"/>
                    <a:pt x="120351" y="8157"/>
                  </a:cubicBezTo>
                  <a:cubicBezTo>
                    <a:pt x="125307" y="8157"/>
                    <a:pt x="130223" y="8594"/>
                    <a:pt x="134979" y="9724"/>
                  </a:cubicBezTo>
                  <a:cubicBezTo>
                    <a:pt x="135637" y="9889"/>
                    <a:pt x="136203" y="10009"/>
                    <a:pt x="136428" y="10009"/>
                  </a:cubicBezTo>
                  <a:cubicBezTo>
                    <a:pt x="136493" y="10009"/>
                    <a:pt x="136530" y="9999"/>
                    <a:pt x="136532" y="9976"/>
                  </a:cubicBezTo>
                  <a:cubicBezTo>
                    <a:pt x="136549" y="9865"/>
                    <a:pt x="135860" y="9559"/>
                    <a:pt x="135003" y="9347"/>
                  </a:cubicBezTo>
                  <a:cubicBezTo>
                    <a:pt x="130060" y="7948"/>
                    <a:pt x="124845" y="7430"/>
                    <a:pt x="119639" y="7308"/>
                  </a:cubicBezTo>
                  <a:cubicBezTo>
                    <a:pt x="119042" y="7297"/>
                    <a:pt x="118444" y="7291"/>
                    <a:pt x="117846" y="7291"/>
                  </a:cubicBezTo>
                  <a:cubicBezTo>
                    <a:pt x="113224" y="7291"/>
                    <a:pt x="108587" y="7632"/>
                    <a:pt x="103977" y="8193"/>
                  </a:cubicBezTo>
                  <a:lnTo>
                    <a:pt x="106147" y="7800"/>
                  </a:lnTo>
                  <a:cubicBezTo>
                    <a:pt x="106868" y="7691"/>
                    <a:pt x="107592" y="7594"/>
                    <a:pt x="108320" y="7515"/>
                  </a:cubicBezTo>
                  <a:cubicBezTo>
                    <a:pt x="111968" y="7137"/>
                    <a:pt x="115640" y="6914"/>
                    <a:pt x="119315" y="6914"/>
                  </a:cubicBezTo>
                  <a:cubicBezTo>
                    <a:pt x="122403" y="6914"/>
                    <a:pt x="125493" y="7071"/>
                    <a:pt x="128571" y="7425"/>
                  </a:cubicBezTo>
                  <a:cubicBezTo>
                    <a:pt x="129830" y="7563"/>
                    <a:pt x="130972" y="7745"/>
                    <a:pt x="131839" y="7784"/>
                  </a:cubicBezTo>
                  <a:cubicBezTo>
                    <a:pt x="132213" y="7819"/>
                    <a:pt x="132533" y="7838"/>
                    <a:pt x="132783" y="7838"/>
                  </a:cubicBezTo>
                  <a:cubicBezTo>
                    <a:pt x="133108" y="7838"/>
                    <a:pt x="133316" y="7805"/>
                    <a:pt x="133371" y="7732"/>
                  </a:cubicBezTo>
                  <a:cubicBezTo>
                    <a:pt x="133422" y="7598"/>
                    <a:pt x="132993" y="7377"/>
                    <a:pt x="132244" y="7123"/>
                  </a:cubicBezTo>
                  <a:cubicBezTo>
                    <a:pt x="131242" y="6831"/>
                    <a:pt x="130221" y="6615"/>
                    <a:pt x="129187" y="6474"/>
                  </a:cubicBezTo>
                  <a:lnTo>
                    <a:pt x="129187" y="6474"/>
                  </a:lnTo>
                  <a:cubicBezTo>
                    <a:pt x="129588" y="6499"/>
                    <a:pt x="129983" y="6541"/>
                    <a:pt x="130386" y="6594"/>
                  </a:cubicBezTo>
                  <a:cubicBezTo>
                    <a:pt x="130566" y="6618"/>
                    <a:pt x="130724" y="6629"/>
                    <a:pt x="130835" y="6629"/>
                  </a:cubicBezTo>
                  <a:cubicBezTo>
                    <a:pt x="130974" y="6629"/>
                    <a:pt x="131039" y="6611"/>
                    <a:pt x="130983" y="6577"/>
                  </a:cubicBezTo>
                  <a:cubicBezTo>
                    <a:pt x="130835" y="6502"/>
                    <a:pt x="130326" y="6388"/>
                    <a:pt x="129932" y="6337"/>
                  </a:cubicBezTo>
                  <a:cubicBezTo>
                    <a:pt x="128479" y="6213"/>
                    <a:pt x="127056" y="6107"/>
                    <a:pt x="125628" y="6077"/>
                  </a:cubicBezTo>
                  <a:cubicBezTo>
                    <a:pt x="123355" y="5887"/>
                    <a:pt x="121081" y="5801"/>
                    <a:pt x="118808" y="5801"/>
                  </a:cubicBezTo>
                  <a:cubicBezTo>
                    <a:pt x="114565" y="5801"/>
                    <a:pt x="110328" y="6103"/>
                    <a:pt x="106128" y="6602"/>
                  </a:cubicBezTo>
                  <a:cubicBezTo>
                    <a:pt x="99670" y="7364"/>
                    <a:pt x="93290" y="8631"/>
                    <a:pt x="86996" y="10203"/>
                  </a:cubicBezTo>
                  <a:cubicBezTo>
                    <a:pt x="90367" y="9300"/>
                    <a:pt x="93778" y="8480"/>
                    <a:pt x="97228" y="7776"/>
                  </a:cubicBezTo>
                  <a:cubicBezTo>
                    <a:pt x="100682" y="7091"/>
                    <a:pt x="104173" y="6516"/>
                    <a:pt x="107698" y="6082"/>
                  </a:cubicBezTo>
                  <a:cubicBezTo>
                    <a:pt x="111826" y="5584"/>
                    <a:pt x="116010" y="5274"/>
                    <a:pt x="120222" y="5274"/>
                  </a:cubicBezTo>
                  <a:cubicBezTo>
                    <a:pt x="123198" y="5274"/>
                    <a:pt x="126189" y="5429"/>
                    <a:pt x="129185" y="5780"/>
                  </a:cubicBezTo>
                  <a:cubicBezTo>
                    <a:pt x="129182" y="5780"/>
                    <a:pt x="129179" y="5780"/>
                    <a:pt x="129176" y="5780"/>
                  </a:cubicBezTo>
                  <a:cubicBezTo>
                    <a:pt x="128888" y="5780"/>
                    <a:pt x="128851" y="5835"/>
                    <a:pt x="129202" y="5914"/>
                  </a:cubicBezTo>
                  <a:cubicBezTo>
                    <a:pt x="129504" y="5974"/>
                    <a:pt x="130113" y="6059"/>
                    <a:pt x="130414" y="6079"/>
                  </a:cubicBezTo>
                  <a:cubicBezTo>
                    <a:pt x="130450" y="6081"/>
                    <a:pt x="130481" y="6081"/>
                    <a:pt x="130508" y="6081"/>
                  </a:cubicBezTo>
                  <a:cubicBezTo>
                    <a:pt x="130750" y="6081"/>
                    <a:pt x="130682" y="6018"/>
                    <a:pt x="130407" y="5944"/>
                  </a:cubicBezTo>
                  <a:lnTo>
                    <a:pt x="130375" y="5937"/>
                  </a:lnTo>
                  <a:lnTo>
                    <a:pt x="130375" y="5937"/>
                  </a:lnTo>
                  <a:cubicBezTo>
                    <a:pt x="134242" y="6516"/>
                    <a:pt x="138145" y="7388"/>
                    <a:pt x="141838" y="9147"/>
                  </a:cubicBezTo>
                  <a:cubicBezTo>
                    <a:pt x="143676" y="10023"/>
                    <a:pt x="145483" y="11081"/>
                    <a:pt x="147066" y="12516"/>
                  </a:cubicBezTo>
                  <a:cubicBezTo>
                    <a:pt x="148651" y="13929"/>
                    <a:pt x="150029" y="15690"/>
                    <a:pt x="150916" y="17713"/>
                  </a:cubicBezTo>
                  <a:cubicBezTo>
                    <a:pt x="151112" y="18169"/>
                    <a:pt x="151325" y="18547"/>
                    <a:pt x="151387" y="18547"/>
                  </a:cubicBezTo>
                  <a:cubicBezTo>
                    <a:pt x="151389" y="18547"/>
                    <a:pt x="151391" y="18547"/>
                    <a:pt x="151393" y="18546"/>
                  </a:cubicBezTo>
                  <a:cubicBezTo>
                    <a:pt x="151445" y="18516"/>
                    <a:pt x="151300" y="18059"/>
                    <a:pt x="151062" y="17529"/>
                  </a:cubicBezTo>
                  <a:cubicBezTo>
                    <a:pt x="150298" y="15846"/>
                    <a:pt x="149228" y="14297"/>
                    <a:pt x="147931" y="13058"/>
                  </a:cubicBezTo>
                  <a:cubicBezTo>
                    <a:pt x="146660" y="11790"/>
                    <a:pt x="145227" y="10739"/>
                    <a:pt x="143725" y="9903"/>
                  </a:cubicBezTo>
                  <a:cubicBezTo>
                    <a:pt x="140724" y="8196"/>
                    <a:pt x="137520" y="7143"/>
                    <a:pt x="134314" y="6446"/>
                  </a:cubicBezTo>
                  <a:cubicBezTo>
                    <a:pt x="129723" y="5451"/>
                    <a:pt x="125111" y="5091"/>
                    <a:pt x="120539" y="5091"/>
                  </a:cubicBezTo>
                  <a:cubicBezTo>
                    <a:pt x="118707" y="5091"/>
                    <a:pt x="116881" y="5149"/>
                    <a:pt x="115066" y="5247"/>
                  </a:cubicBezTo>
                  <a:cubicBezTo>
                    <a:pt x="108712" y="5599"/>
                    <a:pt x="102456" y="6522"/>
                    <a:pt x="96326" y="7791"/>
                  </a:cubicBezTo>
                  <a:cubicBezTo>
                    <a:pt x="90195" y="9067"/>
                    <a:pt x="84184" y="10698"/>
                    <a:pt x="78325" y="12643"/>
                  </a:cubicBezTo>
                  <a:cubicBezTo>
                    <a:pt x="77038" y="13030"/>
                    <a:pt x="75753" y="13440"/>
                    <a:pt x="74470" y="13873"/>
                  </a:cubicBezTo>
                  <a:lnTo>
                    <a:pt x="74466" y="13870"/>
                  </a:lnTo>
                  <a:cubicBezTo>
                    <a:pt x="74375" y="13859"/>
                    <a:pt x="74267" y="13853"/>
                    <a:pt x="74142" y="13853"/>
                  </a:cubicBezTo>
                  <a:cubicBezTo>
                    <a:pt x="73632" y="13853"/>
                    <a:pt x="72854" y="13949"/>
                    <a:pt x="71894" y="14161"/>
                  </a:cubicBezTo>
                  <a:cubicBezTo>
                    <a:pt x="80166" y="11269"/>
                    <a:pt x="88582" y="8902"/>
                    <a:pt x="97196" y="7199"/>
                  </a:cubicBezTo>
                  <a:cubicBezTo>
                    <a:pt x="104396" y="5932"/>
                    <a:pt x="111695" y="5083"/>
                    <a:pt x="119081" y="5053"/>
                  </a:cubicBezTo>
                  <a:cubicBezTo>
                    <a:pt x="119159" y="5054"/>
                    <a:pt x="119237" y="5055"/>
                    <a:pt x="119313" y="5055"/>
                  </a:cubicBezTo>
                  <a:cubicBezTo>
                    <a:pt x="120272" y="5055"/>
                    <a:pt x="121040" y="4982"/>
                    <a:pt x="121066" y="4867"/>
                  </a:cubicBezTo>
                  <a:cubicBezTo>
                    <a:pt x="121101" y="4756"/>
                    <a:pt x="120218" y="4655"/>
                    <a:pt x="119093" y="4637"/>
                  </a:cubicBezTo>
                  <a:lnTo>
                    <a:pt x="116370" y="4682"/>
                  </a:lnTo>
                  <a:lnTo>
                    <a:pt x="113655" y="4801"/>
                  </a:lnTo>
                  <a:cubicBezTo>
                    <a:pt x="115138" y="4588"/>
                    <a:pt x="116111" y="4339"/>
                    <a:pt x="116205" y="4108"/>
                  </a:cubicBezTo>
                  <a:cubicBezTo>
                    <a:pt x="116301" y="3885"/>
                    <a:pt x="115541" y="3724"/>
                    <a:pt x="114261" y="3637"/>
                  </a:cubicBezTo>
                  <a:cubicBezTo>
                    <a:pt x="117007" y="3418"/>
                    <a:pt x="119765" y="3294"/>
                    <a:pt x="122533" y="3294"/>
                  </a:cubicBezTo>
                  <a:cubicBezTo>
                    <a:pt x="123825" y="3294"/>
                    <a:pt x="125119" y="3321"/>
                    <a:pt x="126416" y="3378"/>
                  </a:cubicBezTo>
                  <a:cubicBezTo>
                    <a:pt x="130488" y="3571"/>
                    <a:pt x="134586" y="4036"/>
                    <a:pt x="138696" y="5152"/>
                  </a:cubicBezTo>
                  <a:cubicBezTo>
                    <a:pt x="138983" y="5230"/>
                    <a:pt x="139196" y="5272"/>
                    <a:pt x="139288" y="5272"/>
                  </a:cubicBezTo>
                  <a:cubicBezTo>
                    <a:pt x="139351" y="5272"/>
                    <a:pt x="139358" y="5253"/>
                    <a:pt x="139297" y="5212"/>
                  </a:cubicBezTo>
                  <a:cubicBezTo>
                    <a:pt x="139143" y="5112"/>
                    <a:pt x="138659" y="4932"/>
                    <a:pt x="138181" y="4805"/>
                  </a:cubicBezTo>
                  <a:cubicBezTo>
                    <a:pt x="135207" y="3965"/>
                    <a:pt x="132255" y="3488"/>
                    <a:pt x="129340" y="3176"/>
                  </a:cubicBezTo>
                  <a:cubicBezTo>
                    <a:pt x="126774" y="2899"/>
                    <a:pt x="124232" y="2796"/>
                    <a:pt x="121712" y="2796"/>
                  </a:cubicBezTo>
                  <a:cubicBezTo>
                    <a:pt x="121369" y="2796"/>
                    <a:pt x="121026" y="2798"/>
                    <a:pt x="120684" y="2801"/>
                  </a:cubicBezTo>
                  <a:cubicBezTo>
                    <a:pt x="114967" y="2827"/>
                    <a:pt x="109368" y="3420"/>
                    <a:pt x="103826" y="4224"/>
                  </a:cubicBezTo>
                  <a:cubicBezTo>
                    <a:pt x="95038" y="5184"/>
                    <a:pt x="86534" y="6800"/>
                    <a:pt x="77368" y="9390"/>
                  </a:cubicBezTo>
                  <a:cubicBezTo>
                    <a:pt x="64039" y="13227"/>
                    <a:pt x="52009" y="18442"/>
                    <a:pt x="40668" y="24936"/>
                  </a:cubicBezTo>
                  <a:cubicBezTo>
                    <a:pt x="36504" y="27127"/>
                    <a:pt x="32437" y="29508"/>
                    <a:pt x="28528" y="32131"/>
                  </a:cubicBezTo>
                  <a:cubicBezTo>
                    <a:pt x="29004" y="31657"/>
                    <a:pt x="29247" y="31316"/>
                    <a:pt x="29161" y="31194"/>
                  </a:cubicBezTo>
                  <a:cubicBezTo>
                    <a:pt x="29139" y="31162"/>
                    <a:pt x="29076" y="31158"/>
                    <a:pt x="29009" y="31156"/>
                  </a:cubicBezTo>
                  <a:cubicBezTo>
                    <a:pt x="32479" y="28866"/>
                    <a:pt x="36051" y="26745"/>
                    <a:pt x="39743" y="24733"/>
                  </a:cubicBezTo>
                  <a:cubicBezTo>
                    <a:pt x="48304" y="20084"/>
                    <a:pt x="57024" y="16216"/>
                    <a:pt x="65843" y="12934"/>
                  </a:cubicBezTo>
                  <a:cubicBezTo>
                    <a:pt x="74648" y="9632"/>
                    <a:pt x="83592" y="6957"/>
                    <a:pt x="92674" y="4911"/>
                  </a:cubicBezTo>
                  <a:cubicBezTo>
                    <a:pt x="101764" y="2897"/>
                    <a:pt x="110990" y="1429"/>
                    <a:pt x="120547" y="1236"/>
                  </a:cubicBezTo>
                  <a:cubicBezTo>
                    <a:pt x="121172" y="1217"/>
                    <a:pt x="121800" y="1209"/>
                    <a:pt x="122429" y="1209"/>
                  </a:cubicBezTo>
                  <a:cubicBezTo>
                    <a:pt x="124203" y="1209"/>
                    <a:pt x="125992" y="1276"/>
                    <a:pt x="127789" y="1373"/>
                  </a:cubicBezTo>
                  <a:cubicBezTo>
                    <a:pt x="130235" y="1566"/>
                    <a:pt x="132699" y="1818"/>
                    <a:pt x="135210" y="2295"/>
                  </a:cubicBezTo>
                  <a:cubicBezTo>
                    <a:pt x="137720" y="2782"/>
                    <a:pt x="140266" y="3437"/>
                    <a:pt x="142843" y="4440"/>
                  </a:cubicBezTo>
                  <a:cubicBezTo>
                    <a:pt x="145413" y="5453"/>
                    <a:pt x="148044" y="6845"/>
                    <a:pt x="150507" y="8918"/>
                  </a:cubicBezTo>
                  <a:cubicBezTo>
                    <a:pt x="151131" y="9447"/>
                    <a:pt x="151693" y="10020"/>
                    <a:pt x="152208" y="10489"/>
                  </a:cubicBezTo>
                  <a:cubicBezTo>
                    <a:pt x="152718" y="10971"/>
                    <a:pt x="153132" y="11475"/>
                    <a:pt x="153494" y="11836"/>
                  </a:cubicBezTo>
                  <a:cubicBezTo>
                    <a:pt x="154075" y="12417"/>
                    <a:pt x="154429" y="12816"/>
                    <a:pt x="154552" y="12816"/>
                  </a:cubicBezTo>
                  <a:cubicBezTo>
                    <a:pt x="154583" y="12816"/>
                    <a:pt x="154600" y="12791"/>
                    <a:pt x="154601" y="12736"/>
                  </a:cubicBezTo>
                  <a:cubicBezTo>
                    <a:pt x="154618" y="12459"/>
                    <a:pt x="154158" y="11634"/>
                    <a:pt x="153362" y="10541"/>
                  </a:cubicBezTo>
                  <a:cubicBezTo>
                    <a:pt x="152558" y="9484"/>
                    <a:pt x="151369" y="8252"/>
                    <a:pt x="150036" y="7257"/>
                  </a:cubicBezTo>
                  <a:cubicBezTo>
                    <a:pt x="147551" y="5346"/>
                    <a:pt x="144987" y="4085"/>
                    <a:pt x="142499" y="3123"/>
                  </a:cubicBezTo>
                  <a:cubicBezTo>
                    <a:pt x="140000" y="2149"/>
                    <a:pt x="137566" y="1565"/>
                    <a:pt x="135172" y="1094"/>
                  </a:cubicBezTo>
                  <a:cubicBezTo>
                    <a:pt x="130909" y="308"/>
                    <a:pt x="126796" y="0"/>
                    <a:pt x="12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4" name="Google Shape;26654;p78">
              <a:extLst>
                <a:ext uri="{FF2B5EF4-FFF2-40B4-BE49-F238E27FC236}">
                  <a16:creationId xmlns:a16="http://schemas.microsoft.com/office/drawing/2014/main" id="{42CE54AE-B1DD-6BC3-D89A-81E899701567}"/>
                </a:ext>
              </a:extLst>
            </p:cNvPr>
            <p:cNvSpPr/>
            <p:nvPr/>
          </p:nvSpPr>
          <p:spPr>
            <a:xfrm>
              <a:off x="979775" y="1934675"/>
              <a:ext cx="3633650" cy="1884125"/>
            </a:xfrm>
            <a:custGeom>
              <a:avLst/>
              <a:gdLst/>
              <a:ahLst/>
              <a:cxnLst/>
              <a:rect l="l" t="t" r="r" b="b"/>
              <a:pathLst>
                <a:path w="145346" h="75365" extrusionOk="0">
                  <a:moveTo>
                    <a:pt x="112183" y="0"/>
                  </a:moveTo>
                  <a:cubicBezTo>
                    <a:pt x="97664" y="0"/>
                    <a:pt x="79989" y="3463"/>
                    <a:pt x="62579" y="9754"/>
                  </a:cubicBezTo>
                  <a:cubicBezTo>
                    <a:pt x="44015" y="16463"/>
                    <a:pt x="27275" y="25840"/>
                    <a:pt x="16041" y="35821"/>
                  </a:cubicBezTo>
                  <a:cubicBezTo>
                    <a:pt x="4807" y="45803"/>
                    <a:pt x="0" y="55572"/>
                    <a:pt x="2677" y="62979"/>
                  </a:cubicBezTo>
                  <a:cubicBezTo>
                    <a:pt x="5354" y="70386"/>
                    <a:pt x="15296" y="74825"/>
                    <a:pt x="30315" y="75319"/>
                  </a:cubicBezTo>
                  <a:cubicBezTo>
                    <a:pt x="31250" y="75349"/>
                    <a:pt x="32199" y="75365"/>
                    <a:pt x="33162" y="75365"/>
                  </a:cubicBezTo>
                  <a:cubicBezTo>
                    <a:pt x="47681" y="75365"/>
                    <a:pt x="65357" y="71902"/>
                    <a:pt x="82766" y="65611"/>
                  </a:cubicBezTo>
                  <a:cubicBezTo>
                    <a:pt x="101330" y="58902"/>
                    <a:pt x="118070" y="49525"/>
                    <a:pt x="129304" y="39544"/>
                  </a:cubicBezTo>
                  <a:cubicBezTo>
                    <a:pt x="140538" y="29562"/>
                    <a:pt x="145346" y="19793"/>
                    <a:pt x="142668" y="12386"/>
                  </a:cubicBezTo>
                  <a:cubicBezTo>
                    <a:pt x="139992" y="4979"/>
                    <a:pt x="130050" y="540"/>
                    <a:pt x="115030" y="46"/>
                  </a:cubicBezTo>
                  <a:cubicBezTo>
                    <a:pt x="114096" y="16"/>
                    <a:pt x="113147" y="0"/>
                    <a:pt x="112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5" name="Google Shape;26655;p78">
              <a:extLst>
                <a:ext uri="{FF2B5EF4-FFF2-40B4-BE49-F238E27FC236}">
                  <a16:creationId xmlns:a16="http://schemas.microsoft.com/office/drawing/2014/main" id="{C06679B1-3F07-2242-2961-8A5CB4E0D9F8}"/>
                </a:ext>
              </a:extLst>
            </p:cNvPr>
            <p:cNvSpPr/>
            <p:nvPr/>
          </p:nvSpPr>
          <p:spPr>
            <a:xfrm>
              <a:off x="2010575" y="2405225"/>
              <a:ext cx="1684375" cy="889075"/>
            </a:xfrm>
            <a:custGeom>
              <a:avLst/>
              <a:gdLst/>
              <a:ahLst/>
              <a:cxnLst/>
              <a:rect l="l" t="t" r="r" b="b"/>
              <a:pathLst>
                <a:path w="67375" h="35563" extrusionOk="0">
                  <a:moveTo>
                    <a:pt x="30649" y="8898"/>
                  </a:moveTo>
                  <a:cubicBezTo>
                    <a:pt x="30654" y="8925"/>
                    <a:pt x="30665" y="8949"/>
                    <a:pt x="30682" y="8971"/>
                  </a:cubicBezTo>
                  <a:lnTo>
                    <a:pt x="30682" y="8971"/>
                  </a:lnTo>
                  <a:cubicBezTo>
                    <a:pt x="30672" y="8945"/>
                    <a:pt x="30661" y="8921"/>
                    <a:pt x="30649" y="8898"/>
                  </a:cubicBezTo>
                  <a:close/>
                  <a:moveTo>
                    <a:pt x="36414" y="7887"/>
                  </a:moveTo>
                  <a:lnTo>
                    <a:pt x="36414" y="7887"/>
                  </a:lnTo>
                  <a:cubicBezTo>
                    <a:pt x="35186" y="8071"/>
                    <a:pt x="33767" y="8690"/>
                    <a:pt x="32368" y="9088"/>
                  </a:cubicBezTo>
                  <a:cubicBezTo>
                    <a:pt x="32326" y="9087"/>
                    <a:pt x="32283" y="9086"/>
                    <a:pt x="32240" y="9086"/>
                  </a:cubicBezTo>
                  <a:cubicBezTo>
                    <a:pt x="31947" y="9086"/>
                    <a:pt x="31613" y="9110"/>
                    <a:pt x="31328" y="9110"/>
                  </a:cubicBezTo>
                  <a:cubicBezTo>
                    <a:pt x="31023" y="9110"/>
                    <a:pt x="30773" y="9083"/>
                    <a:pt x="30682" y="8971"/>
                  </a:cubicBezTo>
                  <a:lnTo>
                    <a:pt x="30682" y="8971"/>
                  </a:lnTo>
                  <a:cubicBezTo>
                    <a:pt x="30729" y="9084"/>
                    <a:pt x="30766" y="9215"/>
                    <a:pt x="30878" y="9318"/>
                  </a:cubicBezTo>
                  <a:cubicBezTo>
                    <a:pt x="29827" y="9789"/>
                    <a:pt x="28784" y="10275"/>
                    <a:pt x="27750" y="10777"/>
                  </a:cubicBezTo>
                  <a:lnTo>
                    <a:pt x="29811" y="10334"/>
                  </a:lnTo>
                  <a:lnTo>
                    <a:pt x="29811" y="10334"/>
                  </a:lnTo>
                  <a:cubicBezTo>
                    <a:pt x="29062" y="10923"/>
                    <a:pt x="26922" y="11467"/>
                    <a:pt x="26916" y="12152"/>
                  </a:cubicBezTo>
                  <a:cubicBezTo>
                    <a:pt x="29433" y="10362"/>
                    <a:pt x="34148" y="9429"/>
                    <a:pt x="36414" y="7887"/>
                  </a:cubicBezTo>
                  <a:close/>
                  <a:moveTo>
                    <a:pt x="53371" y="1"/>
                  </a:moveTo>
                  <a:cubicBezTo>
                    <a:pt x="53004" y="1"/>
                    <a:pt x="52638" y="18"/>
                    <a:pt x="52273" y="52"/>
                  </a:cubicBezTo>
                  <a:cubicBezTo>
                    <a:pt x="51205" y="136"/>
                    <a:pt x="50137" y="306"/>
                    <a:pt x="49017" y="306"/>
                  </a:cubicBezTo>
                  <a:cubicBezTo>
                    <a:pt x="48987" y="306"/>
                    <a:pt x="48957" y="306"/>
                    <a:pt x="48928" y="306"/>
                  </a:cubicBezTo>
                  <a:lnTo>
                    <a:pt x="48928" y="306"/>
                  </a:lnTo>
                  <a:lnTo>
                    <a:pt x="50078" y="543"/>
                  </a:lnTo>
                  <a:cubicBezTo>
                    <a:pt x="48634" y="1109"/>
                    <a:pt x="47795" y="960"/>
                    <a:pt x="46453" y="1342"/>
                  </a:cubicBezTo>
                  <a:lnTo>
                    <a:pt x="45580" y="773"/>
                  </a:lnTo>
                  <a:cubicBezTo>
                    <a:pt x="44143" y="1253"/>
                    <a:pt x="45030" y="1471"/>
                    <a:pt x="44037" y="2019"/>
                  </a:cubicBezTo>
                  <a:cubicBezTo>
                    <a:pt x="43913" y="2002"/>
                    <a:pt x="43779" y="1993"/>
                    <a:pt x="43637" y="1993"/>
                  </a:cubicBezTo>
                  <a:cubicBezTo>
                    <a:pt x="42169" y="1993"/>
                    <a:pt x="39900" y="2856"/>
                    <a:pt x="39341" y="2970"/>
                  </a:cubicBezTo>
                  <a:cubicBezTo>
                    <a:pt x="38838" y="2760"/>
                    <a:pt x="39766" y="2404"/>
                    <a:pt x="39932" y="2166"/>
                  </a:cubicBezTo>
                  <a:lnTo>
                    <a:pt x="39932" y="2166"/>
                  </a:lnTo>
                  <a:cubicBezTo>
                    <a:pt x="38310" y="2800"/>
                    <a:pt x="38593" y="3418"/>
                    <a:pt x="36551" y="3967"/>
                  </a:cubicBezTo>
                  <a:lnTo>
                    <a:pt x="36467" y="3793"/>
                  </a:lnTo>
                  <a:cubicBezTo>
                    <a:pt x="31863" y="6072"/>
                    <a:pt x="25805" y="7880"/>
                    <a:pt x="20937" y="10666"/>
                  </a:cubicBezTo>
                  <a:cubicBezTo>
                    <a:pt x="21023" y="10639"/>
                    <a:pt x="21086" y="10628"/>
                    <a:pt x="21136" y="10628"/>
                  </a:cubicBezTo>
                  <a:cubicBezTo>
                    <a:pt x="21295" y="10628"/>
                    <a:pt x="21312" y="10741"/>
                    <a:pt x="21455" y="10796"/>
                  </a:cubicBezTo>
                  <a:cubicBezTo>
                    <a:pt x="18818" y="12054"/>
                    <a:pt x="15992" y="13454"/>
                    <a:pt x="13458" y="15082"/>
                  </a:cubicBezTo>
                  <a:cubicBezTo>
                    <a:pt x="10929" y="16706"/>
                    <a:pt x="8686" y="18565"/>
                    <a:pt x="7287" y="20566"/>
                  </a:cubicBezTo>
                  <a:lnTo>
                    <a:pt x="7287" y="20566"/>
                  </a:lnTo>
                  <a:cubicBezTo>
                    <a:pt x="8517" y="19588"/>
                    <a:pt x="10421" y="18657"/>
                    <a:pt x="12294" y="17714"/>
                  </a:cubicBezTo>
                  <a:cubicBezTo>
                    <a:pt x="14167" y="16763"/>
                    <a:pt x="16014" y="15785"/>
                    <a:pt x="17174" y="14535"/>
                  </a:cubicBezTo>
                  <a:cubicBezTo>
                    <a:pt x="18265" y="14476"/>
                    <a:pt x="19415" y="13428"/>
                    <a:pt x="20183" y="13428"/>
                  </a:cubicBezTo>
                  <a:cubicBezTo>
                    <a:pt x="20306" y="13428"/>
                    <a:pt x="20419" y="13455"/>
                    <a:pt x="20521" y="13517"/>
                  </a:cubicBezTo>
                  <a:cubicBezTo>
                    <a:pt x="24764" y="12009"/>
                    <a:pt x="26019" y="10187"/>
                    <a:pt x="30145" y="8718"/>
                  </a:cubicBezTo>
                  <a:cubicBezTo>
                    <a:pt x="30199" y="8711"/>
                    <a:pt x="30247" y="8708"/>
                    <a:pt x="30290" y="8708"/>
                  </a:cubicBezTo>
                  <a:cubicBezTo>
                    <a:pt x="30503" y="8708"/>
                    <a:pt x="30591" y="8788"/>
                    <a:pt x="30649" y="8898"/>
                  </a:cubicBezTo>
                  <a:lnTo>
                    <a:pt x="30649" y="8898"/>
                  </a:lnTo>
                  <a:cubicBezTo>
                    <a:pt x="30648" y="8895"/>
                    <a:pt x="30648" y="8893"/>
                    <a:pt x="30648" y="8890"/>
                  </a:cubicBezTo>
                  <a:cubicBezTo>
                    <a:pt x="34322" y="6628"/>
                    <a:pt x="37836" y="6109"/>
                    <a:pt x="42002" y="4865"/>
                  </a:cubicBezTo>
                  <a:cubicBezTo>
                    <a:pt x="42707" y="4654"/>
                    <a:pt x="43603" y="4481"/>
                    <a:pt x="44187" y="4481"/>
                  </a:cubicBezTo>
                  <a:cubicBezTo>
                    <a:pt x="44471" y="4481"/>
                    <a:pt x="44681" y="4522"/>
                    <a:pt x="44759" y="4620"/>
                  </a:cubicBezTo>
                  <a:cubicBezTo>
                    <a:pt x="44077" y="4864"/>
                    <a:pt x="44659" y="5036"/>
                    <a:pt x="44116" y="5306"/>
                  </a:cubicBezTo>
                  <a:cubicBezTo>
                    <a:pt x="45570" y="4742"/>
                    <a:pt x="44036" y="4076"/>
                    <a:pt x="46274" y="3824"/>
                  </a:cubicBezTo>
                  <a:lnTo>
                    <a:pt x="46274" y="3824"/>
                  </a:lnTo>
                  <a:lnTo>
                    <a:pt x="46182" y="5017"/>
                  </a:lnTo>
                  <a:cubicBezTo>
                    <a:pt x="46501" y="4378"/>
                    <a:pt x="47116" y="4292"/>
                    <a:pt x="47833" y="4292"/>
                  </a:cubicBezTo>
                  <a:cubicBezTo>
                    <a:pt x="48100" y="4292"/>
                    <a:pt x="48382" y="4304"/>
                    <a:pt x="48667" y="4304"/>
                  </a:cubicBezTo>
                  <a:cubicBezTo>
                    <a:pt x="49253" y="4304"/>
                    <a:pt x="49856" y="4253"/>
                    <a:pt x="50392" y="3945"/>
                  </a:cubicBezTo>
                  <a:lnTo>
                    <a:pt x="50392" y="3945"/>
                  </a:lnTo>
                  <a:cubicBezTo>
                    <a:pt x="51007" y="4358"/>
                    <a:pt x="49979" y="4708"/>
                    <a:pt x="48787" y="4898"/>
                  </a:cubicBezTo>
                  <a:cubicBezTo>
                    <a:pt x="48820" y="4899"/>
                    <a:pt x="48853" y="4899"/>
                    <a:pt x="48885" y="4899"/>
                  </a:cubicBezTo>
                  <a:cubicBezTo>
                    <a:pt x="50176" y="4899"/>
                    <a:pt x="50252" y="4250"/>
                    <a:pt x="51337" y="4175"/>
                  </a:cubicBezTo>
                  <a:lnTo>
                    <a:pt x="51337" y="4175"/>
                  </a:lnTo>
                  <a:cubicBezTo>
                    <a:pt x="51012" y="4529"/>
                    <a:pt x="50695" y="4890"/>
                    <a:pt x="50387" y="5255"/>
                  </a:cubicBezTo>
                  <a:cubicBezTo>
                    <a:pt x="50726" y="4919"/>
                    <a:pt x="51061" y="4797"/>
                    <a:pt x="51380" y="4797"/>
                  </a:cubicBezTo>
                  <a:cubicBezTo>
                    <a:pt x="52071" y="4797"/>
                    <a:pt x="52691" y="5366"/>
                    <a:pt x="53132" y="5564"/>
                  </a:cubicBezTo>
                  <a:cubicBezTo>
                    <a:pt x="53203" y="5325"/>
                    <a:pt x="52574" y="4603"/>
                    <a:pt x="53964" y="4603"/>
                  </a:cubicBezTo>
                  <a:cubicBezTo>
                    <a:pt x="53986" y="4603"/>
                    <a:pt x="54008" y="4604"/>
                    <a:pt x="54030" y="4604"/>
                  </a:cubicBezTo>
                  <a:cubicBezTo>
                    <a:pt x="54664" y="4731"/>
                    <a:pt x="54339" y="4982"/>
                    <a:pt x="54486" y="5123"/>
                  </a:cubicBezTo>
                  <a:cubicBezTo>
                    <a:pt x="54543" y="4891"/>
                    <a:pt x="55073" y="4468"/>
                    <a:pt x="56098" y="4468"/>
                  </a:cubicBezTo>
                  <a:cubicBezTo>
                    <a:pt x="56150" y="4468"/>
                    <a:pt x="56204" y="4469"/>
                    <a:pt x="56259" y="4472"/>
                  </a:cubicBezTo>
                  <a:cubicBezTo>
                    <a:pt x="56355" y="4802"/>
                    <a:pt x="55434" y="4923"/>
                    <a:pt x="55341" y="5260"/>
                  </a:cubicBezTo>
                  <a:cubicBezTo>
                    <a:pt x="56051" y="5266"/>
                    <a:pt x="56693" y="5252"/>
                    <a:pt x="57064" y="5585"/>
                  </a:cubicBezTo>
                  <a:cubicBezTo>
                    <a:pt x="57742" y="5526"/>
                    <a:pt x="57809" y="5427"/>
                    <a:pt x="57793" y="5293"/>
                  </a:cubicBezTo>
                  <a:cubicBezTo>
                    <a:pt x="57784" y="5164"/>
                    <a:pt x="57699" y="4998"/>
                    <a:pt x="58216" y="4926"/>
                  </a:cubicBezTo>
                  <a:cubicBezTo>
                    <a:pt x="59194" y="5259"/>
                    <a:pt x="59016" y="5518"/>
                    <a:pt x="58657" y="5785"/>
                  </a:cubicBezTo>
                  <a:cubicBezTo>
                    <a:pt x="58273" y="6073"/>
                    <a:pt x="57782" y="6401"/>
                    <a:pt x="57784" y="6791"/>
                  </a:cubicBezTo>
                  <a:cubicBezTo>
                    <a:pt x="56318" y="6940"/>
                    <a:pt x="55114" y="7080"/>
                    <a:pt x="54606" y="7333"/>
                  </a:cubicBezTo>
                  <a:cubicBezTo>
                    <a:pt x="55188" y="7249"/>
                    <a:pt x="55771" y="7188"/>
                    <a:pt x="56419" y="7188"/>
                  </a:cubicBezTo>
                  <a:cubicBezTo>
                    <a:pt x="56430" y="7188"/>
                    <a:pt x="56441" y="7188"/>
                    <a:pt x="56452" y="7188"/>
                  </a:cubicBezTo>
                  <a:cubicBezTo>
                    <a:pt x="56297" y="7366"/>
                    <a:pt x="56497" y="7570"/>
                    <a:pt x="56548" y="7761"/>
                  </a:cubicBezTo>
                  <a:cubicBezTo>
                    <a:pt x="56611" y="7949"/>
                    <a:pt x="56527" y="8107"/>
                    <a:pt x="56073" y="8225"/>
                  </a:cubicBezTo>
                  <a:cubicBezTo>
                    <a:pt x="56558" y="8513"/>
                    <a:pt x="57219" y="8633"/>
                    <a:pt x="57742" y="9164"/>
                  </a:cubicBezTo>
                  <a:cubicBezTo>
                    <a:pt x="58229" y="9732"/>
                    <a:pt x="58103" y="10468"/>
                    <a:pt x="57874" y="11047"/>
                  </a:cubicBezTo>
                  <a:cubicBezTo>
                    <a:pt x="58128" y="10933"/>
                    <a:pt x="58351" y="10731"/>
                    <a:pt x="58602" y="10731"/>
                  </a:cubicBezTo>
                  <a:cubicBezTo>
                    <a:pt x="58632" y="10731"/>
                    <a:pt x="58662" y="10733"/>
                    <a:pt x="58693" y="10740"/>
                  </a:cubicBezTo>
                  <a:cubicBezTo>
                    <a:pt x="58555" y="11262"/>
                    <a:pt x="58257" y="11332"/>
                    <a:pt x="57958" y="11332"/>
                  </a:cubicBezTo>
                  <a:cubicBezTo>
                    <a:pt x="57847" y="11332"/>
                    <a:pt x="57736" y="11323"/>
                    <a:pt x="57633" y="11323"/>
                  </a:cubicBezTo>
                  <a:cubicBezTo>
                    <a:pt x="57606" y="11323"/>
                    <a:pt x="57580" y="11323"/>
                    <a:pt x="57554" y="11325"/>
                  </a:cubicBezTo>
                  <a:cubicBezTo>
                    <a:pt x="57491" y="11819"/>
                    <a:pt x="58193" y="12077"/>
                    <a:pt x="58306" y="12673"/>
                  </a:cubicBezTo>
                  <a:cubicBezTo>
                    <a:pt x="57886" y="12895"/>
                    <a:pt x="57586" y="13037"/>
                    <a:pt x="57352" y="13172"/>
                  </a:cubicBezTo>
                  <a:lnTo>
                    <a:pt x="57023" y="13353"/>
                  </a:lnTo>
                  <a:lnTo>
                    <a:pt x="56665" y="13575"/>
                  </a:lnTo>
                  <a:cubicBezTo>
                    <a:pt x="56189" y="13847"/>
                    <a:pt x="55719" y="14074"/>
                    <a:pt x="54783" y="14258"/>
                  </a:cubicBezTo>
                  <a:lnTo>
                    <a:pt x="55267" y="14734"/>
                  </a:lnTo>
                  <a:cubicBezTo>
                    <a:pt x="53952" y="15022"/>
                    <a:pt x="54380" y="15958"/>
                    <a:pt x="53027" y="16378"/>
                  </a:cubicBezTo>
                  <a:cubicBezTo>
                    <a:pt x="52887" y="16299"/>
                    <a:pt x="53229" y="15875"/>
                    <a:pt x="53479" y="15513"/>
                  </a:cubicBezTo>
                  <a:lnTo>
                    <a:pt x="53479" y="15513"/>
                  </a:lnTo>
                  <a:cubicBezTo>
                    <a:pt x="52611" y="16355"/>
                    <a:pt x="52263" y="15643"/>
                    <a:pt x="51421" y="16473"/>
                  </a:cubicBezTo>
                  <a:lnTo>
                    <a:pt x="51796" y="15355"/>
                  </a:lnTo>
                  <a:lnTo>
                    <a:pt x="51796" y="15355"/>
                  </a:lnTo>
                  <a:cubicBezTo>
                    <a:pt x="51264" y="15722"/>
                    <a:pt x="50582" y="16277"/>
                    <a:pt x="50263" y="16277"/>
                  </a:cubicBezTo>
                  <a:cubicBezTo>
                    <a:pt x="50136" y="16277"/>
                    <a:pt x="50067" y="16187"/>
                    <a:pt x="50089" y="15961"/>
                  </a:cubicBezTo>
                  <a:lnTo>
                    <a:pt x="50089" y="15961"/>
                  </a:lnTo>
                  <a:cubicBezTo>
                    <a:pt x="49118" y="17447"/>
                    <a:pt x="46476" y="18542"/>
                    <a:pt x="44848" y="19823"/>
                  </a:cubicBezTo>
                  <a:lnTo>
                    <a:pt x="44712" y="19242"/>
                  </a:lnTo>
                  <a:cubicBezTo>
                    <a:pt x="44085" y="20348"/>
                    <a:pt x="41221" y="20858"/>
                    <a:pt x="40721" y="21988"/>
                  </a:cubicBezTo>
                  <a:lnTo>
                    <a:pt x="40483" y="21832"/>
                  </a:lnTo>
                  <a:cubicBezTo>
                    <a:pt x="39946" y="22351"/>
                    <a:pt x="39401" y="22865"/>
                    <a:pt x="38848" y="23375"/>
                  </a:cubicBezTo>
                  <a:cubicBezTo>
                    <a:pt x="38719" y="23418"/>
                    <a:pt x="38607" y="23436"/>
                    <a:pt x="38511" y="23436"/>
                  </a:cubicBezTo>
                  <a:cubicBezTo>
                    <a:pt x="38013" y="23436"/>
                    <a:pt x="37927" y="22951"/>
                    <a:pt x="37924" y="22951"/>
                  </a:cubicBezTo>
                  <a:lnTo>
                    <a:pt x="37924" y="22951"/>
                  </a:lnTo>
                  <a:cubicBezTo>
                    <a:pt x="37923" y="22951"/>
                    <a:pt x="37925" y="22964"/>
                    <a:pt x="37928" y="22995"/>
                  </a:cubicBezTo>
                  <a:cubicBezTo>
                    <a:pt x="36050" y="23928"/>
                    <a:pt x="34517" y="24538"/>
                    <a:pt x="33151" y="24711"/>
                  </a:cubicBezTo>
                  <a:cubicBezTo>
                    <a:pt x="33098" y="25560"/>
                    <a:pt x="31075" y="26497"/>
                    <a:pt x="29420" y="27118"/>
                  </a:cubicBezTo>
                  <a:cubicBezTo>
                    <a:pt x="25298" y="28175"/>
                    <a:pt x="21072" y="29345"/>
                    <a:pt x="16872" y="30328"/>
                  </a:cubicBezTo>
                  <a:cubicBezTo>
                    <a:pt x="14773" y="30819"/>
                    <a:pt x="12680" y="31252"/>
                    <a:pt x="10613" y="31568"/>
                  </a:cubicBezTo>
                  <a:cubicBezTo>
                    <a:pt x="9076" y="31790"/>
                    <a:pt x="7550" y="31965"/>
                    <a:pt x="6059" y="31965"/>
                  </a:cubicBezTo>
                  <a:cubicBezTo>
                    <a:pt x="5546" y="31965"/>
                    <a:pt x="5038" y="31945"/>
                    <a:pt x="4535" y="31898"/>
                  </a:cubicBezTo>
                  <a:cubicBezTo>
                    <a:pt x="3960" y="31778"/>
                    <a:pt x="3240" y="31825"/>
                    <a:pt x="2415" y="31703"/>
                  </a:cubicBezTo>
                  <a:cubicBezTo>
                    <a:pt x="1618" y="31593"/>
                    <a:pt x="585" y="31210"/>
                    <a:pt x="0" y="30216"/>
                  </a:cubicBezTo>
                  <a:lnTo>
                    <a:pt x="0" y="30216"/>
                  </a:lnTo>
                  <a:cubicBezTo>
                    <a:pt x="208" y="30847"/>
                    <a:pt x="518" y="31293"/>
                    <a:pt x="823" y="31556"/>
                  </a:cubicBezTo>
                  <a:cubicBezTo>
                    <a:pt x="1119" y="31855"/>
                    <a:pt x="1408" y="31989"/>
                    <a:pt x="1684" y="32140"/>
                  </a:cubicBezTo>
                  <a:cubicBezTo>
                    <a:pt x="2247" y="32385"/>
                    <a:pt x="2801" y="32543"/>
                    <a:pt x="3744" y="32807"/>
                  </a:cubicBezTo>
                  <a:cubicBezTo>
                    <a:pt x="5103" y="33345"/>
                    <a:pt x="5539" y="34186"/>
                    <a:pt x="6798" y="34786"/>
                  </a:cubicBezTo>
                  <a:lnTo>
                    <a:pt x="6200" y="34079"/>
                  </a:lnTo>
                  <a:cubicBezTo>
                    <a:pt x="6617" y="33994"/>
                    <a:pt x="6919" y="33965"/>
                    <a:pt x="7149" y="33965"/>
                  </a:cubicBezTo>
                  <a:cubicBezTo>
                    <a:pt x="7678" y="33965"/>
                    <a:pt x="7830" y="34120"/>
                    <a:pt x="8146" y="34120"/>
                  </a:cubicBezTo>
                  <a:cubicBezTo>
                    <a:pt x="8346" y="34120"/>
                    <a:pt x="8610" y="34058"/>
                    <a:pt x="9076" y="33857"/>
                  </a:cubicBezTo>
                  <a:lnTo>
                    <a:pt x="9076" y="33857"/>
                  </a:lnTo>
                  <a:lnTo>
                    <a:pt x="9029" y="34919"/>
                  </a:lnTo>
                  <a:cubicBezTo>
                    <a:pt x="9230" y="34713"/>
                    <a:pt x="9545" y="34640"/>
                    <a:pt x="9892" y="34640"/>
                  </a:cubicBezTo>
                  <a:cubicBezTo>
                    <a:pt x="10471" y="34640"/>
                    <a:pt x="11135" y="34844"/>
                    <a:pt x="11496" y="34982"/>
                  </a:cubicBezTo>
                  <a:lnTo>
                    <a:pt x="11933" y="34212"/>
                  </a:lnTo>
                  <a:cubicBezTo>
                    <a:pt x="13161" y="34508"/>
                    <a:pt x="13958" y="34578"/>
                    <a:pt x="14408" y="35190"/>
                  </a:cubicBezTo>
                  <a:lnTo>
                    <a:pt x="14206" y="34539"/>
                  </a:lnTo>
                  <a:lnTo>
                    <a:pt x="14206" y="34539"/>
                  </a:lnTo>
                  <a:cubicBezTo>
                    <a:pt x="14289" y="34603"/>
                    <a:pt x="14461" y="34626"/>
                    <a:pt x="14688" y="34626"/>
                  </a:cubicBezTo>
                  <a:cubicBezTo>
                    <a:pt x="15317" y="34626"/>
                    <a:pt x="16363" y="34445"/>
                    <a:pt x="17056" y="34445"/>
                  </a:cubicBezTo>
                  <a:cubicBezTo>
                    <a:pt x="17669" y="34445"/>
                    <a:pt x="18005" y="34587"/>
                    <a:pt x="17529" y="35123"/>
                  </a:cubicBezTo>
                  <a:cubicBezTo>
                    <a:pt x="17846" y="34910"/>
                    <a:pt x="18098" y="34516"/>
                    <a:pt x="18858" y="34452"/>
                  </a:cubicBezTo>
                  <a:lnTo>
                    <a:pt x="19098" y="35087"/>
                  </a:lnTo>
                  <a:cubicBezTo>
                    <a:pt x="19887" y="34804"/>
                    <a:pt x="20739" y="34513"/>
                    <a:pt x="21280" y="34513"/>
                  </a:cubicBezTo>
                  <a:cubicBezTo>
                    <a:pt x="21461" y="34513"/>
                    <a:pt x="21607" y="34545"/>
                    <a:pt x="21705" y="34621"/>
                  </a:cubicBezTo>
                  <a:cubicBezTo>
                    <a:pt x="21158" y="34902"/>
                    <a:pt x="21023" y="35232"/>
                    <a:pt x="20891" y="35562"/>
                  </a:cubicBezTo>
                  <a:cubicBezTo>
                    <a:pt x="25475" y="34638"/>
                    <a:pt x="21379" y="33236"/>
                    <a:pt x="25294" y="32188"/>
                  </a:cubicBezTo>
                  <a:lnTo>
                    <a:pt x="25294" y="32188"/>
                  </a:lnTo>
                  <a:lnTo>
                    <a:pt x="25360" y="32620"/>
                  </a:lnTo>
                  <a:lnTo>
                    <a:pt x="26230" y="31906"/>
                  </a:lnTo>
                  <a:lnTo>
                    <a:pt x="27414" y="32146"/>
                  </a:lnTo>
                  <a:cubicBezTo>
                    <a:pt x="28397" y="30344"/>
                    <a:pt x="32881" y="30622"/>
                    <a:pt x="34916" y="29035"/>
                  </a:cubicBezTo>
                  <a:cubicBezTo>
                    <a:pt x="35768" y="28595"/>
                    <a:pt x="37258" y="28989"/>
                    <a:pt x="38924" y="28225"/>
                  </a:cubicBezTo>
                  <a:lnTo>
                    <a:pt x="38567" y="27646"/>
                  </a:lnTo>
                  <a:lnTo>
                    <a:pt x="38567" y="27646"/>
                  </a:lnTo>
                  <a:cubicBezTo>
                    <a:pt x="38610" y="27649"/>
                    <a:pt x="38657" y="27650"/>
                    <a:pt x="38706" y="27650"/>
                  </a:cubicBezTo>
                  <a:cubicBezTo>
                    <a:pt x="39559" y="27650"/>
                    <a:pt x="41181" y="27291"/>
                    <a:pt x="42829" y="26964"/>
                  </a:cubicBezTo>
                  <a:cubicBezTo>
                    <a:pt x="43976" y="26740"/>
                    <a:pt x="45140" y="26541"/>
                    <a:pt x="46078" y="26541"/>
                  </a:cubicBezTo>
                  <a:cubicBezTo>
                    <a:pt x="46564" y="26541"/>
                    <a:pt x="46990" y="26594"/>
                    <a:pt x="47321" y="26726"/>
                  </a:cubicBezTo>
                  <a:cubicBezTo>
                    <a:pt x="47724" y="26310"/>
                    <a:pt x="47788" y="26204"/>
                    <a:pt x="47703" y="26204"/>
                  </a:cubicBezTo>
                  <a:cubicBezTo>
                    <a:pt x="47616" y="26204"/>
                    <a:pt x="47371" y="26316"/>
                    <a:pt x="47174" y="26316"/>
                  </a:cubicBezTo>
                  <a:cubicBezTo>
                    <a:pt x="47064" y="26316"/>
                    <a:pt x="46969" y="26281"/>
                    <a:pt x="46925" y="26172"/>
                  </a:cubicBezTo>
                  <a:cubicBezTo>
                    <a:pt x="48262" y="25039"/>
                    <a:pt x="49012" y="24929"/>
                    <a:pt x="49743" y="24929"/>
                  </a:cubicBezTo>
                  <a:cubicBezTo>
                    <a:pt x="49919" y="24929"/>
                    <a:pt x="50094" y="24935"/>
                    <a:pt x="50276" y="24935"/>
                  </a:cubicBezTo>
                  <a:cubicBezTo>
                    <a:pt x="50557" y="24935"/>
                    <a:pt x="50855" y="24920"/>
                    <a:pt x="51197" y="24842"/>
                  </a:cubicBezTo>
                  <a:cubicBezTo>
                    <a:pt x="51596" y="24513"/>
                    <a:pt x="51648" y="24413"/>
                    <a:pt x="51538" y="24413"/>
                  </a:cubicBezTo>
                  <a:cubicBezTo>
                    <a:pt x="51369" y="24413"/>
                    <a:pt x="50815" y="24649"/>
                    <a:pt x="50553" y="24649"/>
                  </a:cubicBezTo>
                  <a:cubicBezTo>
                    <a:pt x="50409" y="24649"/>
                    <a:pt x="50353" y="24578"/>
                    <a:pt x="50496" y="24357"/>
                  </a:cubicBezTo>
                  <a:cubicBezTo>
                    <a:pt x="53042" y="23542"/>
                    <a:pt x="51959" y="22643"/>
                    <a:pt x="54959" y="21346"/>
                  </a:cubicBezTo>
                  <a:lnTo>
                    <a:pt x="54959" y="21346"/>
                  </a:lnTo>
                  <a:cubicBezTo>
                    <a:pt x="55435" y="21495"/>
                    <a:pt x="54381" y="22010"/>
                    <a:pt x="54221" y="22401"/>
                  </a:cubicBezTo>
                  <a:cubicBezTo>
                    <a:pt x="55030" y="21509"/>
                    <a:pt x="56385" y="20587"/>
                    <a:pt x="57872" y="19527"/>
                  </a:cubicBezTo>
                  <a:cubicBezTo>
                    <a:pt x="58617" y="19001"/>
                    <a:pt x="59394" y="18428"/>
                    <a:pt x="60151" y="17823"/>
                  </a:cubicBezTo>
                  <a:lnTo>
                    <a:pt x="60796" y="17286"/>
                  </a:lnTo>
                  <a:cubicBezTo>
                    <a:pt x="61077" y="17048"/>
                    <a:pt x="61344" y="16785"/>
                    <a:pt x="61610" y="16534"/>
                  </a:cubicBezTo>
                  <a:cubicBezTo>
                    <a:pt x="62159" y="16038"/>
                    <a:pt x="62627" y="15507"/>
                    <a:pt x="63072" y="14989"/>
                  </a:cubicBezTo>
                  <a:cubicBezTo>
                    <a:pt x="65335" y="12775"/>
                    <a:pt x="67375" y="9311"/>
                    <a:pt x="65849" y="5716"/>
                  </a:cubicBezTo>
                  <a:cubicBezTo>
                    <a:pt x="65534" y="4839"/>
                    <a:pt x="64965" y="4110"/>
                    <a:pt x="64347" y="3460"/>
                  </a:cubicBezTo>
                  <a:cubicBezTo>
                    <a:pt x="63715" y="2813"/>
                    <a:pt x="62970" y="2257"/>
                    <a:pt x="62107" y="1811"/>
                  </a:cubicBezTo>
                  <a:cubicBezTo>
                    <a:pt x="60409" y="886"/>
                    <a:pt x="58291" y="378"/>
                    <a:pt x="56200" y="109"/>
                  </a:cubicBezTo>
                  <a:lnTo>
                    <a:pt x="56010" y="340"/>
                  </a:lnTo>
                  <a:cubicBezTo>
                    <a:pt x="55587" y="226"/>
                    <a:pt x="55154" y="148"/>
                    <a:pt x="54718" y="106"/>
                  </a:cubicBezTo>
                  <a:cubicBezTo>
                    <a:pt x="54447" y="62"/>
                    <a:pt x="54172" y="23"/>
                    <a:pt x="53904" y="13"/>
                  </a:cubicBezTo>
                  <a:cubicBezTo>
                    <a:pt x="53727" y="5"/>
                    <a:pt x="53549" y="1"/>
                    <a:pt x="53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6" name="Google Shape;26656;p78">
              <a:extLst>
                <a:ext uri="{FF2B5EF4-FFF2-40B4-BE49-F238E27FC236}">
                  <a16:creationId xmlns:a16="http://schemas.microsoft.com/office/drawing/2014/main" id="{B15A907F-D80D-C96D-8F7C-2799F7ACDC3C}"/>
                </a:ext>
              </a:extLst>
            </p:cNvPr>
            <p:cNvSpPr/>
            <p:nvPr/>
          </p:nvSpPr>
          <p:spPr>
            <a:xfrm>
              <a:off x="1341700" y="2229700"/>
              <a:ext cx="2817825" cy="1380825"/>
            </a:xfrm>
            <a:custGeom>
              <a:avLst/>
              <a:gdLst/>
              <a:ahLst/>
              <a:cxnLst/>
              <a:rect l="l" t="t" r="r" b="b"/>
              <a:pathLst>
                <a:path w="112713" h="55233" extrusionOk="0">
                  <a:moveTo>
                    <a:pt x="47658" y="10814"/>
                  </a:moveTo>
                  <a:lnTo>
                    <a:pt x="47658" y="10814"/>
                  </a:lnTo>
                  <a:cubicBezTo>
                    <a:pt x="47672" y="10840"/>
                    <a:pt x="47687" y="10866"/>
                    <a:pt x="47705" y="10889"/>
                  </a:cubicBezTo>
                  <a:lnTo>
                    <a:pt x="47705" y="10889"/>
                  </a:lnTo>
                  <a:cubicBezTo>
                    <a:pt x="47703" y="10857"/>
                    <a:pt x="47686" y="10833"/>
                    <a:pt x="47658" y="10814"/>
                  </a:cubicBezTo>
                  <a:close/>
                  <a:moveTo>
                    <a:pt x="55044" y="6285"/>
                  </a:moveTo>
                  <a:lnTo>
                    <a:pt x="55044" y="6285"/>
                  </a:lnTo>
                  <a:cubicBezTo>
                    <a:pt x="52550" y="7531"/>
                    <a:pt x="49197" y="8786"/>
                    <a:pt x="45974" y="10140"/>
                  </a:cubicBezTo>
                  <a:cubicBezTo>
                    <a:pt x="42749" y="11486"/>
                    <a:pt x="39663" y="12945"/>
                    <a:pt x="37676" y="14360"/>
                  </a:cubicBezTo>
                  <a:cubicBezTo>
                    <a:pt x="39783" y="13549"/>
                    <a:pt x="42281" y="12242"/>
                    <a:pt x="44775" y="11286"/>
                  </a:cubicBezTo>
                  <a:cubicBezTo>
                    <a:pt x="45652" y="11101"/>
                    <a:pt x="46858" y="10767"/>
                    <a:pt x="47409" y="10767"/>
                  </a:cubicBezTo>
                  <a:cubicBezTo>
                    <a:pt x="47523" y="10767"/>
                    <a:pt x="47609" y="10781"/>
                    <a:pt x="47658" y="10814"/>
                  </a:cubicBezTo>
                  <a:lnTo>
                    <a:pt x="47658" y="10814"/>
                  </a:lnTo>
                  <a:cubicBezTo>
                    <a:pt x="47601" y="10706"/>
                    <a:pt x="47560" y="10578"/>
                    <a:pt x="47391" y="10503"/>
                  </a:cubicBezTo>
                  <a:cubicBezTo>
                    <a:pt x="49299" y="9633"/>
                    <a:pt x="51223" y="8792"/>
                    <a:pt x="53166" y="7992"/>
                  </a:cubicBezTo>
                  <a:lnTo>
                    <a:pt x="53166" y="7992"/>
                  </a:lnTo>
                  <a:cubicBezTo>
                    <a:pt x="51925" y="8321"/>
                    <a:pt x="50696" y="8687"/>
                    <a:pt x="49463" y="9043"/>
                  </a:cubicBezTo>
                  <a:cubicBezTo>
                    <a:pt x="50906" y="8156"/>
                    <a:pt x="54803" y="7013"/>
                    <a:pt x="55044" y="6285"/>
                  </a:cubicBezTo>
                  <a:close/>
                  <a:moveTo>
                    <a:pt x="93716" y="1"/>
                  </a:moveTo>
                  <a:lnTo>
                    <a:pt x="93716" y="1"/>
                  </a:lnTo>
                  <a:cubicBezTo>
                    <a:pt x="90905" y="123"/>
                    <a:pt x="87092" y="153"/>
                    <a:pt x="83279" y="569"/>
                  </a:cubicBezTo>
                  <a:cubicBezTo>
                    <a:pt x="79470" y="980"/>
                    <a:pt x="75676" y="1743"/>
                    <a:pt x="72997" y="2969"/>
                  </a:cubicBezTo>
                  <a:cubicBezTo>
                    <a:pt x="72962" y="2969"/>
                    <a:pt x="72927" y="2968"/>
                    <a:pt x="72892" y="2968"/>
                  </a:cubicBezTo>
                  <a:cubicBezTo>
                    <a:pt x="70993" y="2968"/>
                    <a:pt x="68533" y="4067"/>
                    <a:pt x="67250" y="4067"/>
                  </a:cubicBezTo>
                  <a:cubicBezTo>
                    <a:pt x="67053" y="4067"/>
                    <a:pt x="66884" y="4041"/>
                    <a:pt x="66749" y="3981"/>
                  </a:cubicBezTo>
                  <a:cubicBezTo>
                    <a:pt x="62721" y="4887"/>
                    <a:pt x="60011" y="5980"/>
                    <a:pt x="57380" y="7118"/>
                  </a:cubicBezTo>
                  <a:cubicBezTo>
                    <a:pt x="54753" y="8274"/>
                    <a:pt x="52207" y="9495"/>
                    <a:pt x="48530" y="10921"/>
                  </a:cubicBezTo>
                  <a:cubicBezTo>
                    <a:pt x="48298" y="10983"/>
                    <a:pt x="48132" y="11008"/>
                    <a:pt x="48011" y="11008"/>
                  </a:cubicBezTo>
                  <a:cubicBezTo>
                    <a:pt x="47842" y="11008"/>
                    <a:pt x="47760" y="10959"/>
                    <a:pt x="47705" y="10889"/>
                  </a:cubicBezTo>
                  <a:lnTo>
                    <a:pt x="47705" y="10889"/>
                  </a:lnTo>
                  <a:cubicBezTo>
                    <a:pt x="47705" y="10890"/>
                    <a:pt x="47705" y="10892"/>
                    <a:pt x="47706" y="10894"/>
                  </a:cubicBezTo>
                  <a:cubicBezTo>
                    <a:pt x="41022" y="14600"/>
                    <a:pt x="35122" y="16771"/>
                    <a:pt x="28487" y="20817"/>
                  </a:cubicBezTo>
                  <a:cubicBezTo>
                    <a:pt x="26891" y="21784"/>
                    <a:pt x="24734" y="23040"/>
                    <a:pt x="24174" y="23040"/>
                  </a:cubicBezTo>
                  <a:cubicBezTo>
                    <a:pt x="24152" y="23040"/>
                    <a:pt x="24132" y="23038"/>
                    <a:pt x="24115" y="23034"/>
                  </a:cubicBezTo>
                  <a:cubicBezTo>
                    <a:pt x="25139" y="22266"/>
                    <a:pt x="24176" y="22536"/>
                    <a:pt x="24987" y="21848"/>
                  </a:cubicBezTo>
                  <a:lnTo>
                    <a:pt x="24987" y="21848"/>
                  </a:lnTo>
                  <a:cubicBezTo>
                    <a:pt x="22799" y="23550"/>
                    <a:pt x="25357" y="22994"/>
                    <a:pt x="21967" y="25018"/>
                  </a:cubicBezTo>
                  <a:lnTo>
                    <a:pt x="21759" y="23768"/>
                  </a:lnTo>
                  <a:cubicBezTo>
                    <a:pt x="21110" y="25640"/>
                    <a:pt x="17571" y="26290"/>
                    <a:pt x="15784" y="28619"/>
                  </a:cubicBezTo>
                  <a:cubicBezTo>
                    <a:pt x="15693" y="28641"/>
                    <a:pt x="15618" y="28652"/>
                    <a:pt x="15560" y="28652"/>
                  </a:cubicBezTo>
                  <a:cubicBezTo>
                    <a:pt x="14921" y="28652"/>
                    <a:pt x="16135" y="27383"/>
                    <a:pt x="17747" y="26187"/>
                  </a:cubicBezTo>
                  <a:lnTo>
                    <a:pt x="17747" y="26187"/>
                  </a:lnTo>
                  <a:cubicBezTo>
                    <a:pt x="15620" y="27492"/>
                    <a:pt x="15864" y="28178"/>
                    <a:pt x="14323" y="29389"/>
                  </a:cubicBezTo>
                  <a:lnTo>
                    <a:pt x="15168" y="27442"/>
                  </a:lnTo>
                  <a:lnTo>
                    <a:pt x="15168" y="27442"/>
                  </a:lnTo>
                  <a:cubicBezTo>
                    <a:pt x="14102" y="29494"/>
                    <a:pt x="12116" y="29689"/>
                    <a:pt x="11003" y="30294"/>
                  </a:cubicBezTo>
                  <a:cubicBezTo>
                    <a:pt x="11074" y="30576"/>
                    <a:pt x="12366" y="30357"/>
                    <a:pt x="10426" y="32133"/>
                  </a:cubicBezTo>
                  <a:cubicBezTo>
                    <a:pt x="10077" y="32405"/>
                    <a:pt x="9899" y="32485"/>
                    <a:pt x="9795" y="32485"/>
                  </a:cubicBezTo>
                  <a:cubicBezTo>
                    <a:pt x="9651" y="32485"/>
                    <a:pt x="9649" y="32333"/>
                    <a:pt x="9529" y="32333"/>
                  </a:cubicBezTo>
                  <a:cubicBezTo>
                    <a:pt x="9513" y="32333"/>
                    <a:pt x="9494" y="32335"/>
                    <a:pt x="9472" y="32342"/>
                  </a:cubicBezTo>
                  <a:cubicBezTo>
                    <a:pt x="9557" y="32632"/>
                    <a:pt x="9176" y="33591"/>
                    <a:pt x="8094" y="34919"/>
                  </a:cubicBezTo>
                  <a:cubicBezTo>
                    <a:pt x="8088" y="34919"/>
                    <a:pt x="8082" y="34919"/>
                    <a:pt x="8077" y="34919"/>
                  </a:cubicBezTo>
                  <a:cubicBezTo>
                    <a:pt x="7655" y="34919"/>
                    <a:pt x="8456" y="33713"/>
                    <a:pt x="8298" y="33408"/>
                  </a:cubicBezTo>
                  <a:lnTo>
                    <a:pt x="8298" y="33408"/>
                  </a:lnTo>
                  <a:cubicBezTo>
                    <a:pt x="7860" y="33908"/>
                    <a:pt x="7491" y="34385"/>
                    <a:pt x="7115" y="34797"/>
                  </a:cubicBezTo>
                  <a:cubicBezTo>
                    <a:pt x="6762" y="35229"/>
                    <a:pt x="6404" y="35597"/>
                    <a:pt x="6003" y="35904"/>
                  </a:cubicBezTo>
                  <a:cubicBezTo>
                    <a:pt x="5538" y="36786"/>
                    <a:pt x="5547" y="36954"/>
                    <a:pt x="5677" y="36954"/>
                  </a:cubicBezTo>
                  <a:cubicBezTo>
                    <a:pt x="5757" y="36954"/>
                    <a:pt x="5883" y="36891"/>
                    <a:pt x="5972" y="36891"/>
                  </a:cubicBezTo>
                  <a:cubicBezTo>
                    <a:pt x="6082" y="36891"/>
                    <a:pt x="6135" y="36989"/>
                    <a:pt x="5973" y="37428"/>
                  </a:cubicBezTo>
                  <a:cubicBezTo>
                    <a:pt x="5297" y="38378"/>
                    <a:pt x="4962" y="38689"/>
                    <a:pt x="4746" y="38689"/>
                  </a:cubicBezTo>
                  <a:cubicBezTo>
                    <a:pt x="4638" y="38689"/>
                    <a:pt x="4560" y="38612"/>
                    <a:pt x="4483" y="38499"/>
                  </a:cubicBezTo>
                  <a:cubicBezTo>
                    <a:pt x="4314" y="38250"/>
                    <a:pt x="4209" y="37817"/>
                    <a:pt x="3896" y="37817"/>
                  </a:cubicBezTo>
                  <a:cubicBezTo>
                    <a:pt x="3794" y="37817"/>
                    <a:pt x="3668" y="37864"/>
                    <a:pt x="3511" y="37980"/>
                  </a:cubicBezTo>
                  <a:cubicBezTo>
                    <a:pt x="4439" y="35131"/>
                    <a:pt x="6822" y="32232"/>
                    <a:pt x="7706" y="30989"/>
                  </a:cubicBezTo>
                  <a:lnTo>
                    <a:pt x="7706" y="30989"/>
                  </a:lnTo>
                  <a:cubicBezTo>
                    <a:pt x="6498" y="32359"/>
                    <a:pt x="5366" y="33823"/>
                    <a:pt x="4368" y="35408"/>
                  </a:cubicBezTo>
                  <a:cubicBezTo>
                    <a:pt x="4360" y="35373"/>
                    <a:pt x="4338" y="35356"/>
                    <a:pt x="4304" y="35356"/>
                  </a:cubicBezTo>
                  <a:cubicBezTo>
                    <a:pt x="4110" y="35356"/>
                    <a:pt x="3537" y="35898"/>
                    <a:pt x="3144" y="36316"/>
                  </a:cubicBezTo>
                  <a:cubicBezTo>
                    <a:pt x="2948" y="36514"/>
                    <a:pt x="2779" y="36662"/>
                    <a:pt x="2696" y="36662"/>
                  </a:cubicBezTo>
                  <a:cubicBezTo>
                    <a:pt x="2581" y="36662"/>
                    <a:pt x="2634" y="36375"/>
                    <a:pt x="3016" y="35530"/>
                  </a:cubicBezTo>
                  <a:lnTo>
                    <a:pt x="3016" y="35530"/>
                  </a:lnTo>
                  <a:cubicBezTo>
                    <a:pt x="2156" y="36738"/>
                    <a:pt x="1338" y="38138"/>
                    <a:pt x="788" y="39829"/>
                  </a:cubicBezTo>
                  <a:cubicBezTo>
                    <a:pt x="243" y="41498"/>
                    <a:pt x="0" y="43569"/>
                    <a:pt x="550" y="45603"/>
                  </a:cubicBezTo>
                  <a:cubicBezTo>
                    <a:pt x="1072" y="47641"/>
                    <a:pt x="2386" y="49380"/>
                    <a:pt x="3793" y="50483"/>
                  </a:cubicBezTo>
                  <a:cubicBezTo>
                    <a:pt x="5207" y="51607"/>
                    <a:pt x="6679" y="52280"/>
                    <a:pt x="8029" y="52749"/>
                  </a:cubicBezTo>
                  <a:cubicBezTo>
                    <a:pt x="7679" y="52523"/>
                    <a:pt x="7276" y="52283"/>
                    <a:pt x="6995" y="52083"/>
                  </a:cubicBezTo>
                  <a:cubicBezTo>
                    <a:pt x="6715" y="51864"/>
                    <a:pt x="6560" y="51678"/>
                    <a:pt x="6693" y="51613"/>
                  </a:cubicBezTo>
                  <a:lnTo>
                    <a:pt x="6693" y="51613"/>
                  </a:lnTo>
                  <a:cubicBezTo>
                    <a:pt x="8061" y="52184"/>
                    <a:pt x="8629" y="52435"/>
                    <a:pt x="8918" y="52673"/>
                  </a:cubicBezTo>
                  <a:cubicBezTo>
                    <a:pt x="9207" y="52912"/>
                    <a:pt x="9208" y="53115"/>
                    <a:pt x="9446" y="53348"/>
                  </a:cubicBezTo>
                  <a:cubicBezTo>
                    <a:pt x="9837" y="53413"/>
                    <a:pt x="10154" y="53441"/>
                    <a:pt x="10418" y="53441"/>
                  </a:cubicBezTo>
                  <a:cubicBezTo>
                    <a:pt x="11583" y="53441"/>
                    <a:pt x="11732" y="52906"/>
                    <a:pt x="12791" y="52732"/>
                  </a:cubicBezTo>
                  <a:cubicBezTo>
                    <a:pt x="14743" y="53389"/>
                    <a:pt x="15907" y="53565"/>
                    <a:pt x="16976" y="53745"/>
                  </a:cubicBezTo>
                  <a:cubicBezTo>
                    <a:pt x="18051" y="53926"/>
                    <a:pt x="19044" y="54110"/>
                    <a:pt x="20771" y="54550"/>
                  </a:cubicBezTo>
                  <a:lnTo>
                    <a:pt x="20570" y="53877"/>
                  </a:lnTo>
                  <a:lnTo>
                    <a:pt x="20570" y="53877"/>
                  </a:lnTo>
                  <a:cubicBezTo>
                    <a:pt x="21107" y="54006"/>
                    <a:pt x="21544" y="54054"/>
                    <a:pt x="21926" y="54054"/>
                  </a:cubicBezTo>
                  <a:cubicBezTo>
                    <a:pt x="22408" y="54054"/>
                    <a:pt x="22803" y="53977"/>
                    <a:pt x="23201" y="53889"/>
                  </a:cubicBezTo>
                  <a:cubicBezTo>
                    <a:pt x="23747" y="53780"/>
                    <a:pt x="24299" y="53647"/>
                    <a:pt x="25108" y="53647"/>
                  </a:cubicBezTo>
                  <a:cubicBezTo>
                    <a:pt x="25363" y="53647"/>
                    <a:pt x="25643" y="53660"/>
                    <a:pt x="25957" y="53692"/>
                  </a:cubicBezTo>
                  <a:cubicBezTo>
                    <a:pt x="26110" y="53829"/>
                    <a:pt x="25121" y="54048"/>
                    <a:pt x="24321" y="54241"/>
                  </a:cubicBezTo>
                  <a:cubicBezTo>
                    <a:pt x="24734" y="54183"/>
                    <a:pt x="25069" y="54161"/>
                    <a:pt x="25353" y="54161"/>
                  </a:cubicBezTo>
                  <a:cubicBezTo>
                    <a:pt x="26298" y="54161"/>
                    <a:pt x="26683" y="54408"/>
                    <a:pt x="27528" y="54408"/>
                  </a:cubicBezTo>
                  <a:cubicBezTo>
                    <a:pt x="27847" y="54408"/>
                    <a:pt x="28231" y="54373"/>
                    <a:pt x="28735" y="54276"/>
                  </a:cubicBezTo>
                  <a:lnTo>
                    <a:pt x="28735" y="54276"/>
                  </a:lnTo>
                  <a:lnTo>
                    <a:pt x="26993" y="55156"/>
                  </a:lnTo>
                  <a:cubicBezTo>
                    <a:pt x="28099" y="55075"/>
                    <a:pt x="29498" y="54848"/>
                    <a:pt x="30232" y="54848"/>
                  </a:cubicBezTo>
                  <a:cubicBezTo>
                    <a:pt x="30707" y="54848"/>
                    <a:pt x="30904" y="54943"/>
                    <a:pt x="30566" y="55232"/>
                  </a:cubicBezTo>
                  <a:cubicBezTo>
                    <a:pt x="33647" y="54177"/>
                    <a:pt x="39132" y="53603"/>
                    <a:pt x="42873" y="52348"/>
                  </a:cubicBezTo>
                  <a:lnTo>
                    <a:pt x="42873" y="52348"/>
                  </a:lnTo>
                  <a:lnTo>
                    <a:pt x="42737" y="52969"/>
                  </a:lnTo>
                  <a:cubicBezTo>
                    <a:pt x="44577" y="51898"/>
                    <a:pt x="50007" y="51336"/>
                    <a:pt x="51475" y="50042"/>
                  </a:cubicBezTo>
                  <a:lnTo>
                    <a:pt x="51823" y="50191"/>
                  </a:lnTo>
                  <a:cubicBezTo>
                    <a:pt x="53043" y="49582"/>
                    <a:pt x="54257" y="48975"/>
                    <a:pt x="55456" y="48338"/>
                  </a:cubicBezTo>
                  <a:cubicBezTo>
                    <a:pt x="55783" y="48254"/>
                    <a:pt x="56037" y="48221"/>
                    <a:pt x="56235" y="48221"/>
                  </a:cubicBezTo>
                  <a:cubicBezTo>
                    <a:pt x="56969" y="48221"/>
                    <a:pt x="56929" y="48674"/>
                    <a:pt x="56935" y="48674"/>
                  </a:cubicBezTo>
                  <a:cubicBezTo>
                    <a:pt x="56936" y="48674"/>
                    <a:pt x="56938" y="48659"/>
                    <a:pt x="56946" y="48626"/>
                  </a:cubicBezTo>
                  <a:cubicBezTo>
                    <a:pt x="60709" y="47310"/>
                    <a:pt x="63627" y="46224"/>
                    <a:pt x="66137" y="45634"/>
                  </a:cubicBezTo>
                  <a:cubicBezTo>
                    <a:pt x="66477" y="44683"/>
                    <a:pt x="70311" y="43041"/>
                    <a:pt x="73327" y="41661"/>
                  </a:cubicBezTo>
                  <a:cubicBezTo>
                    <a:pt x="80782" y="38799"/>
                    <a:pt x="88230" y="35029"/>
                    <a:pt x="95015" y="30459"/>
                  </a:cubicBezTo>
                  <a:cubicBezTo>
                    <a:pt x="98395" y="28161"/>
                    <a:pt x="101620" y="25676"/>
                    <a:pt x="104505" y="22937"/>
                  </a:cubicBezTo>
                  <a:cubicBezTo>
                    <a:pt x="107373" y="20204"/>
                    <a:pt x="109986" y="17230"/>
                    <a:pt x="111673" y="13880"/>
                  </a:cubicBezTo>
                  <a:cubicBezTo>
                    <a:pt x="112206" y="12906"/>
                    <a:pt x="112617" y="11588"/>
                    <a:pt x="112653" y="10214"/>
                  </a:cubicBezTo>
                  <a:cubicBezTo>
                    <a:pt x="112713" y="8839"/>
                    <a:pt x="112380" y="7492"/>
                    <a:pt x="111808" y="6491"/>
                  </a:cubicBezTo>
                  <a:lnTo>
                    <a:pt x="111808" y="6491"/>
                  </a:lnTo>
                  <a:cubicBezTo>
                    <a:pt x="112136" y="7854"/>
                    <a:pt x="112097" y="8642"/>
                    <a:pt x="112046" y="9452"/>
                  </a:cubicBezTo>
                  <a:cubicBezTo>
                    <a:pt x="111997" y="10256"/>
                    <a:pt x="111870" y="11110"/>
                    <a:pt x="111184" y="12520"/>
                  </a:cubicBezTo>
                  <a:cubicBezTo>
                    <a:pt x="110568" y="13531"/>
                    <a:pt x="109892" y="14073"/>
                    <a:pt x="109225" y="14529"/>
                  </a:cubicBezTo>
                  <a:cubicBezTo>
                    <a:pt x="108901" y="14763"/>
                    <a:pt x="108545" y="14960"/>
                    <a:pt x="108185" y="15184"/>
                  </a:cubicBezTo>
                  <a:cubicBezTo>
                    <a:pt x="107827" y="15409"/>
                    <a:pt x="107454" y="15653"/>
                    <a:pt x="107027" y="15946"/>
                  </a:cubicBezTo>
                  <a:cubicBezTo>
                    <a:pt x="107414" y="15831"/>
                    <a:pt x="107809" y="15715"/>
                    <a:pt x="108183" y="15578"/>
                  </a:cubicBezTo>
                  <a:lnTo>
                    <a:pt x="108183" y="15578"/>
                  </a:lnTo>
                  <a:cubicBezTo>
                    <a:pt x="107386" y="16982"/>
                    <a:pt x="106921" y="17337"/>
                    <a:pt x="106547" y="17628"/>
                  </a:cubicBezTo>
                  <a:cubicBezTo>
                    <a:pt x="106170" y="17926"/>
                    <a:pt x="105883" y="18170"/>
                    <a:pt x="105185" y="19304"/>
                  </a:cubicBezTo>
                  <a:lnTo>
                    <a:pt x="104523" y="18468"/>
                  </a:lnTo>
                  <a:cubicBezTo>
                    <a:pt x="104281" y="19497"/>
                    <a:pt x="102264" y="20669"/>
                    <a:pt x="101379" y="21045"/>
                  </a:cubicBezTo>
                  <a:cubicBezTo>
                    <a:pt x="101326" y="21414"/>
                    <a:pt x="101255" y="21774"/>
                    <a:pt x="101190" y="22143"/>
                  </a:cubicBezTo>
                  <a:cubicBezTo>
                    <a:pt x="99541" y="23016"/>
                    <a:pt x="98416" y="23621"/>
                    <a:pt x="97556" y="23621"/>
                  </a:cubicBezTo>
                  <a:cubicBezTo>
                    <a:pt x="97450" y="23621"/>
                    <a:pt x="97347" y="23612"/>
                    <a:pt x="97249" y="23593"/>
                  </a:cubicBezTo>
                  <a:lnTo>
                    <a:pt x="97249" y="23593"/>
                  </a:lnTo>
                  <a:lnTo>
                    <a:pt x="97807" y="24019"/>
                  </a:lnTo>
                  <a:cubicBezTo>
                    <a:pt x="97373" y="24081"/>
                    <a:pt x="95770" y="25239"/>
                    <a:pt x="94410" y="26052"/>
                  </a:cubicBezTo>
                  <a:cubicBezTo>
                    <a:pt x="93615" y="26515"/>
                    <a:pt x="92922" y="26878"/>
                    <a:pt x="92619" y="26878"/>
                  </a:cubicBezTo>
                  <a:cubicBezTo>
                    <a:pt x="92399" y="26878"/>
                    <a:pt x="92385" y="26687"/>
                    <a:pt x="92686" y="26206"/>
                  </a:cubicBezTo>
                  <a:lnTo>
                    <a:pt x="92686" y="26206"/>
                  </a:lnTo>
                  <a:cubicBezTo>
                    <a:pt x="92273" y="26661"/>
                    <a:pt x="91988" y="27236"/>
                    <a:pt x="90831" y="27860"/>
                  </a:cubicBezTo>
                  <a:lnTo>
                    <a:pt x="90314" y="27392"/>
                  </a:lnTo>
                  <a:cubicBezTo>
                    <a:pt x="88841" y="28481"/>
                    <a:pt x="87121" y="29599"/>
                    <a:pt x="86417" y="29599"/>
                  </a:cubicBezTo>
                  <a:cubicBezTo>
                    <a:pt x="86396" y="29599"/>
                    <a:pt x="86376" y="29598"/>
                    <a:pt x="86357" y="29596"/>
                  </a:cubicBezTo>
                  <a:cubicBezTo>
                    <a:pt x="87170" y="28956"/>
                    <a:pt x="87324" y="28532"/>
                    <a:pt x="87470" y="28113"/>
                  </a:cubicBezTo>
                  <a:lnTo>
                    <a:pt x="87470" y="28113"/>
                  </a:lnTo>
                  <a:cubicBezTo>
                    <a:pt x="83995" y="30012"/>
                    <a:pt x="83844" y="30642"/>
                    <a:pt x="83849" y="31309"/>
                  </a:cubicBezTo>
                  <a:cubicBezTo>
                    <a:pt x="83837" y="31951"/>
                    <a:pt x="83954" y="32591"/>
                    <a:pt x="80757" y="34213"/>
                  </a:cubicBezTo>
                  <a:lnTo>
                    <a:pt x="80639" y="33787"/>
                  </a:lnTo>
                  <a:lnTo>
                    <a:pt x="79208" y="34996"/>
                  </a:lnTo>
                  <a:lnTo>
                    <a:pt x="77250" y="35308"/>
                  </a:lnTo>
                  <a:cubicBezTo>
                    <a:pt x="76393" y="36524"/>
                    <a:pt x="74072" y="37531"/>
                    <a:pt x="71498" y="38469"/>
                  </a:cubicBezTo>
                  <a:cubicBezTo>
                    <a:pt x="68924" y="39415"/>
                    <a:pt x="66092" y="40266"/>
                    <a:pt x="64191" y="41383"/>
                  </a:cubicBezTo>
                  <a:cubicBezTo>
                    <a:pt x="62622" y="42078"/>
                    <a:pt x="60222" y="42002"/>
                    <a:pt x="57180" y="43074"/>
                  </a:cubicBezTo>
                  <a:lnTo>
                    <a:pt x="57584" y="43649"/>
                  </a:lnTo>
                  <a:cubicBezTo>
                    <a:pt x="56235" y="43722"/>
                    <a:pt x="53210" y="44377"/>
                    <a:pt x="50169" y="44797"/>
                  </a:cubicBezTo>
                  <a:cubicBezTo>
                    <a:pt x="48396" y="45044"/>
                    <a:pt x="46622" y="45216"/>
                    <a:pt x="45188" y="45216"/>
                  </a:cubicBezTo>
                  <a:cubicBezTo>
                    <a:pt x="44161" y="45216"/>
                    <a:pt x="43307" y="45128"/>
                    <a:pt x="42751" y="44915"/>
                  </a:cubicBezTo>
                  <a:cubicBezTo>
                    <a:pt x="41853" y="45328"/>
                    <a:pt x="41719" y="45423"/>
                    <a:pt x="41885" y="45423"/>
                  </a:cubicBezTo>
                  <a:cubicBezTo>
                    <a:pt x="42028" y="45423"/>
                    <a:pt x="42392" y="45353"/>
                    <a:pt x="42684" y="45353"/>
                  </a:cubicBezTo>
                  <a:cubicBezTo>
                    <a:pt x="42900" y="45353"/>
                    <a:pt x="43076" y="45392"/>
                    <a:pt x="43092" y="45527"/>
                  </a:cubicBezTo>
                  <a:cubicBezTo>
                    <a:pt x="41055" y="46287"/>
                    <a:pt x="39833" y="46493"/>
                    <a:pt x="38873" y="46493"/>
                  </a:cubicBezTo>
                  <a:cubicBezTo>
                    <a:pt x="37742" y="46493"/>
                    <a:pt x="36975" y="46207"/>
                    <a:pt x="35668" y="46207"/>
                  </a:cubicBezTo>
                  <a:cubicBezTo>
                    <a:pt x="35647" y="46207"/>
                    <a:pt x="35627" y="46207"/>
                    <a:pt x="35606" y="46208"/>
                  </a:cubicBezTo>
                  <a:cubicBezTo>
                    <a:pt x="34581" y="46500"/>
                    <a:pt x="34610" y="46563"/>
                    <a:pt x="34985" y="46563"/>
                  </a:cubicBezTo>
                  <a:cubicBezTo>
                    <a:pt x="35268" y="46563"/>
                    <a:pt x="35747" y="46528"/>
                    <a:pt x="36118" y="46528"/>
                  </a:cubicBezTo>
                  <a:cubicBezTo>
                    <a:pt x="36591" y="46528"/>
                    <a:pt x="36887" y="46586"/>
                    <a:pt x="36377" y="46851"/>
                  </a:cubicBezTo>
                  <a:cubicBezTo>
                    <a:pt x="34152" y="46969"/>
                    <a:pt x="33301" y="47271"/>
                    <a:pt x="32310" y="47631"/>
                  </a:cubicBezTo>
                  <a:cubicBezTo>
                    <a:pt x="31325" y="47963"/>
                    <a:pt x="30194" y="48352"/>
                    <a:pt x="27486" y="48352"/>
                  </a:cubicBezTo>
                  <a:cubicBezTo>
                    <a:pt x="27479" y="48352"/>
                    <a:pt x="27472" y="48352"/>
                    <a:pt x="27465" y="48352"/>
                  </a:cubicBezTo>
                  <a:cubicBezTo>
                    <a:pt x="26899" y="48026"/>
                    <a:pt x="28836" y="47983"/>
                    <a:pt x="29368" y="47668"/>
                  </a:cubicBezTo>
                  <a:lnTo>
                    <a:pt x="29368" y="47668"/>
                  </a:lnTo>
                  <a:cubicBezTo>
                    <a:pt x="27533" y="48217"/>
                    <a:pt x="24822" y="48478"/>
                    <a:pt x="21942" y="48478"/>
                  </a:cubicBezTo>
                  <a:cubicBezTo>
                    <a:pt x="19014" y="48478"/>
                    <a:pt x="15911" y="48208"/>
                    <a:pt x="13380" y="47693"/>
                  </a:cubicBezTo>
                  <a:cubicBezTo>
                    <a:pt x="11990" y="47271"/>
                    <a:pt x="10501" y="46692"/>
                    <a:pt x="9387" y="45949"/>
                  </a:cubicBezTo>
                  <a:cubicBezTo>
                    <a:pt x="9075" y="45779"/>
                    <a:pt x="8899" y="45561"/>
                    <a:pt x="8641" y="45387"/>
                  </a:cubicBezTo>
                  <a:cubicBezTo>
                    <a:pt x="8478" y="45184"/>
                    <a:pt x="8247" y="45009"/>
                    <a:pt x="8157" y="44824"/>
                  </a:cubicBezTo>
                  <a:cubicBezTo>
                    <a:pt x="7907" y="44459"/>
                    <a:pt x="7789" y="44188"/>
                    <a:pt x="7784" y="43865"/>
                  </a:cubicBezTo>
                  <a:cubicBezTo>
                    <a:pt x="7767" y="43549"/>
                    <a:pt x="7808" y="43148"/>
                    <a:pt x="7955" y="42619"/>
                  </a:cubicBezTo>
                  <a:cubicBezTo>
                    <a:pt x="8156" y="42069"/>
                    <a:pt x="8420" y="41446"/>
                    <a:pt x="8836" y="40790"/>
                  </a:cubicBezTo>
                  <a:cubicBezTo>
                    <a:pt x="9624" y="39479"/>
                    <a:pt x="10832" y="38145"/>
                    <a:pt x="12070" y="36989"/>
                  </a:cubicBezTo>
                  <a:lnTo>
                    <a:pt x="11978" y="36732"/>
                  </a:lnTo>
                  <a:cubicBezTo>
                    <a:pt x="13168" y="35887"/>
                    <a:pt x="14278" y="34846"/>
                    <a:pt x="15462" y="33740"/>
                  </a:cubicBezTo>
                  <a:cubicBezTo>
                    <a:pt x="16675" y="32653"/>
                    <a:pt x="17952" y="31501"/>
                    <a:pt x="19487" y="30543"/>
                  </a:cubicBezTo>
                  <a:lnTo>
                    <a:pt x="19487" y="30543"/>
                  </a:lnTo>
                  <a:lnTo>
                    <a:pt x="17872" y="31325"/>
                  </a:lnTo>
                  <a:cubicBezTo>
                    <a:pt x="19483" y="29556"/>
                    <a:pt x="20724" y="28978"/>
                    <a:pt x="22502" y="27570"/>
                  </a:cubicBezTo>
                  <a:lnTo>
                    <a:pt x="23943" y="27461"/>
                  </a:lnTo>
                  <a:cubicBezTo>
                    <a:pt x="25876" y="25937"/>
                    <a:pt x="24530" y="26372"/>
                    <a:pt x="25863" y="25114"/>
                  </a:cubicBezTo>
                  <a:cubicBezTo>
                    <a:pt x="27999" y="24290"/>
                    <a:pt x="31982" y="21624"/>
                    <a:pt x="32968" y="21158"/>
                  </a:cubicBezTo>
                  <a:cubicBezTo>
                    <a:pt x="32996" y="21156"/>
                    <a:pt x="33021" y="21155"/>
                    <a:pt x="33044" y="21155"/>
                  </a:cubicBezTo>
                  <a:cubicBezTo>
                    <a:pt x="33680" y="21155"/>
                    <a:pt x="32347" y="22006"/>
                    <a:pt x="32130" y="22340"/>
                  </a:cubicBezTo>
                  <a:cubicBezTo>
                    <a:pt x="34590" y="20768"/>
                    <a:pt x="34101" y="20255"/>
                    <a:pt x="37376" y="18637"/>
                  </a:cubicBezTo>
                  <a:lnTo>
                    <a:pt x="37513" y="18782"/>
                  </a:lnTo>
                  <a:cubicBezTo>
                    <a:pt x="41224" y="16440"/>
                    <a:pt x="45729" y="14291"/>
                    <a:pt x="50453" y="12350"/>
                  </a:cubicBezTo>
                  <a:cubicBezTo>
                    <a:pt x="55186" y="10423"/>
                    <a:pt x="60124" y="8675"/>
                    <a:pt x="64755" y="7060"/>
                  </a:cubicBezTo>
                  <a:lnTo>
                    <a:pt x="64755" y="7060"/>
                  </a:lnTo>
                  <a:cubicBezTo>
                    <a:pt x="64583" y="7098"/>
                    <a:pt x="64465" y="7113"/>
                    <a:pt x="64379" y="7113"/>
                  </a:cubicBezTo>
                  <a:cubicBezTo>
                    <a:pt x="64141" y="7113"/>
                    <a:pt x="64151" y="6999"/>
                    <a:pt x="63941" y="6950"/>
                  </a:cubicBezTo>
                  <a:cubicBezTo>
                    <a:pt x="68888" y="5402"/>
                    <a:pt x="74301" y="4042"/>
                    <a:pt x="79483" y="2915"/>
                  </a:cubicBezTo>
                  <a:cubicBezTo>
                    <a:pt x="84670" y="1779"/>
                    <a:pt x="89610" y="876"/>
                    <a:pt x="93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7" name="Google Shape;26657;p78">
              <a:extLst>
                <a:ext uri="{FF2B5EF4-FFF2-40B4-BE49-F238E27FC236}">
                  <a16:creationId xmlns:a16="http://schemas.microsoft.com/office/drawing/2014/main" id="{46360279-CCB1-3675-AE9B-FF670E0F236F}"/>
                </a:ext>
              </a:extLst>
            </p:cNvPr>
            <p:cNvSpPr/>
            <p:nvPr/>
          </p:nvSpPr>
          <p:spPr>
            <a:xfrm>
              <a:off x="1170925" y="3521500"/>
              <a:ext cx="963425" cy="198550"/>
            </a:xfrm>
            <a:custGeom>
              <a:avLst/>
              <a:gdLst/>
              <a:ahLst/>
              <a:cxnLst/>
              <a:rect l="l" t="t" r="r" b="b"/>
              <a:pathLst>
                <a:path w="38537" h="7942" extrusionOk="0">
                  <a:moveTo>
                    <a:pt x="115" y="0"/>
                  </a:moveTo>
                  <a:cubicBezTo>
                    <a:pt x="37" y="0"/>
                    <a:pt x="1" y="69"/>
                    <a:pt x="7" y="208"/>
                  </a:cubicBezTo>
                  <a:cubicBezTo>
                    <a:pt x="110" y="601"/>
                    <a:pt x="571" y="1817"/>
                    <a:pt x="2507" y="3242"/>
                  </a:cubicBezTo>
                  <a:cubicBezTo>
                    <a:pt x="3048" y="3680"/>
                    <a:pt x="3691" y="4052"/>
                    <a:pt x="4320" y="4443"/>
                  </a:cubicBezTo>
                  <a:cubicBezTo>
                    <a:pt x="4553" y="4586"/>
                    <a:pt x="4806" y="4710"/>
                    <a:pt x="5045" y="4841"/>
                  </a:cubicBezTo>
                  <a:cubicBezTo>
                    <a:pt x="4521" y="4680"/>
                    <a:pt x="3851" y="4303"/>
                    <a:pt x="3087" y="3874"/>
                  </a:cubicBezTo>
                  <a:lnTo>
                    <a:pt x="3087" y="3874"/>
                  </a:lnTo>
                  <a:cubicBezTo>
                    <a:pt x="4823" y="5047"/>
                    <a:pt x="7104" y="5995"/>
                    <a:pt x="9603" y="6659"/>
                  </a:cubicBezTo>
                  <a:cubicBezTo>
                    <a:pt x="12109" y="7319"/>
                    <a:pt x="14832" y="7707"/>
                    <a:pt x="17550" y="7863"/>
                  </a:cubicBezTo>
                  <a:cubicBezTo>
                    <a:pt x="18541" y="7917"/>
                    <a:pt x="19529" y="7941"/>
                    <a:pt x="20509" y="7941"/>
                  </a:cubicBezTo>
                  <a:cubicBezTo>
                    <a:pt x="24917" y="7941"/>
                    <a:pt x="29135" y="7439"/>
                    <a:pt x="32527" y="6795"/>
                  </a:cubicBezTo>
                  <a:cubicBezTo>
                    <a:pt x="35544" y="6488"/>
                    <a:pt x="38196" y="5852"/>
                    <a:pt x="38447" y="5543"/>
                  </a:cubicBezTo>
                  <a:cubicBezTo>
                    <a:pt x="38536" y="5429"/>
                    <a:pt x="38295" y="5379"/>
                    <a:pt x="37807" y="5379"/>
                  </a:cubicBezTo>
                  <a:cubicBezTo>
                    <a:pt x="36959" y="5379"/>
                    <a:pt x="35363" y="5532"/>
                    <a:pt x="33451" y="5773"/>
                  </a:cubicBezTo>
                  <a:cubicBezTo>
                    <a:pt x="32787" y="5818"/>
                    <a:pt x="32011" y="5888"/>
                    <a:pt x="31529" y="5902"/>
                  </a:cubicBezTo>
                  <a:cubicBezTo>
                    <a:pt x="29782" y="5940"/>
                    <a:pt x="27881" y="5985"/>
                    <a:pt x="25870" y="5985"/>
                  </a:cubicBezTo>
                  <a:cubicBezTo>
                    <a:pt x="22921" y="5985"/>
                    <a:pt x="19739" y="5889"/>
                    <a:pt x="16469" y="5535"/>
                  </a:cubicBezTo>
                  <a:lnTo>
                    <a:pt x="16469" y="5535"/>
                  </a:lnTo>
                  <a:cubicBezTo>
                    <a:pt x="17516" y="5693"/>
                    <a:pt x="18636" y="5800"/>
                    <a:pt x="19713" y="5899"/>
                  </a:cubicBezTo>
                  <a:cubicBezTo>
                    <a:pt x="18095" y="5796"/>
                    <a:pt x="16508" y="5661"/>
                    <a:pt x="14762" y="5457"/>
                  </a:cubicBezTo>
                  <a:lnTo>
                    <a:pt x="14762" y="5457"/>
                  </a:lnTo>
                  <a:lnTo>
                    <a:pt x="15346" y="5648"/>
                  </a:lnTo>
                  <a:cubicBezTo>
                    <a:pt x="12640" y="5239"/>
                    <a:pt x="9539" y="4613"/>
                    <a:pt x="6966" y="3721"/>
                  </a:cubicBezTo>
                  <a:cubicBezTo>
                    <a:pt x="4339" y="2863"/>
                    <a:pt x="2489" y="1669"/>
                    <a:pt x="1410" y="870"/>
                  </a:cubicBezTo>
                  <a:cubicBezTo>
                    <a:pt x="1108" y="679"/>
                    <a:pt x="920" y="494"/>
                    <a:pt x="742" y="358"/>
                  </a:cubicBezTo>
                  <a:cubicBezTo>
                    <a:pt x="563" y="223"/>
                    <a:pt x="412" y="128"/>
                    <a:pt x="293" y="71"/>
                  </a:cubicBezTo>
                  <a:cubicBezTo>
                    <a:pt x="220" y="24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8" name="Google Shape;26658;p78">
              <a:extLst>
                <a:ext uri="{FF2B5EF4-FFF2-40B4-BE49-F238E27FC236}">
                  <a16:creationId xmlns:a16="http://schemas.microsoft.com/office/drawing/2014/main" id="{7E1E4680-D956-2AB8-6572-8A7881158448}"/>
                </a:ext>
              </a:extLst>
            </p:cNvPr>
            <p:cNvSpPr/>
            <p:nvPr/>
          </p:nvSpPr>
          <p:spPr>
            <a:xfrm>
              <a:off x="1128675" y="3521725"/>
              <a:ext cx="541100" cy="215550"/>
            </a:xfrm>
            <a:custGeom>
              <a:avLst/>
              <a:gdLst/>
              <a:ahLst/>
              <a:cxnLst/>
              <a:rect l="l" t="t" r="r" b="b"/>
              <a:pathLst>
                <a:path w="21644" h="8622" extrusionOk="0">
                  <a:moveTo>
                    <a:pt x="3023" y="3913"/>
                  </a:moveTo>
                  <a:lnTo>
                    <a:pt x="3023" y="3913"/>
                  </a:lnTo>
                  <a:cubicBezTo>
                    <a:pt x="3090" y="3968"/>
                    <a:pt x="3158" y="4022"/>
                    <a:pt x="3227" y="4075"/>
                  </a:cubicBezTo>
                  <a:cubicBezTo>
                    <a:pt x="3155" y="4024"/>
                    <a:pt x="3088" y="3969"/>
                    <a:pt x="3023" y="3913"/>
                  </a:cubicBezTo>
                  <a:close/>
                  <a:moveTo>
                    <a:pt x="7710" y="6086"/>
                  </a:moveTo>
                  <a:lnTo>
                    <a:pt x="7710" y="6086"/>
                  </a:lnTo>
                  <a:cubicBezTo>
                    <a:pt x="7876" y="6139"/>
                    <a:pt x="8047" y="6191"/>
                    <a:pt x="8221" y="6244"/>
                  </a:cubicBezTo>
                  <a:lnTo>
                    <a:pt x="8221" y="6244"/>
                  </a:lnTo>
                  <a:cubicBezTo>
                    <a:pt x="8383" y="6311"/>
                    <a:pt x="8546" y="6379"/>
                    <a:pt x="8710" y="6443"/>
                  </a:cubicBezTo>
                  <a:lnTo>
                    <a:pt x="8710" y="6443"/>
                  </a:lnTo>
                  <a:cubicBezTo>
                    <a:pt x="8575" y="6411"/>
                    <a:pt x="8452" y="6381"/>
                    <a:pt x="8342" y="6356"/>
                  </a:cubicBezTo>
                  <a:lnTo>
                    <a:pt x="8342" y="6356"/>
                  </a:lnTo>
                  <a:cubicBezTo>
                    <a:pt x="8421" y="6388"/>
                    <a:pt x="8500" y="6420"/>
                    <a:pt x="8579" y="6452"/>
                  </a:cubicBezTo>
                  <a:lnTo>
                    <a:pt x="8579" y="6452"/>
                  </a:lnTo>
                  <a:cubicBezTo>
                    <a:pt x="8396" y="6396"/>
                    <a:pt x="8214" y="6336"/>
                    <a:pt x="8026" y="6285"/>
                  </a:cubicBezTo>
                  <a:lnTo>
                    <a:pt x="8026" y="6285"/>
                  </a:lnTo>
                  <a:cubicBezTo>
                    <a:pt x="8112" y="6303"/>
                    <a:pt x="8218" y="6327"/>
                    <a:pt x="8342" y="6356"/>
                  </a:cubicBezTo>
                  <a:lnTo>
                    <a:pt x="8342" y="6356"/>
                  </a:lnTo>
                  <a:cubicBezTo>
                    <a:pt x="8129" y="6268"/>
                    <a:pt x="7919" y="6178"/>
                    <a:pt x="7710" y="6086"/>
                  </a:cubicBezTo>
                  <a:close/>
                  <a:moveTo>
                    <a:pt x="310" y="0"/>
                  </a:moveTo>
                  <a:cubicBezTo>
                    <a:pt x="199" y="0"/>
                    <a:pt x="262" y="289"/>
                    <a:pt x="227" y="420"/>
                  </a:cubicBezTo>
                  <a:cubicBezTo>
                    <a:pt x="221" y="417"/>
                    <a:pt x="215" y="416"/>
                    <a:pt x="210" y="416"/>
                  </a:cubicBezTo>
                  <a:cubicBezTo>
                    <a:pt x="1" y="416"/>
                    <a:pt x="689" y="2168"/>
                    <a:pt x="2819" y="3806"/>
                  </a:cubicBezTo>
                  <a:cubicBezTo>
                    <a:pt x="3427" y="4260"/>
                    <a:pt x="4058" y="4654"/>
                    <a:pt x="4659" y="4976"/>
                  </a:cubicBezTo>
                  <a:lnTo>
                    <a:pt x="4659" y="4976"/>
                  </a:lnTo>
                  <a:cubicBezTo>
                    <a:pt x="7430" y="6630"/>
                    <a:pt x="10906" y="7707"/>
                    <a:pt x="14253" y="8386"/>
                  </a:cubicBezTo>
                  <a:cubicBezTo>
                    <a:pt x="14917" y="8538"/>
                    <a:pt x="15759" y="8615"/>
                    <a:pt x="16123" y="8621"/>
                  </a:cubicBezTo>
                  <a:cubicBezTo>
                    <a:pt x="16436" y="8614"/>
                    <a:pt x="16152" y="8512"/>
                    <a:pt x="15455" y="8390"/>
                  </a:cubicBezTo>
                  <a:cubicBezTo>
                    <a:pt x="13009" y="7934"/>
                    <a:pt x="10696" y="7301"/>
                    <a:pt x="8579" y="6452"/>
                  </a:cubicBezTo>
                  <a:lnTo>
                    <a:pt x="8579" y="6452"/>
                  </a:lnTo>
                  <a:cubicBezTo>
                    <a:pt x="8770" y="6511"/>
                    <a:pt x="8962" y="6566"/>
                    <a:pt x="9162" y="6605"/>
                  </a:cubicBezTo>
                  <a:cubicBezTo>
                    <a:pt x="9010" y="6556"/>
                    <a:pt x="8859" y="6501"/>
                    <a:pt x="8710" y="6443"/>
                  </a:cubicBezTo>
                  <a:lnTo>
                    <a:pt x="8710" y="6443"/>
                  </a:lnTo>
                  <a:cubicBezTo>
                    <a:pt x="9238" y="6569"/>
                    <a:pt x="9946" y="6742"/>
                    <a:pt x="10715" y="6913"/>
                  </a:cubicBezTo>
                  <a:lnTo>
                    <a:pt x="10715" y="6913"/>
                  </a:lnTo>
                  <a:cubicBezTo>
                    <a:pt x="10856" y="6946"/>
                    <a:pt x="10999" y="6979"/>
                    <a:pt x="11142" y="7011"/>
                  </a:cubicBezTo>
                  <a:cubicBezTo>
                    <a:pt x="13270" y="7497"/>
                    <a:pt x="15688" y="7817"/>
                    <a:pt x="18030" y="7995"/>
                  </a:cubicBezTo>
                  <a:cubicBezTo>
                    <a:pt x="18590" y="8024"/>
                    <a:pt x="19142" y="8082"/>
                    <a:pt x="19708" y="8084"/>
                  </a:cubicBezTo>
                  <a:cubicBezTo>
                    <a:pt x="20520" y="8084"/>
                    <a:pt x="21061" y="8044"/>
                    <a:pt x="21233" y="7978"/>
                  </a:cubicBezTo>
                  <a:cubicBezTo>
                    <a:pt x="21644" y="7808"/>
                    <a:pt x="20171" y="7648"/>
                    <a:pt x="18023" y="7412"/>
                  </a:cubicBezTo>
                  <a:cubicBezTo>
                    <a:pt x="17189" y="7342"/>
                    <a:pt x="16374" y="7222"/>
                    <a:pt x="15559" y="7102"/>
                  </a:cubicBezTo>
                  <a:cubicBezTo>
                    <a:pt x="14073" y="6855"/>
                    <a:pt x="12418" y="6494"/>
                    <a:pt x="10751" y="6047"/>
                  </a:cubicBezTo>
                  <a:cubicBezTo>
                    <a:pt x="9095" y="5580"/>
                    <a:pt x="7467" y="4983"/>
                    <a:pt x="6025" y="4311"/>
                  </a:cubicBezTo>
                  <a:cubicBezTo>
                    <a:pt x="4588" y="3628"/>
                    <a:pt x="3419" y="2831"/>
                    <a:pt x="2500" y="2102"/>
                  </a:cubicBezTo>
                  <a:cubicBezTo>
                    <a:pt x="2286" y="1911"/>
                    <a:pt x="2075" y="1730"/>
                    <a:pt x="1866" y="1561"/>
                  </a:cubicBezTo>
                  <a:cubicBezTo>
                    <a:pt x="1672" y="1385"/>
                    <a:pt x="1523" y="1201"/>
                    <a:pt x="1354" y="1042"/>
                  </a:cubicBezTo>
                  <a:cubicBezTo>
                    <a:pt x="997" y="730"/>
                    <a:pt x="783" y="411"/>
                    <a:pt x="550" y="174"/>
                  </a:cubicBezTo>
                  <a:cubicBezTo>
                    <a:pt x="429" y="48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9" name="Google Shape;26659;p78">
              <a:extLst>
                <a:ext uri="{FF2B5EF4-FFF2-40B4-BE49-F238E27FC236}">
                  <a16:creationId xmlns:a16="http://schemas.microsoft.com/office/drawing/2014/main" id="{91A7E2AA-5396-FB11-7496-EDB38158AEA1}"/>
                </a:ext>
              </a:extLst>
            </p:cNvPr>
            <p:cNvSpPr/>
            <p:nvPr/>
          </p:nvSpPr>
          <p:spPr>
            <a:xfrm>
              <a:off x="1136475" y="3556600"/>
              <a:ext cx="39750" cy="45350"/>
            </a:xfrm>
            <a:custGeom>
              <a:avLst/>
              <a:gdLst/>
              <a:ahLst/>
              <a:cxnLst/>
              <a:rect l="l" t="t" r="r" b="b"/>
              <a:pathLst>
                <a:path w="1590" h="1814" extrusionOk="0">
                  <a:moveTo>
                    <a:pt x="0" y="1"/>
                  </a:moveTo>
                  <a:cubicBezTo>
                    <a:pt x="186" y="253"/>
                    <a:pt x="408" y="612"/>
                    <a:pt x="669" y="955"/>
                  </a:cubicBezTo>
                  <a:cubicBezTo>
                    <a:pt x="1170" y="1516"/>
                    <a:pt x="1483" y="1814"/>
                    <a:pt x="1567" y="1814"/>
                  </a:cubicBezTo>
                  <a:cubicBezTo>
                    <a:pt x="1579" y="1814"/>
                    <a:pt x="1587" y="1808"/>
                    <a:pt x="1589" y="1796"/>
                  </a:cubicBezTo>
                  <a:cubicBezTo>
                    <a:pt x="1198" y="1330"/>
                    <a:pt x="751" y="931"/>
                    <a:pt x="257" y="25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0" name="Google Shape;26660;p78">
              <a:extLst>
                <a:ext uri="{FF2B5EF4-FFF2-40B4-BE49-F238E27FC236}">
                  <a16:creationId xmlns:a16="http://schemas.microsoft.com/office/drawing/2014/main" id="{3B499F7F-C64E-309F-73F1-52BD31DC8B73}"/>
                </a:ext>
              </a:extLst>
            </p:cNvPr>
            <p:cNvSpPr/>
            <p:nvPr/>
          </p:nvSpPr>
          <p:spPr>
            <a:xfrm>
              <a:off x="1130575" y="3546250"/>
              <a:ext cx="5925" cy="10375"/>
            </a:xfrm>
            <a:custGeom>
              <a:avLst/>
              <a:gdLst/>
              <a:ahLst/>
              <a:cxnLst/>
              <a:rect l="l" t="t" r="r" b="b"/>
              <a:pathLst>
                <a:path w="237" h="415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26" y="296"/>
                  </a:lnTo>
                  <a:lnTo>
                    <a:pt x="190" y="368"/>
                  </a:lnTo>
                  <a:lnTo>
                    <a:pt x="236" y="415"/>
                  </a:lnTo>
                  <a:cubicBezTo>
                    <a:pt x="66" y="184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1" name="Google Shape;26661;p78">
              <a:extLst>
                <a:ext uri="{FF2B5EF4-FFF2-40B4-BE49-F238E27FC236}">
                  <a16:creationId xmlns:a16="http://schemas.microsoft.com/office/drawing/2014/main" id="{F515D5FC-2549-4D48-A5D5-D908A7E16E76}"/>
                </a:ext>
              </a:extLst>
            </p:cNvPr>
            <p:cNvSpPr/>
            <p:nvPr/>
          </p:nvSpPr>
          <p:spPr>
            <a:xfrm>
              <a:off x="1024072" y="1805116"/>
              <a:ext cx="3688750" cy="2174850"/>
            </a:xfrm>
            <a:custGeom>
              <a:avLst/>
              <a:gdLst/>
              <a:ahLst/>
              <a:cxnLst/>
              <a:rect l="l" t="t" r="r" b="b"/>
              <a:pathLst>
                <a:path w="147550" h="86994" extrusionOk="0">
                  <a:moveTo>
                    <a:pt x="5558" y="71005"/>
                  </a:moveTo>
                  <a:cubicBezTo>
                    <a:pt x="5558" y="71005"/>
                    <a:pt x="5558" y="71005"/>
                    <a:pt x="5557" y="71005"/>
                  </a:cubicBezTo>
                  <a:cubicBezTo>
                    <a:pt x="5558" y="71006"/>
                    <a:pt x="5559" y="71007"/>
                    <a:pt x="5559" y="71007"/>
                  </a:cubicBezTo>
                  <a:lnTo>
                    <a:pt x="5559" y="71007"/>
                  </a:lnTo>
                  <a:cubicBezTo>
                    <a:pt x="5559" y="71006"/>
                    <a:pt x="5559" y="71005"/>
                    <a:pt x="5558" y="71005"/>
                  </a:cubicBezTo>
                  <a:close/>
                  <a:moveTo>
                    <a:pt x="8781" y="73976"/>
                  </a:moveTo>
                  <a:lnTo>
                    <a:pt x="8781" y="73976"/>
                  </a:lnTo>
                  <a:cubicBezTo>
                    <a:pt x="8963" y="74099"/>
                    <a:pt x="9104" y="74196"/>
                    <a:pt x="9351" y="74339"/>
                  </a:cubicBezTo>
                  <a:lnTo>
                    <a:pt x="9276" y="74296"/>
                  </a:lnTo>
                  <a:cubicBezTo>
                    <a:pt x="9104" y="74200"/>
                    <a:pt x="8939" y="74093"/>
                    <a:pt x="8781" y="73976"/>
                  </a:cubicBezTo>
                  <a:close/>
                  <a:moveTo>
                    <a:pt x="53817" y="74699"/>
                  </a:moveTo>
                  <a:lnTo>
                    <a:pt x="52481" y="75004"/>
                  </a:lnTo>
                  <a:cubicBezTo>
                    <a:pt x="52047" y="75114"/>
                    <a:pt x="51185" y="75263"/>
                    <a:pt x="51669" y="75282"/>
                  </a:cubicBezTo>
                  <a:cubicBezTo>
                    <a:pt x="48080" y="75923"/>
                    <a:pt x="44421" y="76468"/>
                    <a:pt x="40658" y="76883"/>
                  </a:cubicBezTo>
                  <a:lnTo>
                    <a:pt x="36552" y="77329"/>
                  </a:lnTo>
                  <a:lnTo>
                    <a:pt x="31481" y="77098"/>
                  </a:lnTo>
                  <a:lnTo>
                    <a:pt x="31481" y="77098"/>
                  </a:lnTo>
                  <a:cubicBezTo>
                    <a:pt x="31547" y="77098"/>
                    <a:pt x="31613" y="77098"/>
                    <a:pt x="31680" y="77098"/>
                  </a:cubicBezTo>
                  <a:cubicBezTo>
                    <a:pt x="34988" y="77098"/>
                    <a:pt x="38757" y="76818"/>
                    <a:pt x="42224" y="76443"/>
                  </a:cubicBezTo>
                  <a:cubicBezTo>
                    <a:pt x="46146" y="76019"/>
                    <a:pt x="49999" y="75423"/>
                    <a:pt x="53817" y="74699"/>
                  </a:cubicBezTo>
                  <a:close/>
                  <a:moveTo>
                    <a:pt x="23045" y="78696"/>
                  </a:moveTo>
                  <a:lnTo>
                    <a:pt x="24064" y="78919"/>
                  </a:lnTo>
                  <a:lnTo>
                    <a:pt x="24064" y="78919"/>
                  </a:lnTo>
                  <a:lnTo>
                    <a:pt x="24051" y="78918"/>
                  </a:lnTo>
                  <a:lnTo>
                    <a:pt x="23045" y="78696"/>
                  </a:lnTo>
                  <a:close/>
                  <a:moveTo>
                    <a:pt x="11126" y="79027"/>
                  </a:moveTo>
                  <a:lnTo>
                    <a:pt x="11126" y="79027"/>
                  </a:lnTo>
                  <a:cubicBezTo>
                    <a:pt x="11923" y="79081"/>
                    <a:pt x="12708" y="79142"/>
                    <a:pt x="13488" y="79168"/>
                  </a:cubicBezTo>
                  <a:cubicBezTo>
                    <a:pt x="13466" y="79168"/>
                    <a:pt x="13444" y="79168"/>
                    <a:pt x="13423" y="79168"/>
                  </a:cubicBezTo>
                  <a:cubicBezTo>
                    <a:pt x="12721" y="79168"/>
                    <a:pt x="12016" y="79136"/>
                    <a:pt x="11298" y="79113"/>
                  </a:cubicBezTo>
                  <a:lnTo>
                    <a:pt x="11126" y="79027"/>
                  </a:lnTo>
                  <a:close/>
                  <a:moveTo>
                    <a:pt x="112988" y="0"/>
                  </a:moveTo>
                  <a:cubicBezTo>
                    <a:pt x="107168" y="0"/>
                    <a:pt x="101528" y="615"/>
                    <a:pt x="95993" y="1448"/>
                  </a:cubicBezTo>
                  <a:cubicBezTo>
                    <a:pt x="86825" y="2891"/>
                    <a:pt x="77961" y="5170"/>
                    <a:pt x="69269" y="8028"/>
                  </a:cubicBezTo>
                  <a:cubicBezTo>
                    <a:pt x="61969" y="10449"/>
                    <a:pt x="55706" y="13041"/>
                    <a:pt x="49787" y="15825"/>
                  </a:cubicBezTo>
                  <a:cubicBezTo>
                    <a:pt x="43867" y="18602"/>
                    <a:pt x="38306" y="21608"/>
                    <a:pt x="32514" y="25097"/>
                  </a:cubicBezTo>
                  <a:cubicBezTo>
                    <a:pt x="32287" y="25238"/>
                    <a:pt x="32205" y="25303"/>
                    <a:pt x="32235" y="25303"/>
                  </a:cubicBezTo>
                  <a:cubicBezTo>
                    <a:pt x="32250" y="25303"/>
                    <a:pt x="32290" y="25288"/>
                    <a:pt x="32351" y="25260"/>
                  </a:cubicBezTo>
                  <a:cubicBezTo>
                    <a:pt x="32631" y="25117"/>
                    <a:pt x="33112" y="24854"/>
                    <a:pt x="33415" y="24675"/>
                  </a:cubicBezTo>
                  <a:cubicBezTo>
                    <a:pt x="42696" y="19311"/>
                    <a:pt x="52505" y="14803"/>
                    <a:pt x="62807" y="11066"/>
                  </a:cubicBezTo>
                  <a:cubicBezTo>
                    <a:pt x="73121" y="7366"/>
                    <a:pt x="83950" y="4379"/>
                    <a:pt x="95449" y="2721"/>
                  </a:cubicBezTo>
                  <a:cubicBezTo>
                    <a:pt x="98083" y="2333"/>
                    <a:pt x="100694" y="2060"/>
                    <a:pt x="103291" y="1859"/>
                  </a:cubicBezTo>
                  <a:lnTo>
                    <a:pt x="104236" y="1807"/>
                  </a:lnTo>
                  <a:cubicBezTo>
                    <a:pt x="106154" y="1714"/>
                    <a:pt x="108082" y="1636"/>
                    <a:pt x="110019" y="1636"/>
                  </a:cubicBezTo>
                  <a:cubicBezTo>
                    <a:pt x="110475" y="1636"/>
                    <a:pt x="110931" y="1641"/>
                    <a:pt x="111388" y="1650"/>
                  </a:cubicBezTo>
                  <a:cubicBezTo>
                    <a:pt x="111184" y="1649"/>
                    <a:pt x="110981" y="1649"/>
                    <a:pt x="110777" y="1649"/>
                  </a:cubicBezTo>
                  <a:cubicBezTo>
                    <a:pt x="110147" y="1649"/>
                    <a:pt x="109518" y="1655"/>
                    <a:pt x="108889" y="1683"/>
                  </a:cubicBezTo>
                  <a:cubicBezTo>
                    <a:pt x="107239" y="1710"/>
                    <a:pt x="105836" y="1870"/>
                    <a:pt x="105724" y="1983"/>
                  </a:cubicBezTo>
                  <a:cubicBezTo>
                    <a:pt x="105722" y="2026"/>
                    <a:pt x="105954" y="2052"/>
                    <a:pt x="106336" y="2064"/>
                  </a:cubicBezTo>
                  <a:cubicBezTo>
                    <a:pt x="100277" y="2460"/>
                    <a:pt x="94447" y="3368"/>
                    <a:pt x="88724" y="4559"/>
                  </a:cubicBezTo>
                  <a:cubicBezTo>
                    <a:pt x="87009" y="4878"/>
                    <a:pt x="85448" y="5247"/>
                    <a:pt x="84107" y="5575"/>
                  </a:cubicBezTo>
                  <a:cubicBezTo>
                    <a:pt x="77501" y="6936"/>
                    <a:pt x="70969" y="8701"/>
                    <a:pt x="64537" y="10808"/>
                  </a:cubicBezTo>
                  <a:lnTo>
                    <a:pt x="62939" y="11318"/>
                  </a:lnTo>
                  <a:cubicBezTo>
                    <a:pt x="60840" y="12044"/>
                    <a:pt x="58841" y="12815"/>
                    <a:pt x="57885" y="13298"/>
                  </a:cubicBezTo>
                  <a:cubicBezTo>
                    <a:pt x="57574" y="13448"/>
                    <a:pt x="57393" y="13550"/>
                    <a:pt x="57309" y="13617"/>
                  </a:cubicBezTo>
                  <a:cubicBezTo>
                    <a:pt x="43012" y="19263"/>
                    <a:pt x="29022" y="26569"/>
                    <a:pt x="17629" y="35700"/>
                  </a:cubicBezTo>
                  <a:cubicBezTo>
                    <a:pt x="17086" y="36124"/>
                    <a:pt x="16809" y="36397"/>
                    <a:pt x="16868" y="36397"/>
                  </a:cubicBezTo>
                  <a:cubicBezTo>
                    <a:pt x="16872" y="36397"/>
                    <a:pt x="16878" y="36395"/>
                    <a:pt x="16886" y="36392"/>
                  </a:cubicBezTo>
                  <a:lnTo>
                    <a:pt x="16886" y="36392"/>
                  </a:lnTo>
                  <a:cubicBezTo>
                    <a:pt x="16667" y="36556"/>
                    <a:pt x="16382" y="36781"/>
                    <a:pt x="16135" y="36992"/>
                  </a:cubicBezTo>
                  <a:cubicBezTo>
                    <a:pt x="15477" y="37560"/>
                    <a:pt x="14776" y="38157"/>
                    <a:pt x="14068" y="38808"/>
                  </a:cubicBezTo>
                  <a:cubicBezTo>
                    <a:pt x="13349" y="39446"/>
                    <a:pt x="12604" y="40113"/>
                    <a:pt x="11864" y="40829"/>
                  </a:cubicBezTo>
                  <a:cubicBezTo>
                    <a:pt x="11613" y="41073"/>
                    <a:pt x="11458" y="41238"/>
                    <a:pt x="11483" y="41238"/>
                  </a:cubicBezTo>
                  <a:cubicBezTo>
                    <a:pt x="11490" y="41238"/>
                    <a:pt x="11511" y="41225"/>
                    <a:pt x="11548" y="41198"/>
                  </a:cubicBezTo>
                  <a:cubicBezTo>
                    <a:pt x="11723" y="41074"/>
                    <a:pt x="12105" y="40740"/>
                    <a:pt x="12394" y="40461"/>
                  </a:cubicBezTo>
                  <a:cubicBezTo>
                    <a:pt x="13927" y="39027"/>
                    <a:pt x="15479" y="37686"/>
                    <a:pt x="16914" y="36468"/>
                  </a:cubicBezTo>
                  <a:cubicBezTo>
                    <a:pt x="17065" y="36336"/>
                    <a:pt x="17163" y="36242"/>
                    <a:pt x="17181" y="36209"/>
                  </a:cubicBezTo>
                  <a:cubicBezTo>
                    <a:pt x="17530" y="35976"/>
                    <a:pt x="18066" y="35586"/>
                    <a:pt x="18582" y="35182"/>
                  </a:cubicBezTo>
                  <a:cubicBezTo>
                    <a:pt x="24560" y="30624"/>
                    <a:pt x="30833" y="26697"/>
                    <a:pt x="37341" y="23194"/>
                  </a:cubicBezTo>
                  <a:cubicBezTo>
                    <a:pt x="40591" y="21438"/>
                    <a:pt x="43909" y="19788"/>
                    <a:pt x="47296" y="18246"/>
                  </a:cubicBezTo>
                  <a:cubicBezTo>
                    <a:pt x="50673" y="16688"/>
                    <a:pt x="54130" y="15238"/>
                    <a:pt x="57666" y="13896"/>
                  </a:cubicBezTo>
                  <a:lnTo>
                    <a:pt x="57666" y="13896"/>
                  </a:lnTo>
                  <a:cubicBezTo>
                    <a:pt x="54229" y="15268"/>
                    <a:pt x="50791" y="16748"/>
                    <a:pt x="47341" y="18365"/>
                  </a:cubicBezTo>
                  <a:cubicBezTo>
                    <a:pt x="43886" y="19974"/>
                    <a:pt x="40409" y="21701"/>
                    <a:pt x="36923" y="23621"/>
                  </a:cubicBezTo>
                  <a:cubicBezTo>
                    <a:pt x="28522" y="28260"/>
                    <a:pt x="21104" y="33158"/>
                    <a:pt x="13784" y="39534"/>
                  </a:cubicBezTo>
                  <a:cubicBezTo>
                    <a:pt x="13413" y="39851"/>
                    <a:pt x="13176" y="40085"/>
                    <a:pt x="13212" y="40085"/>
                  </a:cubicBezTo>
                  <a:cubicBezTo>
                    <a:pt x="13213" y="40085"/>
                    <a:pt x="13215" y="40084"/>
                    <a:pt x="13217" y="40084"/>
                  </a:cubicBezTo>
                  <a:cubicBezTo>
                    <a:pt x="13283" y="40060"/>
                    <a:pt x="13611" y="39806"/>
                    <a:pt x="13985" y="39479"/>
                  </a:cubicBezTo>
                  <a:cubicBezTo>
                    <a:pt x="17728" y="36214"/>
                    <a:pt x="21583" y="33333"/>
                    <a:pt x="25518" y="30697"/>
                  </a:cubicBezTo>
                  <a:cubicBezTo>
                    <a:pt x="29450" y="28056"/>
                    <a:pt x="33454" y="25648"/>
                    <a:pt x="37572" y="23402"/>
                  </a:cubicBezTo>
                  <a:cubicBezTo>
                    <a:pt x="45811" y="18923"/>
                    <a:pt x="54485" y="15047"/>
                    <a:pt x="64185" y="11754"/>
                  </a:cubicBezTo>
                  <a:lnTo>
                    <a:pt x="66471" y="11001"/>
                  </a:lnTo>
                  <a:lnTo>
                    <a:pt x="66471" y="11001"/>
                  </a:lnTo>
                  <a:cubicBezTo>
                    <a:pt x="60527" y="13161"/>
                    <a:pt x="54799" y="15539"/>
                    <a:pt x="49220" y="18172"/>
                  </a:cubicBezTo>
                  <a:cubicBezTo>
                    <a:pt x="40629" y="21961"/>
                    <a:pt x="32314" y="26367"/>
                    <a:pt x="24574" y="31603"/>
                  </a:cubicBezTo>
                  <a:cubicBezTo>
                    <a:pt x="20708" y="34222"/>
                    <a:pt x="16987" y="37050"/>
                    <a:pt x="13506" y="40146"/>
                  </a:cubicBezTo>
                  <a:cubicBezTo>
                    <a:pt x="11782" y="41712"/>
                    <a:pt x="10089" y="43313"/>
                    <a:pt x="8527" y="45039"/>
                  </a:cubicBezTo>
                  <a:cubicBezTo>
                    <a:pt x="6943" y="46742"/>
                    <a:pt x="5460" y="48542"/>
                    <a:pt x="4138" y="50460"/>
                  </a:cubicBezTo>
                  <a:cubicBezTo>
                    <a:pt x="3599" y="51193"/>
                    <a:pt x="3241" y="51839"/>
                    <a:pt x="3301" y="51851"/>
                  </a:cubicBezTo>
                  <a:cubicBezTo>
                    <a:pt x="3301" y="51851"/>
                    <a:pt x="3302" y="51851"/>
                    <a:pt x="3302" y="51851"/>
                  </a:cubicBezTo>
                  <a:cubicBezTo>
                    <a:pt x="3352" y="51851"/>
                    <a:pt x="3802" y="51228"/>
                    <a:pt x="4333" y="50505"/>
                  </a:cubicBezTo>
                  <a:cubicBezTo>
                    <a:pt x="7425" y="46241"/>
                    <a:pt x="11228" y="42560"/>
                    <a:pt x="15253" y="39190"/>
                  </a:cubicBezTo>
                  <a:cubicBezTo>
                    <a:pt x="19298" y="35831"/>
                    <a:pt x="23624" y="32817"/>
                    <a:pt x="28089" y="30033"/>
                  </a:cubicBezTo>
                  <a:lnTo>
                    <a:pt x="28089" y="30033"/>
                  </a:lnTo>
                  <a:lnTo>
                    <a:pt x="26267" y="31279"/>
                  </a:lnTo>
                  <a:cubicBezTo>
                    <a:pt x="25653" y="31677"/>
                    <a:pt x="25047" y="32088"/>
                    <a:pt x="24449" y="32511"/>
                  </a:cubicBezTo>
                  <a:cubicBezTo>
                    <a:pt x="18845" y="36287"/>
                    <a:pt x="13525" y="40543"/>
                    <a:pt x="8892" y="45507"/>
                  </a:cubicBezTo>
                  <a:cubicBezTo>
                    <a:pt x="8005" y="46413"/>
                    <a:pt x="7302" y="47338"/>
                    <a:pt x="6767" y="48006"/>
                  </a:cubicBezTo>
                  <a:cubicBezTo>
                    <a:pt x="6262" y="48701"/>
                    <a:pt x="5976" y="49182"/>
                    <a:pt x="5990" y="49278"/>
                  </a:cubicBezTo>
                  <a:cubicBezTo>
                    <a:pt x="5994" y="49282"/>
                    <a:pt x="5999" y="49284"/>
                    <a:pt x="6006" y="49284"/>
                  </a:cubicBezTo>
                  <a:cubicBezTo>
                    <a:pt x="6087" y="49284"/>
                    <a:pt x="6406" y="48972"/>
                    <a:pt x="6874" y="48446"/>
                  </a:cubicBezTo>
                  <a:lnTo>
                    <a:pt x="8904" y="46240"/>
                  </a:lnTo>
                  <a:lnTo>
                    <a:pt x="8904" y="46240"/>
                  </a:lnTo>
                  <a:cubicBezTo>
                    <a:pt x="8650" y="46516"/>
                    <a:pt x="8410" y="46802"/>
                    <a:pt x="8173" y="47095"/>
                  </a:cubicBezTo>
                  <a:cubicBezTo>
                    <a:pt x="7950" y="47362"/>
                    <a:pt x="7797" y="47574"/>
                    <a:pt x="7824" y="47574"/>
                  </a:cubicBezTo>
                  <a:cubicBezTo>
                    <a:pt x="7828" y="47574"/>
                    <a:pt x="7835" y="47570"/>
                    <a:pt x="7845" y="47563"/>
                  </a:cubicBezTo>
                  <a:cubicBezTo>
                    <a:pt x="7965" y="47462"/>
                    <a:pt x="8304" y="47092"/>
                    <a:pt x="8550" y="46797"/>
                  </a:cubicBezTo>
                  <a:cubicBezTo>
                    <a:pt x="9481" y="45734"/>
                    <a:pt x="10402" y="44694"/>
                    <a:pt x="11384" y="43702"/>
                  </a:cubicBezTo>
                  <a:cubicBezTo>
                    <a:pt x="15976" y="39245"/>
                    <a:pt x="21116" y="35353"/>
                    <a:pt x="26491" y="31844"/>
                  </a:cubicBezTo>
                  <a:cubicBezTo>
                    <a:pt x="31867" y="28327"/>
                    <a:pt x="37512" y="25221"/>
                    <a:pt x="43292" y="22402"/>
                  </a:cubicBezTo>
                  <a:lnTo>
                    <a:pt x="43292" y="22402"/>
                  </a:lnTo>
                  <a:cubicBezTo>
                    <a:pt x="40190" y="23942"/>
                    <a:pt x="37129" y="25578"/>
                    <a:pt x="34110" y="27308"/>
                  </a:cubicBezTo>
                  <a:cubicBezTo>
                    <a:pt x="31103" y="29057"/>
                    <a:pt x="28140" y="30901"/>
                    <a:pt x="25251" y="32864"/>
                  </a:cubicBezTo>
                  <a:cubicBezTo>
                    <a:pt x="19487" y="36797"/>
                    <a:pt x="13981" y="41218"/>
                    <a:pt x="9252" y="46371"/>
                  </a:cubicBezTo>
                  <a:cubicBezTo>
                    <a:pt x="9349" y="46254"/>
                    <a:pt x="9394" y="46187"/>
                    <a:pt x="9376" y="46187"/>
                  </a:cubicBezTo>
                  <a:cubicBezTo>
                    <a:pt x="9361" y="46187"/>
                    <a:pt x="9299" y="46238"/>
                    <a:pt x="9182" y="46350"/>
                  </a:cubicBezTo>
                  <a:cubicBezTo>
                    <a:pt x="8962" y="46553"/>
                    <a:pt x="8567" y="46993"/>
                    <a:pt x="8398" y="47227"/>
                  </a:cubicBezTo>
                  <a:cubicBezTo>
                    <a:pt x="8297" y="47359"/>
                    <a:pt x="8261" y="47419"/>
                    <a:pt x="8277" y="47419"/>
                  </a:cubicBezTo>
                  <a:cubicBezTo>
                    <a:pt x="8293" y="47419"/>
                    <a:pt x="8360" y="47359"/>
                    <a:pt x="8465" y="47250"/>
                  </a:cubicBezTo>
                  <a:lnTo>
                    <a:pt x="8486" y="47227"/>
                  </a:lnTo>
                  <a:lnTo>
                    <a:pt x="8486" y="47227"/>
                  </a:lnTo>
                  <a:cubicBezTo>
                    <a:pt x="6047" y="50056"/>
                    <a:pt x="3794" y="53095"/>
                    <a:pt x="2287" y="56463"/>
                  </a:cubicBezTo>
                  <a:cubicBezTo>
                    <a:pt x="738" y="59781"/>
                    <a:pt x="1" y="63542"/>
                    <a:pt x="993" y="66957"/>
                  </a:cubicBezTo>
                  <a:cubicBezTo>
                    <a:pt x="1104" y="67342"/>
                    <a:pt x="1221" y="67668"/>
                    <a:pt x="1251" y="67668"/>
                  </a:cubicBezTo>
                  <a:cubicBezTo>
                    <a:pt x="1252" y="67668"/>
                    <a:pt x="1252" y="67667"/>
                    <a:pt x="1253" y="67667"/>
                  </a:cubicBezTo>
                  <a:cubicBezTo>
                    <a:pt x="1279" y="67648"/>
                    <a:pt x="1197" y="67280"/>
                    <a:pt x="1068" y="66845"/>
                  </a:cubicBezTo>
                  <a:cubicBezTo>
                    <a:pt x="686" y="65452"/>
                    <a:pt x="531" y="63982"/>
                    <a:pt x="696" y="62512"/>
                  </a:cubicBezTo>
                  <a:cubicBezTo>
                    <a:pt x="823" y="61045"/>
                    <a:pt x="1167" y="59578"/>
                    <a:pt x="1701" y="58165"/>
                  </a:cubicBezTo>
                  <a:cubicBezTo>
                    <a:pt x="2734" y="55326"/>
                    <a:pt x="4329" y="52663"/>
                    <a:pt x="6187" y="50203"/>
                  </a:cubicBezTo>
                  <a:cubicBezTo>
                    <a:pt x="9912" y="45270"/>
                    <a:pt x="14546" y="41028"/>
                    <a:pt x="19433" y="37213"/>
                  </a:cubicBezTo>
                  <a:cubicBezTo>
                    <a:pt x="29269" y="29606"/>
                    <a:pt x="40220" y="23613"/>
                    <a:pt x="51435" y="18728"/>
                  </a:cubicBezTo>
                  <a:cubicBezTo>
                    <a:pt x="52660" y="18200"/>
                    <a:pt x="53899" y="17694"/>
                    <a:pt x="55151" y="17206"/>
                  </a:cubicBezTo>
                  <a:lnTo>
                    <a:pt x="55154" y="17207"/>
                  </a:lnTo>
                  <a:cubicBezTo>
                    <a:pt x="55586" y="17153"/>
                    <a:pt x="56434" y="16893"/>
                    <a:pt x="57587" y="16549"/>
                  </a:cubicBezTo>
                  <a:lnTo>
                    <a:pt x="57587" y="16549"/>
                  </a:lnTo>
                  <a:cubicBezTo>
                    <a:pt x="49510" y="19667"/>
                    <a:pt x="41676" y="23300"/>
                    <a:pt x="34190" y="27593"/>
                  </a:cubicBezTo>
                  <a:cubicBezTo>
                    <a:pt x="27947" y="31143"/>
                    <a:pt x="21916" y="35096"/>
                    <a:pt x="16400" y="39688"/>
                  </a:cubicBezTo>
                  <a:cubicBezTo>
                    <a:pt x="15615" y="40360"/>
                    <a:pt x="14992" y="40959"/>
                    <a:pt x="15015" y="41021"/>
                  </a:cubicBezTo>
                  <a:cubicBezTo>
                    <a:pt x="15015" y="41025"/>
                    <a:pt x="15018" y="41026"/>
                    <a:pt x="15023" y="41026"/>
                  </a:cubicBezTo>
                  <a:cubicBezTo>
                    <a:pt x="15102" y="41026"/>
                    <a:pt x="15747" y="40519"/>
                    <a:pt x="16525" y="39855"/>
                  </a:cubicBezTo>
                  <a:lnTo>
                    <a:pt x="18571" y="38198"/>
                  </a:lnTo>
                  <a:lnTo>
                    <a:pt x="20661" y="36596"/>
                  </a:lnTo>
                  <a:lnTo>
                    <a:pt x="20661" y="36596"/>
                  </a:lnTo>
                  <a:cubicBezTo>
                    <a:pt x="19554" y="37534"/>
                    <a:pt x="18865" y="38187"/>
                    <a:pt x="18859" y="38334"/>
                  </a:cubicBezTo>
                  <a:cubicBezTo>
                    <a:pt x="18857" y="38356"/>
                    <a:pt x="18870" y="38366"/>
                    <a:pt x="18895" y="38366"/>
                  </a:cubicBezTo>
                  <a:cubicBezTo>
                    <a:pt x="19044" y="38366"/>
                    <a:pt x="19633" y="38017"/>
                    <a:pt x="20495" y="37437"/>
                  </a:cubicBezTo>
                  <a:lnTo>
                    <a:pt x="20495" y="37437"/>
                  </a:lnTo>
                  <a:cubicBezTo>
                    <a:pt x="17461" y="39814"/>
                    <a:pt x="14582" y="42344"/>
                    <a:pt x="11974" y="45054"/>
                  </a:cubicBezTo>
                  <a:cubicBezTo>
                    <a:pt x="9365" y="47758"/>
                    <a:pt x="7011" y="50651"/>
                    <a:pt x="5224" y="53730"/>
                  </a:cubicBezTo>
                  <a:cubicBezTo>
                    <a:pt x="5053" y="54023"/>
                    <a:pt x="4958" y="54211"/>
                    <a:pt x="4981" y="54211"/>
                  </a:cubicBezTo>
                  <a:cubicBezTo>
                    <a:pt x="4987" y="54211"/>
                    <a:pt x="4999" y="54201"/>
                    <a:pt x="5017" y="54180"/>
                  </a:cubicBezTo>
                  <a:cubicBezTo>
                    <a:pt x="5117" y="54066"/>
                    <a:pt x="5354" y="53710"/>
                    <a:pt x="5561" y="53355"/>
                  </a:cubicBezTo>
                  <a:cubicBezTo>
                    <a:pt x="8338" y="48978"/>
                    <a:pt x="12010" y="45060"/>
                    <a:pt x="15995" y="41536"/>
                  </a:cubicBezTo>
                  <a:cubicBezTo>
                    <a:pt x="19977" y="37991"/>
                    <a:pt x="24324" y="34831"/>
                    <a:pt x="28830" y="31906"/>
                  </a:cubicBezTo>
                  <a:cubicBezTo>
                    <a:pt x="36080" y="27488"/>
                    <a:pt x="43572" y="23806"/>
                    <a:pt x="52067" y="20302"/>
                  </a:cubicBezTo>
                  <a:cubicBezTo>
                    <a:pt x="64452" y="15228"/>
                    <a:pt x="76551" y="11555"/>
                    <a:pt x="88857" y="9234"/>
                  </a:cubicBezTo>
                  <a:cubicBezTo>
                    <a:pt x="93301" y="8509"/>
                    <a:pt x="97755" y="7989"/>
                    <a:pt x="102172" y="7721"/>
                  </a:cubicBezTo>
                  <a:lnTo>
                    <a:pt x="102172" y="7721"/>
                  </a:lnTo>
                  <a:cubicBezTo>
                    <a:pt x="101555" y="7817"/>
                    <a:pt x="101192" y="7910"/>
                    <a:pt x="101198" y="7990"/>
                  </a:cubicBezTo>
                  <a:cubicBezTo>
                    <a:pt x="101199" y="8009"/>
                    <a:pt x="101247" y="8023"/>
                    <a:pt x="101300" y="8038"/>
                  </a:cubicBezTo>
                  <a:cubicBezTo>
                    <a:pt x="97419" y="8310"/>
                    <a:pt x="93518" y="8785"/>
                    <a:pt x="89574" y="9436"/>
                  </a:cubicBezTo>
                  <a:cubicBezTo>
                    <a:pt x="80427" y="10935"/>
                    <a:pt x="71545" y="13318"/>
                    <a:pt x="62980" y="16290"/>
                  </a:cubicBezTo>
                  <a:cubicBezTo>
                    <a:pt x="54418" y="19275"/>
                    <a:pt x="46155" y="22847"/>
                    <a:pt x="38339" y="27099"/>
                  </a:cubicBezTo>
                  <a:cubicBezTo>
                    <a:pt x="30534" y="31347"/>
                    <a:pt x="23111" y="36241"/>
                    <a:pt x="16616" y="42032"/>
                  </a:cubicBezTo>
                  <a:cubicBezTo>
                    <a:pt x="13374" y="44922"/>
                    <a:pt x="10377" y="48051"/>
                    <a:pt x="7910" y="51446"/>
                  </a:cubicBezTo>
                  <a:cubicBezTo>
                    <a:pt x="5487" y="54820"/>
                    <a:pt x="3512" y="58563"/>
                    <a:pt x="3129" y="62125"/>
                  </a:cubicBezTo>
                  <a:cubicBezTo>
                    <a:pt x="3072" y="62577"/>
                    <a:pt x="3091" y="62984"/>
                    <a:pt x="3072" y="63350"/>
                  </a:cubicBezTo>
                  <a:cubicBezTo>
                    <a:pt x="3066" y="63715"/>
                    <a:pt x="3142" y="64013"/>
                    <a:pt x="3169" y="64261"/>
                  </a:cubicBezTo>
                  <a:cubicBezTo>
                    <a:pt x="3214" y="64677"/>
                    <a:pt x="3329" y="64898"/>
                    <a:pt x="3389" y="64898"/>
                  </a:cubicBezTo>
                  <a:cubicBezTo>
                    <a:pt x="3400" y="64898"/>
                    <a:pt x="3409" y="64890"/>
                    <a:pt x="3416" y="64874"/>
                  </a:cubicBezTo>
                  <a:cubicBezTo>
                    <a:pt x="3505" y="64670"/>
                    <a:pt x="3422" y="63197"/>
                    <a:pt x="3745" y="61436"/>
                  </a:cubicBezTo>
                  <a:cubicBezTo>
                    <a:pt x="4375" y="58117"/>
                    <a:pt x="6235" y="54698"/>
                    <a:pt x="8526" y="51607"/>
                  </a:cubicBezTo>
                  <a:cubicBezTo>
                    <a:pt x="10830" y="48495"/>
                    <a:pt x="13563" y="45611"/>
                    <a:pt x="16524" y="42925"/>
                  </a:cubicBezTo>
                  <a:cubicBezTo>
                    <a:pt x="22467" y="37558"/>
                    <a:pt x="29225" y="32875"/>
                    <a:pt x="36676" y="28640"/>
                  </a:cubicBezTo>
                  <a:cubicBezTo>
                    <a:pt x="41987" y="25620"/>
                    <a:pt x="47179" y="23114"/>
                    <a:pt x="52483" y="20854"/>
                  </a:cubicBezTo>
                  <a:cubicBezTo>
                    <a:pt x="57789" y="18601"/>
                    <a:pt x="63206" y="16558"/>
                    <a:pt x="69091" y="14735"/>
                  </a:cubicBezTo>
                  <a:cubicBezTo>
                    <a:pt x="75976" y="12588"/>
                    <a:pt x="82755" y="10953"/>
                    <a:pt x="89559" y="9821"/>
                  </a:cubicBezTo>
                  <a:cubicBezTo>
                    <a:pt x="95873" y="8774"/>
                    <a:pt x="102226" y="8152"/>
                    <a:pt x="108656" y="8152"/>
                  </a:cubicBezTo>
                  <a:cubicBezTo>
                    <a:pt x="109149" y="8152"/>
                    <a:pt x="109643" y="8156"/>
                    <a:pt x="110137" y="8163"/>
                  </a:cubicBezTo>
                  <a:cubicBezTo>
                    <a:pt x="111497" y="8225"/>
                    <a:pt x="112859" y="8278"/>
                    <a:pt x="114222" y="8375"/>
                  </a:cubicBezTo>
                  <a:cubicBezTo>
                    <a:pt x="114915" y="8406"/>
                    <a:pt x="115600" y="8468"/>
                    <a:pt x="116283" y="8537"/>
                  </a:cubicBezTo>
                  <a:cubicBezTo>
                    <a:pt x="116966" y="8601"/>
                    <a:pt x="117649" y="8657"/>
                    <a:pt x="118319" y="8758"/>
                  </a:cubicBezTo>
                  <a:cubicBezTo>
                    <a:pt x="120959" y="9111"/>
                    <a:pt x="123546" y="9624"/>
                    <a:pt x="125967" y="10397"/>
                  </a:cubicBezTo>
                  <a:cubicBezTo>
                    <a:pt x="128385" y="11161"/>
                    <a:pt x="130668" y="12167"/>
                    <a:pt x="132516" y="13483"/>
                  </a:cubicBezTo>
                  <a:cubicBezTo>
                    <a:pt x="136320" y="16122"/>
                    <a:pt x="137806" y="19737"/>
                    <a:pt x="136772" y="23836"/>
                  </a:cubicBezTo>
                  <a:cubicBezTo>
                    <a:pt x="137059" y="22601"/>
                    <a:pt x="137074" y="21424"/>
                    <a:pt x="136925" y="20321"/>
                  </a:cubicBezTo>
                  <a:cubicBezTo>
                    <a:pt x="136781" y="19213"/>
                    <a:pt x="136428" y="18170"/>
                    <a:pt x="135826" y="17219"/>
                  </a:cubicBezTo>
                  <a:cubicBezTo>
                    <a:pt x="134686" y="15295"/>
                    <a:pt x="132610" y="13646"/>
                    <a:pt x="130098" y="12446"/>
                  </a:cubicBezTo>
                  <a:cubicBezTo>
                    <a:pt x="127595" y="11226"/>
                    <a:pt x="124735" y="10378"/>
                    <a:pt x="121778" y="9832"/>
                  </a:cubicBezTo>
                  <a:cubicBezTo>
                    <a:pt x="118818" y="9279"/>
                    <a:pt x="115762" y="8972"/>
                    <a:pt x="112685" y="8867"/>
                  </a:cubicBezTo>
                  <a:cubicBezTo>
                    <a:pt x="112485" y="8860"/>
                    <a:pt x="112300" y="8857"/>
                    <a:pt x="112135" y="8857"/>
                  </a:cubicBezTo>
                  <a:cubicBezTo>
                    <a:pt x="111567" y="8857"/>
                    <a:pt x="111230" y="8893"/>
                    <a:pt x="111300" y="8937"/>
                  </a:cubicBezTo>
                  <a:cubicBezTo>
                    <a:pt x="111456" y="9009"/>
                    <a:pt x="112256" y="9049"/>
                    <a:pt x="113135" y="9111"/>
                  </a:cubicBezTo>
                  <a:cubicBezTo>
                    <a:pt x="117397" y="9339"/>
                    <a:pt x="121621" y="9904"/>
                    <a:pt x="125495" y="11058"/>
                  </a:cubicBezTo>
                  <a:cubicBezTo>
                    <a:pt x="129322" y="12207"/>
                    <a:pt x="132899" y="14023"/>
                    <a:pt x="134786" y="16477"/>
                  </a:cubicBezTo>
                  <a:cubicBezTo>
                    <a:pt x="136668" y="18879"/>
                    <a:pt x="136999" y="21767"/>
                    <a:pt x="135900" y="25139"/>
                  </a:cubicBezTo>
                  <a:cubicBezTo>
                    <a:pt x="134792" y="28478"/>
                    <a:pt x="132513" y="31866"/>
                    <a:pt x="129799" y="34938"/>
                  </a:cubicBezTo>
                  <a:cubicBezTo>
                    <a:pt x="128083" y="36418"/>
                    <a:pt x="125402" y="38736"/>
                    <a:pt x="122123" y="41210"/>
                  </a:cubicBezTo>
                  <a:cubicBezTo>
                    <a:pt x="118853" y="43689"/>
                    <a:pt x="115001" y="46326"/>
                    <a:pt x="111243" y="48676"/>
                  </a:cubicBezTo>
                  <a:cubicBezTo>
                    <a:pt x="108478" y="50425"/>
                    <a:pt x="105871" y="52009"/>
                    <a:pt x="103227" y="53593"/>
                  </a:cubicBezTo>
                  <a:cubicBezTo>
                    <a:pt x="104509" y="52935"/>
                    <a:pt x="105735" y="52258"/>
                    <a:pt x="106996" y="51569"/>
                  </a:cubicBezTo>
                  <a:lnTo>
                    <a:pt x="106996" y="51569"/>
                  </a:lnTo>
                  <a:cubicBezTo>
                    <a:pt x="103347" y="53728"/>
                    <a:pt x="100204" y="55550"/>
                    <a:pt x="97060" y="57316"/>
                  </a:cubicBezTo>
                  <a:lnTo>
                    <a:pt x="96181" y="57717"/>
                  </a:lnTo>
                  <a:cubicBezTo>
                    <a:pt x="88487" y="61016"/>
                    <a:pt x="79386" y="64671"/>
                    <a:pt x="70710" y="67242"/>
                  </a:cubicBezTo>
                  <a:lnTo>
                    <a:pt x="71383" y="67320"/>
                  </a:lnTo>
                  <a:cubicBezTo>
                    <a:pt x="69760" y="67741"/>
                    <a:pt x="68788" y="67903"/>
                    <a:pt x="67020" y="68371"/>
                  </a:cubicBezTo>
                  <a:cubicBezTo>
                    <a:pt x="67532" y="68290"/>
                    <a:pt x="68010" y="68222"/>
                    <a:pt x="68519" y="68126"/>
                  </a:cubicBezTo>
                  <a:lnTo>
                    <a:pt x="68519" y="68126"/>
                  </a:lnTo>
                  <a:lnTo>
                    <a:pt x="68414" y="68157"/>
                  </a:lnTo>
                  <a:cubicBezTo>
                    <a:pt x="66498" y="68582"/>
                    <a:pt x="64221" y="69193"/>
                    <a:pt x="61859" y="69827"/>
                  </a:cubicBezTo>
                  <a:cubicBezTo>
                    <a:pt x="56591" y="70855"/>
                    <a:pt x="50248" y="72139"/>
                    <a:pt x="43572" y="73121"/>
                  </a:cubicBezTo>
                  <a:cubicBezTo>
                    <a:pt x="38052" y="73943"/>
                    <a:pt x="32276" y="74533"/>
                    <a:pt x="26831" y="74533"/>
                  </a:cubicBezTo>
                  <a:cubicBezTo>
                    <a:pt x="25700" y="74533"/>
                    <a:pt x="24584" y="74507"/>
                    <a:pt x="23487" y="74453"/>
                  </a:cubicBezTo>
                  <a:cubicBezTo>
                    <a:pt x="22893" y="74408"/>
                    <a:pt x="22317" y="74379"/>
                    <a:pt x="21935" y="74379"/>
                  </a:cubicBezTo>
                  <a:cubicBezTo>
                    <a:pt x="21703" y="74379"/>
                    <a:pt x="21543" y="74390"/>
                    <a:pt x="21495" y="74414"/>
                  </a:cubicBezTo>
                  <a:cubicBezTo>
                    <a:pt x="21369" y="74479"/>
                    <a:pt x="22038" y="74600"/>
                    <a:pt x="23017" y="74694"/>
                  </a:cubicBezTo>
                  <a:cubicBezTo>
                    <a:pt x="25537" y="74949"/>
                    <a:pt x="27954" y="75081"/>
                    <a:pt x="30509" y="75081"/>
                  </a:cubicBezTo>
                  <a:cubicBezTo>
                    <a:pt x="31815" y="75081"/>
                    <a:pt x="33157" y="75046"/>
                    <a:pt x="34567" y="74976"/>
                  </a:cubicBezTo>
                  <a:cubicBezTo>
                    <a:pt x="42331" y="74533"/>
                    <a:pt x="49712" y="73542"/>
                    <a:pt x="57705" y="71699"/>
                  </a:cubicBezTo>
                  <a:lnTo>
                    <a:pt x="59119" y="71410"/>
                  </a:lnTo>
                  <a:lnTo>
                    <a:pt x="61191" y="71121"/>
                  </a:lnTo>
                  <a:lnTo>
                    <a:pt x="60902" y="71190"/>
                  </a:lnTo>
                  <a:lnTo>
                    <a:pt x="58214" y="71777"/>
                  </a:lnTo>
                  <a:lnTo>
                    <a:pt x="58719" y="71714"/>
                  </a:lnTo>
                  <a:lnTo>
                    <a:pt x="58719" y="71714"/>
                  </a:lnTo>
                  <a:cubicBezTo>
                    <a:pt x="55267" y="72516"/>
                    <a:pt x="51810" y="73230"/>
                    <a:pt x="48359" y="73815"/>
                  </a:cubicBezTo>
                  <a:cubicBezTo>
                    <a:pt x="41957" y="74728"/>
                    <a:pt x="34927" y="75539"/>
                    <a:pt x="28016" y="75539"/>
                  </a:cubicBezTo>
                  <a:cubicBezTo>
                    <a:pt x="27835" y="75539"/>
                    <a:pt x="27654" y="75539"/>
                    <a:pt x="27473" y="75538"/>
                  </a:cubicBezTo>
                  <a:cubicBezTo>
                    <a:pt x="23938" y="75514"/>
                    <a:pt x="20446" y="75272"/>
                    <a:pt x="17184" y="74706"/>
                  </a:cubicBezTo>
                  <a:cubicBezTo>
                    <a:pt x="13911" y="74167"/>
                    <a:pt x="10925" y="73206"/>
                    <a:pt x="8475" y="71929"/>
                  </a:cubicBezTo>
                  <a:cubicBezTo>
                    <a:pt x="7767" y="71475"/>
                    <a:pt x="7221" y="71171"/>
                    <a:pt x="7124" y="71171"/>
                  </a:cubicBezTo>
                  <a:cubicBezTo>
                    <a:pt x="7108" y="71171"/>
                    <a:pt x="7104" y="71179"/>
                    <a:pt x="7114" y="71196"/>
                  </a:cubicBezTo>
                  <a:cubicBezTo>
                    <a:pt x="7135" y="71274"/>
                    <a:pt x="7330" y="71447"/>
                    <a:pt x="7628" y="71662"/>
                  </a:cubicBezTo>
                  <a:cubicBezTo>
                    <a:pt x="7931" y="71874"/>
                    <a:pt x="8286" y="72171"/>
                    <a:pt x="8747" y="72389"/>
                  </a:cubicBezTo>
                  <a:cubicBezTo>
                    <a:pt x="11142" y="73799"/>
                    <a:pt x="14013" y="74787"/>
                    <a:pt x="16965" y="75423"/>
                  </a:cubicBezTo>
                  <a:cubicBezTo>
                    <a:pt x="19916" y="76077"/>
                    <a:pt x="22941" y="76433"/>
                    <a:pt x="25864" y="76657"/>
                  </a:cubicBezTo>
                  <a:cubicBezTo>
                    <a:pt x="26102" y="76671"/>
                    <a:pt x="25695" y="76767"/>
                    <a:pt x="26132" y="76815"/>
                  </a:cubicBezTo>
                  <a:lnTo>
                    <a:pt x="26813" y="76886"/>
                  </a:lnTo>
                  <a:cubicBezTo>
                    <a:pt x="26079" y="76849"/>
                    <a:pt x="25303" y="76810"/>
                    <a:pt x="24477" y="76736"/>
                  </a:cubicBezTo>
                  <a:cubicBezTo>
                    <a:pt x="21337" y="76690"/>
                    <a:pt x="20171" y="76532"/>
                    <a:pt x="19364" y="76458"/>
                  </a:cubicBezTo>
                  <a:lnTo>
                    <a:pt x="19350" y="76455"/>
                  </a:lnTo>
                  <a:lnTo>
                    <a:pt x="19108" y="76433"/>
                  </a:lnTo>
                  <a:cubicBezTo>
                    <a:pt x="18732" y="76398"/>
                    <a:pt x="18405" y="76367"/>
                    <a:pt x="17940" y="76292"/>
                  </a:cubicBezTo>
                  <a:lnTo>
                    <a:pt x="17940" y="76292"/>
                  </a:lnTo>
                  <a:cubicBezTo>
                    <a:pt x="17942" y="76294"/>
                    <a:pt x="17942" y="76297"/>
                    <a:pt x="17942" y="76301"/>
                  </a:cubicBezTo>
                  <a:lnTo>
                    <a:pt x="17648" y="76261"/>
                  </a:lnTo>
                  <a:lnTo>
                    <a:pt x="16291" y="75977"/>
                  </a:lnTo>
                  <a:cubicBezTo>
                    <a:pt x="15792" y="75844"/>
                    <a:pt x="15302" y="75744"/>
                    <a:pt x="15049" y="75712"/>
                  </a:cubicBezTo>
                  <a:lnTo>
                    <a:pt x="14471" y="75498"/>
                  </a:lnTo>
                  <a:cubicBezTo>
                    <a:pt x="13244" y="75094"/>
                    <a:pt x="12614" y="74920"/>
                    <a:pt x="12025" y="74666"/>
                  </a:cubicBezTo>
                  <a:cubicBezTo>
                    <a:pt x="11420" y="74436"/>
                    <a:pt x="10807" y="74204"/>
                    <a:pt x="9660" y="73638"/>
                  </a:cubicBezTo>
                  <a:lnTo>
                    <a:pt x="9660" y="73638"/>
                  </a:lnTo>
                  <a:cubicBezTo>
                    <a:pt x="9660" y="73638"/>
                    <a:pt x="9653" y="73661"/>
                    <a:pt x="9714" y="73725"/>
                  </a:cubicBezTo>
                  <a:cubicBezTo>
                    <a:pt x="9605" y="73703"/>
                    <a:pt x="8856" y="73318"/>
                    <a:pt x="8003" y="72832"/>
                  </a:cubicBezTo>
                  <a:cubicBezTo>
                    <a:pt x="7261" y="72300"/>
                    <a:pt x="7135" y="72391"/>
                    <a:pt x="5485" y="70891"/>
                  </a:cubicBezTo>
                  <a:lnTo>
                    <a:pt x="5485" y="70891"/>
                  </a:lnTo>
                  <a:lnTo>
                    <a:pt x="5569" y="70994"/>
                  </a:lnTo>
                  <a:cubicBezTo>
                    <a:pt x="5641" y="71106"/>
                    <a:pt x="5856" y="71280"/>
                    <a:pt x="6246" y="71663"/>
                  </a:cubicBezTo>
                  <a:cubicBezTo>
                    <a:pt x="6246" y="71663"/>
                    <a:pt x="6246" y="71663"/>
                    <a:pt x="6246" y="71663"/>
                  </a:cubicBezTo>
                  <a:cubicBezTo>
                    <a:pt x="6245" y="71663"/>
                    <a:pt x="6217" y="71656"/>
                    <a:pt x="5559" y="71007"/>
                  </a:cubicBezTo>
                  <a:lnTo>
                    <a:pt x="5559" y="71007"/>
                  </a:lnTo>
                  <a:cubicBezTo>
                    <a:pt x="5562" y="71017"/>
                    <a:pt x="5572" y="71063"/>
                    <a:pt x="5668" y="71248"/>
                  </a:cubicBezTo>
                  <a:cubicBezTo>
                    <a:pt x="5668" y="71248"/>
                    <a:pt x="5668" y="71248"/>
                    <a:pt x="5667" y="71248"/>
                  </a:cubicBezTo>
                  <a:cubicBezTo>
                    <a:pt x="5666" y="71248"/>
                    <a:pt x="5640" y="71240"/>
                    <a:pt x="5433" y="70866"/>
                  </a:cubicBezTo>
                  <a:lnTo>
                    <a:pt x="5092" y="70640"/>
                  </a:lnTo>
                  <a:lnTo>
                    <a:pt x="4949" y="70454"/>
                  </a:lnTo>
                  <a:cubicBezTo>
                    <a:pt x="4784" y="70283"/>
                    <a:pt x="4564" y="69873"/>
                    <a:pt x="4105" y="69116"/>
                  </a:cubicBezTo>
                  <a:cubicBezTo>
                    <a:pt x="4030" y="69003"/>
                    <a:pt x="3854" y="68731"/>
                    <a:pt x="3408" y="68052"/>
                  </a:cubicBezTo>
                  <a:cubicBezTo>
                    <a:pt x="3408" y="68052"/>
                    <a:pt x="3299" y="67856"/>
                    <a:pt x="3207" y="67717"/>
                  </a:cubicBezTo>
                  <a:cubicBezTo>
                    <a:pt x="3170" y="67711"/>
                    <a:pt x="3178" y="67715"/>
                    <a:pt x="2784" y="67114"/>
                  </a:cubicBezTo>
                  <a:cubicBezTo>
                    <a:pt x="2784" y="67114"/>
                    <a:pt x="2784" y="67114"/>
                    <a:pt x="2783" y="67114"/>
                  </a:cubicBezTo>
                  <a:cubicBezTo>
                    <a:pt x="2778" y="67114"/>
                    <a:pt x="2745" y="67117"/>
                    <a:pt x="2741" y="67186"/>
                  </a:cubicBezTo>
                  <a:cubicBezTo>
                    <a:pt x="2803" y="67396"/>
                    <a:pt x="2802" y="67396"/>
                    <a:pt x="2740" y="67481"/>
                  </a:cubicBezTo>
                  <a:cubicBezTo>
                    <a:pt x="2740" y="67481"/>
                    <a:pt x="2820" y="67728"/>
                    <a:pt x="2929" y="68067"/>
                  </a:cubicBezTo>
                  <a:cubicBezTo>
                    <a:pt x="3047" y="68399"/>
                    <a:pt x="3094" y="68474"/>
                    <a:pt x="3760" y="69608"/>
                  </a:cubicBezTo>
                  <a:cubicBezTo>
                    <a:pt x="3676" y="69526"/>
                    <a:pt x="3587" y="69453"/>
                    <a:pt x="3530" y="69377"/>
                  </a:cubicBezTo>
                  <a:cubicBezTo>
                    <a:pt x="3475" y="69351"/>
                    <a:pt x="3427" y="69330"/>
                    <a:pt x="3393" y="69330"/>
                  </a:cubicBezTo>
                  <a:cubicBezTo>
                    <a:pt x="3272" y="69330"/>
                    <a:pt x="3342" y="69601"/>
                    <a:pt x="3954" y="70872"/>
                  </a:cubicBezTo>
                  <a:lnTo>
                    <a:pt x="4397" y="71414"/>
                  </a:lnTo>
                  <a:cubicBezTo>
                    <a:pt x="4546" y="71584"/>
                    <a:pt x="4710" y="71810"/>
                    <a:pt x="4938" y="72042"/>
                  </a:cubicBezTo>
                  <a:cubicBezTo>
                    <a:pt x="5181" y="72265"/>
                    <a:pt x="5454" y="72520"/>
                    <a:pt x="5755" y="72798"/>
                  </a:cubicBezTo>
                  <a:cubicBezTo>
                    <a:pt x="7302" y="73957"/>
                    <a:pt x="7295" y="73979"/>
                    <a:pt x="9315" y="75050"/>
                  </a:cubicBezTo>
                  <a:cubicBezTo>
                    <a:pt x="9315" y="75050"/>
                    <a:pt x="9753" y="75288"/>
                    <a:pt x="10544" y="75646"/>
                  </a:cubicBezTo>
                  <a:lnTo>
                    <a:pt x="11681" y="76243"/>
                  </a:lnTo>
                  <a:lnTo>
                    <a:pt x="11691" y="76247"/>
                  </a:lnTo>
                  <a:cubicBezTo>
                    <a:pt x="11274" y="76090"/>
                    <a:pt x="10862" y="75945"/>
                    <a:pt x="10516" y="75833"/>
                  </a:cubicBezTo>
                  <a:cubicBezTo>
                    <a:pt x="10053" y="75668"/>
                    <a:pt x="9770" y="75580"/>
                    <a:pt x="9679" y="75580"/>
                  </a:cubicBezTo>
                  <a:cubicBezTo>
                    <a:pt x="9576" y="75580"/>
                    <a:pt x="9720" y="75693"/>
                    <a:pt x="10129" y="75931"/>
                  </a:cubicBezTo>
                  <a:cubicBezTo>
                    <a:pt x="9936" y="75891"/>
                    <a:pt x="9789" y="75873"/>
                    <a:pt x="9683" y="75873"/>
                  </a:cubicBezTo>
                  <a:cubicBezTo>
                    <a:pt x="9469" y="75873"/>
                    <a:pt x="9426" y="75949"/>
                    <a:pt x="9521" y="76089"/>
                  </a:cubicBezTo>
                  <a:cubicBezTo>
                    <a:pt x="9658" y="76309"/>
                    <a:pt x="10114" y="76645"/>
                    <a:pt x="10781" y="77027"/>
                  </a:cubicBezTo>
                  <a:cubicBezTo>
                    <a:pt x="10581" y="76991"/>
                    <a:pt x="10423" y="76973"/>
                    <a:pt x="10309" y="76973"/>
                  </a:cubicBezTo>
                  <a:cubicBezTo>
                    <a:pt x="10158" y="76973"/>
                    <a:pt x="10084" y="77005"/>
                    <a:pt x="10096" y="77072"/>
                  </a:cubicBezTo>
                  <a:cubicBezTo>
                    <a:pt x="9217" y="76844"/>
                    <a:pt x="8516" y="76603"/>
                    <a:pt x="7938" y="76479"/>
                  </a:cubicBezTo>
                  <a:cubicBezTo>
                    <a:pt x="7378" y="76319"/>
                    <a:pt x="6965" y="76219"/>
                    <a:pt x="6686" y="76215"/>
                  </a:cubicBezTo>
                  <a:lnTo>
                    <a:pt x="6374" y="76304"/>
                  </a:lnTo>
                  <a:cubicBezTo>
                    <a:pt x="6736" y="76745"/>
                    <a:pt x="8012" y="77753"/>
                    <a:pt x="10147" y="78753"/>
                  </a:cubicBezTo>
                  <a:lnTo>
                    <a:pt x="10787" y="79074"/>
                  </a:lnTo>
                  <a:lnTo>
                    <a:pt x="10088" y="79003"/>
                  </a:lnTo>
                  <a:lnTo>
                    <a:pt x="10088" y="79003"/>
                  </a:lnTo>
                  <a:cubicBezTo>
                    <a:pt x="11391" y="79845"/>
                    <a:pt x="13478" y="80760"/>
                    <a:pt x="15697" y="81554"/>
                  </a:cubicBezTo>
                  <a:cubicBezTo>
                    <a:pt x="17916" y="82367"/>
                    <a:pt x="20265" y="82959"/>
                    <a:pt x="22064" y="83491"/>
                  </a:cubicBezTo>
                  <a:cubicBezTo>
                    <a:pt x="22970" y="83709"/>
                    <a:pt x="23878" y="83889"/>
                    <a:pt x="24793" y="84092"/>
                  </a:cubicBezTo>
                  <a:cubicBezTo>
                    <a:pt x="26777" y="84505"/>
                    <a:pt x="29966" y="84927"/>
                    <a:pt x="33689" y="85020"/>
                  </a:cubicBezTo>
                  <a:cubicBezTo>
                    <a:pt x="34687" y="85025"/>
                    <a:pt x="35689" y="85051"/>
                    <a:pt x="36689" y="85051"/>
                  </a:cubicBezTo>
                  <a:cubicBezTo>
                    <a:pt x="36998" y="85051"/>
                    <a:pt x="37308" y="85049"/>
                    <a:pt x="37617" y="85042"/>
                  </a:cubicBezTo>
                  <a:lnTo>
                    <a:pt x="40089" y="84952"/>
                  </a:lnTo>
                  <a:lnTo>
                    <a:pt x="40089" y="84952"/>
                  </a:lnTo>
                  <a:cubicBezTo>
                    <a:pt x="35956" y="85454"/>
                    <a:pt x="33639" y="85802"/>
                    <a:pt x="34429" y="86267"/>
                  </a:cubicBezTo>
                  <a:cubicBezTo>
                    <a:pt x="35111" y="86659"/>
                    <a:pt x="37941" y="86994"/>
                    <a:pt x="41889" y="86994"/>
                  </a:cubicBezTo>
                  <a:cubicBezTo>
                    <a:pt x="45678" y="86994"/>
                    <a:pt x="50497" y="86686"/>
                    <a:pt x="55437" y="85825"/>
                  </a:cubicBezTo>
                  <a:cubicBezTo>
                    <a:pt x="68922" y="83696"/>
                    <a:pt x="81658" y="79589"/>
                    <a:pt x="93901" y="74194"/>
                  </a:cubicBezTo>
                  <a:cubicBezTo>
                    <a:pt x="100012" y="71456"/>
                    <a:pt x="106029" y="68420"/>
                    <a:pt x="111865" y="64876"/>
                  </a:cubicBezTo>
                  <a:cubicBezTo>
                    <a:pt x="114795" y="63131"/>
                    <a:pt x="117668" y="61233"/>
                    <a:pt x="120498" y="59216"/>
                  </a:cubicBezTo>
                  <a:cubicBezTo>
                    <a:pt x="123331" y="57207"/>
                    <a:pt x="126111" y="55052"/>
                    <a:pt x="128803" y="52699"/>
                  </a:cubicBezTo>
                  <a:cubicBezTo>
                    <a:pt x="132803" y="49244"/>
                    <a:pt x="136497" y="45482"/>
                    <a:pt x="139755" y="41199"/>
                  </a:cubicBezTo>
                  <a:cubicBezTo>
                    <a:pt x="141391" y="39071"/>
                    <a:pt x="142871" y="36737"/>
                    <a:pt x="144159" y="34200"/>
                  </a:cubicBezTo>
                  <a:cubicBezTo>
                    <a:pt x="145431" y="31657"/>
                    <a:pt x="146509" y="28858"/>
                    <a:pt x="147027" y="25696"/>
                  </a:cubicBezTo>
                  <a:cubicBezTo>
                    <a:pt x="147550" y="22561"/>
                    <a:pt x="147409" y="18976"/>
                    <a:pt x="146199" y="15662"/>
                  </a:cubicBezTo>
                  <a:cubicBezTo>
                    <a:pt x="145033" y="12324"/>
                    <a:pt x="142783" y="9512"/>
                    <a:pt x="140350" y="7502"/>
                  </a:cubicBezTo>
                  <a:cubicBezTo>
                    <a:pt x="137895" y="5469"/>
                    <a:pt x="135247" y="4107"/>
                    <a:pt x="132623" y="3082"/>
                  </a:cubicBezTo>
                  <a:cubicBezTo>
                    <a:pt x="129989" y="2052"/>
                    <a:pt x="127351" y="1388"/>
                    <a:pt x="124721" y="909"/>
                  </a:cubicBezTo>
                  <a:cubicBezTo>
                    <a:pt x="120718" y="266"/>
                    <a:pt x="116814" y="0"/>
                    <a:pt x="112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2" name="Google Shape;26662;p78">
              <a:extLst>
                <a:ext uri="{FF2B5EF4-FFF2-40B4-BE49-F238E27FC236}">
                  <a16:creationId xmlns:a16="http://schemas.microsoft.com/office/drawing/2014/main" id="{FA3F1ECE-879C-FC16-FB52-7F9606497E88}"/>
                </a:ext>
              </a:extLst>
            </p:cNvPr>
            <p:cNvSpPr/>
            <p:nvPr/>
          </p:nvSpPr>
          <p:spPr>
            <a:xfrm>
              <a:off x="4048750" y="2284700"/>
              <a:ext cx="795800" cy="1154850"/>
            </a:xfrm>
            <a:custGeom>
              <a:avLst/>
              <a:gdLst/>
              <a:ahLst/>
              <a:cxnLst/>
              <a:rect l="l" t="t" r="r" b="b"/>
              <a:pathLst>
                <a:path w="31832" h="46194" extrusionOk="0">
                  <a:moveTo>
                    <a:pt x="30583" y="0"/>
                  </a:moveTo>
                  <a:cubicBezTo>
                    <a:pt x="30474" y="0"/>
                    <a:pt x="30387" y="137"/>
                    <a:pt x="30340" y="405"/>
                  </a:cubicBezTo>
                  <a:cubicBezTo>
                    <a:pt x="30184" y="942"/>
                    <a:pt x="30101" y="2036"/>
                    <a:pt x="29922" y="3559"/>
                  </a:cubicBezTo>
                  <a:cubicBezTo>
                    <a:pt x="29705" y="5062"/>
                    <a:pt x="29393" y="7013"/>
                    <a:pt x="28734" y="9129"/>
                  </a:cubicBezTo>
                  <a:cubicBezTo>
                    <a:pt x="28365" y="10412"/>
                    <a:pt x="27878" y="11553"/>
                    <a:pt x="27387" y="12698"/>
                  </a:cubicBezTo>
                  <a:cubicBezTo>
                    <a:pt x="27197" y="13113"/>
                    <a:pt x="26975" y="13479"/>
                    <a:pt x="26776" y="13863"/>
                  </a:cubicBezTo>
                  <a:cubicBezTo>
                    <a:pt x="27065" y="13036"/>
                    <a:pt x="27477" y="11856"/>
                    <a:pt x="27954" y="10488"/>
                  </a:cubicBezTo>
                  <a:lnTo>
                    <a:pt x="27954" y="10488"/>
                  </a:lnTo>
                  <a:cubicBezTo>
                    <a:pt x="26675" y="13872"/>
                    <a:pt x="24957" y="16980"/>
                    <a:pt x="23047" y="19869"/>
                  </a:cubicBezTo>
                  <a:cubicBezTo>
                    <a:pt x="21146" y="22767"/>
                    <a:pt x="19053" y="25462"/>
                    <a:pt x="16946" y="28007"/>
                  </a:cubicBezTo>
                  <a:cubicBezTo>
                    <a:pt x="12714" y="33055"/>
                    <a:pt x="8393" y="37515"/>
                    <a:pt x="5006" y="41083"/>
                  </a:cubicBezTo>
                  <a:cubicBezTo>
                    <a:pt x="2281" y="43257"/>
                    <a:pt x="0" y="45381"/>
                    <a:pt x="10" y="46017"/>
                  </a:cubicBezTo>
                  <a:cubicBezTo>
                    <a:pt x="13" y="46136"/>
                    <a:pt x="98" y="46193"/>
                    <a:pt x="252" y="46193"/>
                  </a:cubicBezTo>
                  <a:cubicBezTo>
                    <a:pt x="920" y="46193"/>
                    <a:pt x="2887" y="45116"/>
                    <a:pt x="5159" y="43322"/>
                  </a:cubicBezTo>
                  <a:cubicBezTo>
                    <a:pt x="5799" y="42868"/>
                    <a:pt x="6526" y="42306"/>
                    <a:pt x="7010" y="42006"/>
                  </a:cubicBezTo>
                  <a:cubicBezTo>
                    <a:pt x="9188" y="40666"/>
                    <a:pt x="11513" y="38981"/>
                    <a:pt x="13918" y="36957"/>
                  </a:cubicBezTo>
                  <a:cubicBezTo>
                    <a:pt x="16330" y="34949"/>
                    <a:pt x="18804" y="32545"/>
                    <a:pt x="21283" y="29755"/>
                  </a:cubicBezTo>
                  <a:lnTo>
                    <a:pt x="21283" y="29755"/>
                  </a:lnTo>
                  <a:cubicBezTo>
                    <a:pt x="20291" y="30808"/>
                    <a:pt x="19227" y="31821"/>
                    <a:pt x="18206" y="32786"/>
                  </a:cubicBezTo>
                  <a:cubicBezTo>
                    <a:pt x="19677" y="31280"/>
                    <a:pt x="21122" y="29763"/>
                    <a:pt x="22593" y="27802"/>
                  </a:cubicBezTo>
                  <a:lnTo>
                    <a:pt x="22593" y="27802"/>
                  </a:lnTo>
                  <a:lnTo>
                    <a:pt x="21905" y="28317"/>
                  </a:lnTo>
                  <a:cubicBezTo>
                    <a:pt x="24414" y="25571"/>
                    <a:pt x="27099" y="21765"/>
                    <a:pt x="29062" y="17407"/>
                  </a:cubicBezTo>
                  <a:cubicBezTo>
                    <a:pt x="29563" y="16354"/>
                    <a:pt x="29963" y="15148"/>
                    <a:pt x="30368" y="14065"/>
                  </a:cubicBezTo>
                  <a:cubicBezTo>
                    <a:pt x="30540" y="13476"/>
                    <a:pt x="30709" y="12897"/>
                    <a:pt x="30875" y="12327"/>
                  </a:cubicBezTo>
                  <a:cubicBezTo>
                    <a:pt x="30952" y="12044"/>
                    <a:pt x="31028" y="11763"/>
                    <a:pt x="31104" y="11485"/>
                  </a:cubicBezTo>
                  <a:cubicBezTo>
                    <a:pt x="31163" y="11187"/>
                    <a:pt x="31222" y="10893"/>
                    <a:pt x="31281" y="10602"/>
                  </a:cubicBezTo>
                  <a:cubicBezTo>
                    <a:pt x="31394" y="10022"/>
                    <a:pt x="31492" y="9457"/>
                    <a:pt x="31581" y="8910"/>
                  </a:cubicBezTo>
                  <a:cubicBezTo>
                    <a:pt x="31655" y="8347"/>
                    <a:pt x="31695" y="7770"/>
                    <a:pt x="31736" y="7234"/>
                  </a:cubicBezTo>
                  <a:cubicBezTo>
                    <a:pt x="31832" y="6179"/>
                    <a:pt x="31800" y="5124"/>
                    <a:pt x="31739" y="4201"/>
                  </a:cubicBezTo>
                  <a:cubicBezTo>
                    <a:pt x="31486" y="1349"/>
                    <a:pt x="30925" y="0"/>
                    <a:pt x="30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3" name="Google Shape;26663;p78">
              <a:extLst>
                <a:ext uri="{FF2B5EF4-FFF2-40B4-BE49-F238E27FC236}">
                  <a16:creationId xmlns:a16="http://schemas.microsoft.com/office/drawing/2014/main" id="{8C60DAFD-2CEC-4D09-966C-4B225CDF4E94}"/>
                </a:ext>
              </a:extLst>
            </p:cNvPr>
            <p:cNvSpPr/>
            <p:nvPr/>
          </p:nvSpPr>
          <p:spPr>
            <a:xfrm>
              <a:off x="4431100" y="2248950"/>
              <a:ext cx="344675" cy="783650"/>
            </a:xfrm>
            <a:custGeom>
              <a:avLst/>
              <a:gdLst/>
              <a:ahLst/>
              <a:cxnLst/>
              <a:rect l="l" t="t" r="r" b="b"/>
              <a:pathLst>
                <a:path w="13787" h="31346" extrusionOk="0">
                  <a:moveTo>
                    <a:pt x="12507" y="0"/>
                  </a:moveTo>
                  <a:cubicBezTo>
                    <a:pt x="12325" y="0"/>
                    <a:pt x="12244" y="605"/>
                    <a:pt x="12093" y="811"/>
                  </a:cubicBezTo>
                  <a:cubicBezTo>
                    <a:pt x="12075" y="800"/>
                    <a:pt x="12059" y="794"/>
                    <a:pt x="12044" y="794"/>
                  </a:cubicBezTo>
                  <a:cubicBezTo>
                    <a:pt x="11959" y="794"/>
                    <a:pt x="11910" y="972"/>
                    <a:pt x="11890" y="1297"/>
                  </a:cubicBezTo>
                  <a:cubicBezTo>
                    <a:pt x="11862" y="1678"/>
                    <a:pt x="11903" y="2268"/>
                    <a:pt x="11857" y="2994"/>
                  </a:cubicBezTo>
                  <a:cubicBezTo>
                    <a:pt x="11831" y="3724"/>
                    <a:pt x="11844" y="4620"/>
                    <a:pt x="11719" y="5575"/>
                  </a:cubicBezTo>
                  <a:cubicBezTo>
                    <a:pt x="11651" y="6559"/>
                    <a:pt x="11471" y="7586"/>
                    <a:pt x="11276" y="8681"/>
                  </a:cubicBezTo>
                  <a:cubicBezTo>
                    <a:pt x="11041" y="9828"/>
                    <a:pt x="10769" y="10895"/>
                    <a:pt x="10501" y="11849"/>
                  </a:cubicBezTo>
                  <a:lnTo>
                    <a:pt x="10501" y="11849"/>
                  </a:lnTo>
                  <a:cubicBezTo>
                    <a:pt x="9884" y="13567"/>
                    <a:pt x="9120" y="15174"/>
                    <a:pt x="8294" y="16678"/>
                  </a:cubicBezTo>
                  <a:cubicBezTo>
                    <a:pt x="6900" y="19169"/>
                    <a:pt x="5322" y="21420"/>
                    <a:pt x="3663" y="23397"/>
                  </a:cubicBezTo>
                  <a:cubicBezTo>
                    <a:pt x="3139" y="24027"/>
                    <a:pt x="2540" y="24800"/>
                    <a:pt x="2356" y="25212"/>
                  </a:cubicBezTo>
                  <a:cubicBezTo>
                    <a:pt x="2306" y="25330"/>
                    <a:pt x="2307" y="25387"/>
                    <a:pt x="2352" y="25387"/>
                  </a:cubicBezTo>
                  <a:cubicBezTo>
                    <a:pt x="2441" y="25387"/>
                    <a:pt x="2703" y="25161"/>
                    <a:pt x="3077" y="24741"/>
                  </a:cubicBezTo>
                  <a:cubicBezTo>
                    <a:pt x="5081" y="22539"/>
                    <a:pt x="6952" y="20214"/>
                    <a:pt x="8585" y="17568"/>
                  </a:cubicBezTo>
                  <a:lnTo>
                    <a:pt x="8585" y="17568"/>
                  </a:lnTo>
                  <a:cubicBezTo>
                    <a:pt x="8477" y="17841"/>
                    <a:pt x="8367" y="18111"/>
                    <a:pt x="8248" y="18360"/>
                  </a:cubicBezTo>
                  <a:cubicBezTo>
                    <a:pt x="8379" y="18161"/>
                    <a:pt x="8505" y="17950"/>
                    <a:pt x="8629" y="17733"/>
                  </a:cubicBezTo>
                  <a:lnTo>
                    <a:pt x="8629" y="17733"/>
                  </a:lnTo>
                  <a:cubicBezTo>
                    <a:pt x="8695" y="17554"/>
                    <a:pt x="8748" y="17387"/>
                    <a:pt x="8788" y="17235"/>
                  </a:cubicBezTo>
                  <a:lnTo>
                    <a:pt x="8788" y="17235"/>
                  </a:lnTo>
                  <a:cubicBezTo>
                    <a:pt x="8721" y="17347"/>
                    <a:pt x="8653" y="17458"/>
                    <a:pt x="8585" y="17568"/>
                  </a:cubicBezTo>
                  <a:lnTo>
                    <a:pt x="8585" y="17568"/>
                  </a:lnTo>
                  <a:cubicBezTo>
                    <a:pt x="8677" y="17334"/>
                    <a:pt x="8767" y="17097"/>
                    <a:pt x="8860" y="16868"/>
                  </a:cubicBezTo>
                  <a:lnTo>
                    <a:pt x="8860" y="16868"/>
                  </a:lnTo>
                  <a:cubicBezTo>
                    <a:pt x="8848" y="16977"/>
                    <a:pt x="8824" y="17100"/>
                    <a:pt x="8788" y="17235"/>
                  </a:cubicBezTo>
                  <a:lnTo>
                    <a:pt x="8788" y="17235"/>
                  </a:lnTo>
                  <a:cubicBezTo>
                    <a:pt x="8933" y="16995"/>
                    <a:pt x="9075" y="16753"/>
                    <a:pt x="9216" y="16508"/>
                  </a:cubicBezTo>
                  <a:lnTo>
                    <a:pt x="9216" y="16508"/>
                  </a:lnTo>
                  <a:cubicBezTo>
                    <a:pt x="9131" y="16724"/>
                    <a:pt x="9042" y="16942"/>
                    <a:pt x="8949" y="17162"/>
                  </a:cubicBezTo>
                  <a:lnTo>
                    <a:pt x="8949" y="17162"/>
                  </a:lnTo>
                  <a:cubicBezTo>
                    <a:pt x="8843" y="17353"/>
                    <a:pt x="8737" y="17545"/>
                    <a:pt x="8629" y="17733"/>
                  </a:cubicBezTo>
                  <a:lnTo>
                    <a:pt x="8629" y="17733"/>
                  </a:lnTo>
                  <a:cubicBezTo>
                    <a:pt x="8265" y="18736"/>
                    <a:pt x="7533" y="20140"/>
                    <a:pt x="6758" y="21500"/>
                  </a:cubicBezTo>
                  <a:lnTo>
                    <a:pt x="6758" y="21500"/>
                  </a:lnTo>
                  <a:cubicBezTo>
                    <a:pt x="5438" y="23771"/>
                    <a:pt x="3831" y="25968"/>
                    <a:pt x="2221" y="27989"/>
                  </a:cubicBezTo>
                  <a:cubicBezTo>
                    <a:pt x="1806" y="28518"/>
                    <a:pt x="1401" y="29078"/>
                    <a:pt x="969" y="29584"/>
                  </a:cubicBezTo>
                  <a:cubicBezTo>
                    <a:pt x="385" y="30354"/>
                    <a:pt x="48" y="30928"/>
                    <a:pt x="16" y="31183"/>
                  </a:cubicBezTo>
                  <a:cubicBezTo>
                    <a:pt x="0" y="31293"/>
                    <a:pt x="36" y="31346"/>
                    <a:pt x="117" y="31346"/>
                  </a:cubicBezTo>
                  <a:cubicBezTo>
                    <a:pt x="253" y="31346"/>
                    <a:pt x="516" y="31195"/>
                    <a:pt x="874" y="30919"/>
                  </a:cubicBezTo>
                  <a:cubicBezTo>
                    <a:pt x="1446" y="30485"/>
                    <a:pt x="2255" y="29732"/>
                    <a:pt x="3133" y="28705"/>
                  </a:cubicBezTo>
                  <a:cubicBezTo>
                    <a:pt x="3820" y="27943"/>
                    <a:pt x="4474" y="27120"/>
                    <a:pt x="5132" y="26302"/>
                  </a:cubicBezTo>
                  <a:cubicBezTo>
                    <a:pt x="7616" y="23405"/>
                    <a:pt x="10563" y="19118"/>
                    <a:pt x="12329" y="14146"/>
                  </a:cubicBezTo>
                  <a:cubicBezTo>
                    <a:pt x="13219" y="11675"/>
                    <a:pt x="13719" y="8976"/>
                    <a:pt x="13782" y="6550"/>
                  </a:cubicBezTo>
                  <a:cubicBezTo>
                    <a:pt x="13787" y="5931"/>
                    <a:pt x="13776" y="5339"/>
                    <a:pt x="13754" y="4780"/>
                  </a:cubicBezTo>
                  <a:cubicBezTo>
                    <a:pt x="13718" y="4214"/>
                    <a:pt x="13626" y="3657"/>
                    <a:pt x="13550" y="3150"/>
                  </a:cubicBezTo>
                  <a:cubicBezTo>
                    <a:pt x="13418" y="2138"/>
                    <a:pt x="13122" y="1249"/>
                    <a:pt x="12867" y="554"/>
                  </a:cubicBezTo>
                  <a:cubicBezTo>
                    <a:pt x="12710" y="145"/>
                    <a:pt x="12596" y="0"/>
                    <a:pt x="12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4" name="Google Shape;26664;p78">
              <a:extLst>
                <a:ext uri="{FF2B5EF4-FFF2-40B4-BE49-F238E27FC236}">
                  <a16:creationId xmlns:a16="http://schemas.microsoft.com/office/drawing/2014/main" id="{CE853EA6-D203-77A6-B78F-E16387C4CE3D}"/>
                </a:ext>
              </a:extLst>
            </p:cNvPr>
            <p:cNvSpPr/>
            <p:nvPr/>
          </p:nvSpPr>
          <p:spPr>
            <a:xfrm>
              <a:off x="4711275" y="2314625"/>
              <a:ext cx="12600" cy="106150"/>
            </a:xfrm>
            <a:custGeom>
              <a:avLst/>
              <a:gdLst/>
              <a:ahLst/>
              <a:cxnLst/>
              <a:rect l="l" t="t" r="r" b="b"/>
              <a:pathLst>
                <a:path w="504" h="4246" extrusionOk="0">
                  <a:moveTo>
                    <a:pt x="241" y="0"/>
                  </a:moveTo>
                  <a:cubicBezTo>
                    <a:pt x="231" y="571"/>
                    <a:pt x="235" y="1349"/>
                    <a:pt x="176" y="2102"/>
                  </a:cubicBezTo>
                  <a:cubicBezTo>
                    <a:pt x="1" y="3489"/>
                    <a:pt x="22" y="4245"/>
                    <a:pt x="135" y="4245"/>
                  </a:cubicBezTo>
                  <a:cubicBezTo>
                    <a:pt x="141" y="4245"/>
                    <a:pt x="146" y="4244"/>
                    <a:pt x="152" y="4240"/>
                  </a:cubicBezTo>
                  <a:cubicBezTo>
                    <a:pt x="286" y="3201"/>
                    <a:pt x="503" y="2215"/>
                    <a:pt x="357" y="653"/>
                  </a:cubicBezTo>
                  <a:cubicBezTo>
                    <a:pt x="291" y="285"/>
                    <a:pt x="257" y="97"/>
                    <a:pt x="241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5" name="Google Shape;26665;p78">
              <a:extLst>
                <a:ext uri="{FF2B5EF4-FFF2-40B4-BE49-F238E27FC236}">
                  <a16:creationId xmlns:a16="http://schemas.microsoft.com/office/drawing/2014/main" id="{92780547-3F16-0809-F7A3-01EE0D61334F}"/>
                </a:ext>
              </a:extLst>
            </p:cNvPr>
            <p:cNvSpPr/>
            <p:nvPr/>
          </p:nvSpPr>
          <p:spPr>
            <a:xfrm>
              <a:off x="4716075" y="2292275"/>
              <a:ext cx="1350" cy="22375"/>
            </a:xfrm>
            <a:custGeom>
              <a:avLst/>
              <a:gdLst/>
              <a:ahLst/>
              <a:cxnLst/>
              <a:rect l="l" t="t" r="r" b="b"/>
              <a:pathLst>
                <a:path w="54" h="895" extrusionOk="0">
                  <a:moveTo>
                    <a:pt x="0" y="1"/>
                  </a:moveTo>
                  <a:cubicBezTo>
                    <a:pt x="2" y="210"/>
                    <a:pt x="5" y="411"/>
                    <a:pt x="8" y="605"/>
                  </a:cubicBezTo>
                  <a:lnTo>
                    <a:pt x="28" y="777"/>
                  </a:lnTo>
                  <a:cubicBezTo>
                    <a:pt x="28" y="777"/>
                    <a:pt x="28" y="783"/>
                    <a:pt x="49" y="894"/>
                  </a:cubicBezTo>
                  <a:cubicBezTo>
                    <a:pt x="54" y="679"/>
                    <a:pt x="45" y="462"/>
                    <a:pt x="22" y="248"/>
                  </a:cubicBezTo>
                  <a:cubicBezTo>
                    <a:pt x="9" y="9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6" name="Google Shape;26666;p78">
              <a:extLst>
                <a:ext uri="{FF2B5EF4-FFF2-40B4-BE49-F238E27FC236}">
                  <a16:creationId xmlns:a16="http://schemas.microsoft.com/office/drawing/2014/main" id="{B0B17AF4-1CBF-FB6A-2218-EECE9B7F5CE0}"/>
                </a:ext>
              </a:extLst>
            </p:cNvPr>
            <p:cNvSpPr/>
            <p:nvPr/>
          </p:nvSpPr>
          <p:spPr>
            <a:xfrm>
              <a:off x="1320450" y="2084200"/>
              <a:ext cx="1043450" cy="549850"/>
            </a:xfrm>
            <a:custGeom>
              <a:avLst/>
              <a:gdLst/>
              <a:ahLst/>
              <a:cxnLst/>
              <a:rect l="l" t="t" r="r" b="b"/>
              <a:pathLst>
                <a:path w="41738" h="21994" extrusionOk="0">
                  <a:moveTo>
                    <a:pt x="41703" y="0"/>
                  </a:moveTo>
                  <a:cubicBezTo>
                    <a:pt x="41602" y="0"/>
                    <a:pt x="41282" y="88"/>
                    <a:pt x="40928" y="223"/>
                  </a:cubicBezTo>
                  <a:cubicBezTo>
                    <a:pt x="33917" y="2865"/>
                    <a:pt x="27033" y="5855"/>
                    <a:pt x="20317" y="9303"/>
                  </a:cubicBezTo>
                  <a:cubicBezTo>
                    <a:pt x="13605" y="12760"/>
                    <a:pt x="7041" y="16627"/>
                    <a:pt x="761" y="21284"/>
                  </a:cubicBezTo>
                  <a:cubicBezTo>
                    <a:pt x="341" y="21599"/>
                    <a:pt x="21" y="21894"/>
                    <a:pt x="0" y="21981"/>
                  </a:cubicBezTo>
                  <a:cubicBezTo>
                    <a:pt x="3" y="21990"/>
                    <a:pt x="11" y="21994"/>
                    <a:pt x="24" y="21994"/>
                  </a:cubicBezTo>
                  <a:cubicBezTo>
                    <a:pt x="108" y="21994"/>
                    <a:pt x="398" y="21822"/>
                    <a:pt x="740" y="21572"/>
                  </a:cubicBezTo>
                  <a:cubicBezTo>
                    <a:pt x="6999" y="16905"/>
                    <a:pt x="13566" y="13024"/>
                    <a:pt x="20279" y="9545"/>
                  </a:cubicBezTo>
                  <a:cubicBezTo>
                    <a:pt x="26998" y="6083"/>
                    <a:pt x="33886" y="3078"/>
                    <a:pt x="40882" y="429"/>
                  </a:cubicBezTo>
                  <a:cubicBezTo>
                    <a:pt x="41352" y="255"/>
                    <a:pt x="41733" y="71"/>
                    <a:pt x="41736" y="14"/>
                  </a:cubicBezTo>
                  <a:cubicBezTo>
                    <a:pt x="41737" y="5"/>
                    <a:pt x="41725" y="0"/>
                    <a:pt x="41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7" name="Google Shape;26667;p78">
              <a:extLst>
                <a:ext uri="{FF2B5EF4-FFF2-40B4-BE49-F238E27FC236}">
                  <a16:creationId xmlns:a16="http://schemas.microsoft.com/office/drawing/2014/main" id="{79A3BADF-FE3F-9353-8CB8-74F2FE053427}"/>
                </a:ext>
              </a:extLst>
            </p:cNvPr>
            <p:cNvSpPr/>
            <p:nvPr/>
          </p:nvSpPr>
          <p:spPr>
            <a:xfrm>
              <a:off x="2912700" y="2837675"/>
              <a:ext cx="48425" cy="29225"/>
            </a:xfrm>
            <a:custGeom>
              <a:avLst/>
              <a:gdLst/>
              <a:ahLst/>
              <a:cxnLst/>
              <a:rect l="l" t="t" r="r" b="b"/>
              <a:pathLst>
                <a:path w="1937" h="1169" extrusionOk="0">
                  <a:moveTo>
                    <a:pt x="1160" y="1"/>
                  </a:moveTo>
                  <a:lnTo>
                    <a:pt x="1160" y="1"/>
                  </a:lnTo>
                  <a:cubicBezTo>
                    <a:pt x="1152" y="26"/>
                    <a:pt x="1148" y="49"/>
                    <a:pt x="1147" y="72"/>
                  </a:cubicBezTo>
                  <a:lnTo>
                    <a:pt x="1147" y="72"/>
                  </a:lnTo>
                  <a:cubicBezTo>
                    <a:pt x="1151" y="49"/>
                    <a:pt x="1156" y="25"/>
                    <a:pt x="1160" y="1"/>
                  </a:cubicBezTo>
                  <a:close/>
                  <a:moveTo>
                    <a:pt x="1147" y="72"/>
                  </a:moveTo>
                  <a:cubicBezTo>
                    <a:pt x="923" y="1168"/>
                    <a:pt x="1" y="475"/>
                    <a:pt x="1120" y="1019"/>
                  </a:cubicBezTo>
                  <a:cubicBezTo>
                    <a:pt x="1936" y="506"/>
                    <a:pt x="1129" y="438"/>
                    <a:pt x="1147" y="72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8" name="Google Shape;26668;p78">
              <a:extLst>
                <a:ext uri="{FF2B5EF4-FFF2-40B4-BE49-F238E27FC236}">
                  <a16:creationId xmlns:a16="http://schemas.microsoft.com/office/drawing/2014/main" id="{92F0ED62-BFE9-B624-2385-C118A16D921C}"/>
                </a:ext>
              </a:extLst>
            </p:cNvPr>
            <p:cNvSpPr/>
            <p:nvPr/>
          </p:nvSpPr>
          <p:spPr>
            <a:xfrm>
              <a:off x="2867100" y="2889250"/>
              <a:ext cx="26300" cy="18075"/>
            </a:xfrm>
            <a:custGeom>
              <a:avLst/>
              <a:gdLst/>
              <a:ahLst/>
              <a:cxnLst/>
              <a:rect l="l" t="t" r="r" b="b"/>
              <a:pathLst>
                <a:path w="1052" h="723" extrusionOk="0">
                  <a:moveTo>
                    <a:pt x="765" y="0"/>
                  </a:moveTo>
                  <a:cubicBezTo>
                    <a:pt x="202" y="0"/>
                    <a:pt x="293" y="425"/>
                    <a:pt x="0" y="723"/>
                  </a:cubicBezTo>
                  <a:cubicBezTo>
                    <a:pt x="560" y="551"/>
                    <a:pt x="807" y="284"/>
                    <a:pt x="1051" y="28"/>
                  </a:cubicBezTo>
                  <a:cubicBezTo>
                    <a:pt x="940" y="9"/>
                    <a:pt x="846" y="0"/>
                    <a:pt x="765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9" name="Google Shape;26669;p78">
              <a:extLst>
                <a:ext uri="{FF2B5EF4-FFF2-40B4-BE49-F238E27FC236}">
                  <a16:creationId xmlns:a16="http://schemas.microsoft.com/office/drawing/2014/main" id="{A578A02C-093B-46F2-9C1D-20AF7B3C8A4F}"/>
                </a:ext>
              </a:extLst>
            </p:cNvPr>
            <p:cNvSpPr/>
            <p:nvPr/>
          </p:nvSpPr>
          <p:spPr>
            <a:xfrm>
              <a:off x="2321825" y="2598450"/>
              <a:ext cx="949550" cy="414550"/>
            </a:xfrm>
            <a:custGeom>
              <a:avLst/>
              <a:gdLst/>
              <a:ahLst/>
              <a:cxnLst/>
              <a:rect l="l" t="t" r="r" b="b"/>
              <a:pathLst>
                <a:path w="37982" h="16582" extrusionOk="0">
                  <a:moveTo>
                    <a:pt x="32903" y="0"/>
                  </a:moveTo>
                  <a:cubicBezTo>
                    <a:pt x="32271" y="0"/>
                    <a:pt x="31581" y="33"/>
                    <a:pt x="30838" y="99"/>
                  </a:cubicBezTo>
                  <a:cubicBezTo>
                    <a:pt x="27033" y="437"/>
                    <a:pt x="22135" y="1625"/>
                    <a:pt x="17223" y="3400"/>
                  </a:cubicBezTo>
                  <a:cubicBezTo>
                    <a:pt x="12311" y="5175"/>
                    <a:pt x="7786" y="7393"/>
                    <a:pt x="4644" y="9566"/>
                  </a:cubicBezTo>
                  <a:cubicBezTo>
                    <a:pt x="1502" y="11738"/>
                    <a:pt x="0" y="13687"/>
                    <a:pt x="469" y="14984"/>
                  </a:cubicBezTo>
                  <a:cubicBezTo>
                    <a:pt x="847" y="16028"/>
                    <a:pt x="2475" y="16581"/>
                    <a:pt x="5078" y="16581"/>
                  </a:cubicBezTo>
                  <a:cubicBezTo>
                    <a:pt x="5711" y="16581"/>
                    <a:pt x="6400" y="16548"/>
                    <a:pt x="7144" y="16482"/>
                  </a:cubicBezTo>
                  <a:cubicBezTo>
                    <a:pt x="10949" y="16144"/>
                    <a:pt x="15846" y="14957"/>
                    <a:pt x="20758" y="13182"/>
                  </a:cubicBezTo>
                  <a:cubicBezTo>
                    <a:pt x="25671" y="11406"/>
                    <a:pt x="30195" y="9189"/>
                    <a:pt x="33337" y="7015"/>
                  </a:cubicBezTo>
                  <a:cubicBezTo>
                    <a:pt x="36479" y="4843"/>
                    <a:pt x="37981" y="2894"/>
                    <a:pt x="37512" y="1597"/>
                  </a:cubicBezTo>
                  <a:cubicBezTo>
                    <a:pt x="37135" y="553"/>
                    <a:pt x="35506" y="0"/>
                    <a:pt x="32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0" name="Google Shape;26670;p78">
              <a:extLst>
                <a:ext uri="{FF2B5EF4-FFF2-40B4-BE49-F238E27FC236}">
                  <a16:creationId xmlns:a16="http://schemas.microsoft.com/office/drawing/2014/main" id="{004EE350-1160-34AF-4E71-CC8375DDEE76}"/>
                </a:ext>
              </a:extLst>
            </p:cNvPr>
            <p:cNvSpPr/>
            <p:nvPr/>
          </p:nvSpPr>
          <p:spPr>
            <a:xfrm flipH="1">
              <a:off x="1957598" y="29621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1" name="Google Shape;26671;p78">
              <a:extLst>
                <a:ext uri="{FF2B5EF4-FFF2-40B4-BE49-F238E27FC236}">
                  <a16:creationId xmlns:a16="http://schemas.microsoft.com/office/drawing/2014/main" id="{440036F7-33B7-3DFF-917A-C42DD760DBF9}"/>
                </a:ext>
              </a:extLst>
            </p:cNvPr>
            <p:cNvSpPr/>
            <p:nvPr/>
          </p:nvSpPr>
          <p:spPr>
            <a:xfrm flipH="1">
              <a:off x="1812143" y="31469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2" name="Google Shape;26672;p78">
              <a:extLst>
                <a:ext uri="{FF2B5EF4-FFF2-40B4-BE49-F238E27FC236}">
                  <a16:creationId xmlns:a16="http://schemas.microsoft.com/office/drawing/2014/main" id="{DF2E97F9-2543-01B0-F236-E6A4AF611A50}"/>
                </a:ext>
              </a:extLst>
            </p:cNvPr>
            <p:cNvSpPr/>
            <p:nvPr/>
          </p:nvSpPr>
          <p:spPr>
            <a:xfrm flipH="1">
              <a:off x="3896898" y="24382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3" name="Google Shape;26673;p78">
              <a:extLst>
                <a:ext uri="{FF2B5EF4-FFF2-40B4-BE49-F238E27FC236}">
                  <a16:creationId xmlns:a16="http://schemas.microsoft.com/office/drawing/2014/main" id="{5903183A-CD96-7F23-197E-A1BB638DC3E4}"/>
                </a:ext>
              </a:extLst>
            </p:cNvPr>
            <p:cNvSpPr/>
            <p:nvPr/>
          </p:nvSpPr>
          <p:spPr>
            <a:xfrm flipH="1">
              <a:off x="2906880" y="220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4" name="Google Shape;26674;p78">
              <a:extLst>
                <a:ext uri="{FF2B5EF4-FFF2-40B4-BE49-F238E27FC236}">
                  <a16:creationId xmlns:a16="http://schemas.microsoft.com/office/drawing/2014/main" id="{EDD8CEC3-8411-8FD7-83B5-DBB9C58CE488}"/>
                </a:ext>
              </a:extLst>
            </p:cNvPr>
            <p:cNvSpPr/>
            <p:nvPr/>
          </p:nvSpPr>
          <p:spPr>
            <a:xfrm flipH="1">
              <a:off x="2211505" y="30326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5" name="Google Shape;26675;p78">
              <a:extLst>
                <a:ext uri="{FF2B5EF4-FFF2-40B4-BE49-F238E27FC236}">
                  <a16:creationId xmlns:a16="http://schemas.microsoft.com/office/drawing/2014/main" id="{546134CF-322A-4B3B-0A5B-C6A15BB0C598}"/>
                </a:ext>
              </a:extLst>
            </p:cNvPr>
            <p:cNvSpPr/>
            <p:nvPr/>
          </p:nvSpPr>
          <p:spPr>
            <a:xfrm flipH="1">
              <a:off x="1260380" y="333235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6" name="Google Shape;26676;p78">
              <a:extLst>
                <a:ext uri="{FF2B5EF4-FFF2-40B4-BE49-F238E27FC236}">
                  <a16:creationId xmlns:a16="http://schemas.microsoft.com/office/drawing/2014/main" id="{ABC6870B-156B-ADB4-6EC9-65A6D6426C3A}"/>
                </a:ext>
              </a:extLst>
            </p:cNvPr>
            <p:cNvSpPr/>
            <p:nvPr/>
          </p:nvSpPr>
          <p:spPr>
            <a:xfrm flipH="1">
              <a:off x="2074280" y="251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7" name="Google Shape;26677;p78">
              <a:extLst>
                <a:ext uri="{FF2B5EF4-FFF2-40B4-BE49-F238E27FC236}">
                  <a16:creationId xmlns:a16="http://schemas.microsoft.com/office/drawing/2014/main" id="{F767937F-F491-AF69-384F-65EEAB9CC74C}"/>
                </a:ext>
              </a:extLst>
            </p:cNvPr>
            <p:cNvSpPr/>
            <p:nvPr/>
          </p:nvSpPr>
          <p:spPr>
            <a:xfrm flipH="1">
              <a:off x="4265280" y="2329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8" name="Google Shape;26678;p78">
              <a:extLst>
                <a:ext uri="{FF2B5EF4-FFF2-40B4-BE49-F238E27FC236}">
                  <a16:creationId xmlns:a16="http://schemas.microsoft.com/office/drawing/2014/main" id="{131BA023-774F-9C08-40A7-1E8B4B122BD7}"/>
                </a:ext>
              </a:extLst>
            </p:cNvPr>
            <p:cNvSpPr/>
            <p:nvPr/>
          </p:nvSpPr>
          <p:spPr>
            <a:xfrm flipH="1">
              <a:off x="3314171" y="2627776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9" name="Google Shape;26679;p78">
              <a:extLst>
                <a:ext uri="{FF2B5EF4-FFF2-40B4-BE49-F238E27FC236}">
                  <a16:creationId xmlns:a16="http://schemas.microsoft.com/office/drawing/2014/main" id="{C700EA95-662C-8F73-70FD-54AFD949F4DB}"/>
                </a:ext>
              </a:extLst>
            </p:cNvPr>
            <p:cNvSpPr/>
            <p:nvPr/>
          </p:nvSpPr>
          <p:spPr>
            <a:xfrm flipH="1">
              <a:off x="3595580" y="2273347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80" name="Google Shape;26680;p78">
              <a:extLst>
                <a:ext uri="{FF2B5EF4-FFF2-40B4-BE49-F238E27FC236}">
                  <a16:creationId xmlns:a16="http://schemas.microsoft.com/office/drawing/2014/main" id="{8B39F966-73E7-0000-C7C7-87A87CABB02A}"/>
                </a:ext>
              </a:extLst>
            </p:cNvPr>
            <p:cNvSpPr/>
            <p:nvPr/>
          </p:nvSpPr>
          <p:spPr>
            <a:xfrm flipH="1">
              <a:off x="3896830" y="20842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81" name="Google Shape;26681;p78">
              <a:extLst>
                <a:ext uri="{FF2B5EF4-FFF2-40B4-BE49-F238E27FC236}">
                  <a16:creationId xmlns:a16="http://schemas.microsoft.com/office/drawing/2014/main" id="{B509F864-5082-8258-C7C8-A974DE2703F9}"/>
                </a:ext>
              </a:extLst>
            </p:cNvPr>
            <p:cNvSpPr/>
            <p:nvPr/>
          </p:nvSpPr>
          <p:spPr>
            <a:xfrm flipH="1">
              <a:off x="1596718" y="2832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sp>
        <p:nvSpPr>
          <p:cNvPr id="26682" name="Google Shape;26682;p78">
            <a:extLst>
              <a:ext uri="{FF2B5EF4-FFF2-40B4-BE49-F238E27FC236}">
                <a16:creationId xmlns:a16="http://schemas.microsoft.com/office/drawing/2014/main" id="{A6CFA489-F518-8B72-9A92-541412A6F914}"/>
              </a:ext>
            </a:extLst>
          </p:cNvPr>
          <p:cNvSpPr/>
          <p:nvPr/>
        </p:nvSpPr>
        <p:spPr>
          <a:xfrm>
            <a:off x="5442095" y="1159891"/>
            <a:ext cx="213900" cy="213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683" name="Google Shape;26683;p78">
            <a:extLst>
              <a:ext uri="{FF2B5EF4-FFF2-40B4-BE49-F238E27FC236}">
                <a16:creationId xmlns:a16="http://schemas.microsoft.com/office/drawing/2014/main" id="{71FD5E41-0ECB-D682-DB26-1A2FE6B59A92}"/>
              </a:ext>
            </a:extLst>
          </p:cNvPr>
          <p:cNvSpPr txBox="1"/>
          <p:nvPr/>
        </p:nvSpPr>
        <p:spPr>
          <a:xfrm>
            <a:off x="5783731" y="1112200"/>
            <a:ext cx="2468076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2"/>
                </a:solidFill>
                <a:latin typeface="Proxima Nova" panose="020B0604020202020204" charset="0"/>
                <a:ea typeface="Big Shoulders Text"/>
                <a:cs typeface="Big Shoulders Text"/>
                <a:sym typeface="Big Shoulders Text"/>
              </a:rPr>
              <a:t>Galaxy Arms Speed</a:t>
            </a:r>
            <a:endParaRPr sz="2000" dirty="0">
              <a:solidFill>
                <a:schemeClr val="accent2"/>
              </a:solidFill>
              <a:latin typeface="Proxima Nova" panose="020B0604020202020204" charset="0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26684" name="Google Shape;26684;p78">
            <a:extLst>
              <a:ext uri="{FF2B5EF4-FFF2-40B4-BE49-F238E27FC236}">
                <a16:creationId xmlns:a16="http://schemas.microsoft.com/office/drawing/2014/main" id="{F25FA4C2-AFE8-C99A-E197-92CA774DCA0D}"/>
              </a:ext>
            </a:extLst>
          </p:cNvPr>
          <p:cNvSpPr txBox="1"/>
          <p:nvPr/>
        </p:nvSpPr>
        <p:spPr>
          <a:xfrm>
            <a:off x="5783885" y="1699750"/>
            <a:ext cx="272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Unexpected errors in the estimate of galaxies’ arm speed can only be explained by DM</a:t>
            </a:r>
            <a:endParaRPr dirty="0">
              <a:solidFill>
                <a:schemeClr val="accent3"/>
              </a:solidFill>
              <a:latin typeface="Proxima Nova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26685" name="Google Shape;26685;p78">
            <a:extLst>
              <a:ext uri="{FF2B5EF4-FFF2-40B4-BE49-F238E27FC236}">
                <a16:creationId xmlns:a16="http://schemas.microsoft.com/office/drawing/2014/main" id="{A6CC7ECF-21A4-99C6-B8CA-7523AE8880AA}"/>
              </a:ext>
            </a:extLst>
          </p:cNvPr>
          <p:cNvCxnSpPr/>
          <p:nvPr/>
        </p:nvCxnSpPr>
        <p:spPr>
          <a:xfrm>
            <a:off x="5864801" y="1455841"/>
            <a:ext cx="1474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86" name="Google Shape;26686;p78">
            <a:extLst>
              <a:ext uri="{FF2B5EF4-FFF2-40B4-BE49-F238E27FC236}">
                <a16:creationId xmlns:a16="http://schemas.microsoft.com/office/drawing/2014/main" id="{24A16483-A87C-7580-CC04-9CA37C642721}"/>
              </a:ext>
            </a:extLst>
          </p:cNvPr>
          <p:cNvSpPr/>
          <p:nvPr/>
        </p:nvSpPr>
        <p:spPr>
          <a:xfrm>
            <a:off x="5442249" y="2474595"/>
            <a:ext cx="213900" cy="213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687" name="Google Shape;26687;p78">
            <a:extLst>
              <a:ext uri="{FF2B5EF4-FFF2-40B4-BE49-F238E27FC236}">
                <a16:creationId xmlns:a16="http://schemas.microsoft.com/office/drawing/2014/main" id="{2D0E7D1A-0E0D-4372-ABE9-4A6D15E318D1}"/>
              </a:ext>
            </a:extLst>
          </p:cNvPr>
          <p:cNvSpPr txBox="1"/>
          <p:nvPr/>
        </p:nvSpPr>
        <p:spPr>
          <a:xfrm>
            <a:off x="5783884" y="2431380"/>
            <a:ext cx="2271431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2"/>
                </a:solidFill>
                <a:latin typeface="Proxima Nova" panose="020B0604020202020204" charset="0"/>
                <a:ea typeface="Big Shoulders Text"/>
                <a:cs typeface="Big Shoulders Text"/>
                <a:sym typeface="Big Shoulders Text"/>
              </a:rPr>
              <a:t>Universe Structure</a:t>
            </a:r>
            <a:endParaRPr sz="2000" dirty="0">
              <a:solidFill>
                <a:schemeClr val="accent2"/>
              </a:solidFill>
              <a:latin typeface="Proxima Nova" panose="020B0604020202020204" charset="0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26688" name="Google Shape;26688;p78">
            <a:extLst>
              <a:ext uri="{FF2B5EF4-FFF2-40B4-BE49-F238E27FC236}">
                <a16:creationId xmlns:a16="http://schemas.microsoft.com/office/drawing/2014/main" id="{C2A2F1AB-6AB2-6CA8-4442-248643F46060}"/>
              </a:ext>
            </a:extLst>
          </p:cNvPr>
          <p:cNvSpPr txBox="1"/>
          <p:nvPr/>
        </p:nvSpPr>
        <p:spPr>
          <a:xfrm>
            <a:off x="5783885" y="2797961"/>
            <a:ext cx="2720700" cy="75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Cosmological Structures’ theory hold only if DM is taken into account</a:t>
            </a:r>
          </a:p>
        </p:txBody>
      </p:sp>
      <p:cxnSp>
        <p:nvCxnSpPr>
          <p:cNvPr id="26689" name="Google Shape;26689;p78">
            <a:extLst>
              <a:ext uri="{FF2B5EF4-FFF2-40B4-BE49-F238E27FC236}">
                <a16:creationId xmlns:a16="http://schemas.microsoft.com/office/drawing/2014/main" id="{10F0E202-AB9F-7B18-8CE5-87C550C9F780}"/>
              </a:ext>
            </a:extLst>
          </p:cNvPr>
          <p:cNvCxnSpPr/>
          <p:nvPr/>
        </p:nvCxnSpPr>
        <p:spPr>
          <a:xfrm>
            <a:off x="5864955" y="2775021"/>
            <a:ext cx="1474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690" name="Google Shape;26690;p78">
            <a:extLst>
              <a:ext uri="{FF2B5EF4-FFF2-40B4-BE49-F238E27FC236}">
                <a16:creationId xmlns:a16="http://schemas.microsoft.com/office/drawing/2014/main" id="{BAA38CD2-C749-6BAA-EE3A-CC33CA27D1AC}"/>
              </a:ext>
            </a:extLst>
          </p:cNvPr>
          <p:cNvSpPr/>
          <p:nvPr/>
        </p:nvSpPr>
        <p:spPr>
          <a:xfrm>
            <a:off x="5442095" y="3841368"/>
            <a:ext cx="213900" cy="213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691" name="Google Shape;26691;p78">
            <a:extLst>
              <a:ext uri="{FF2B5EF4-FFF2-40B4-BE49-F238E27FC236}">
                <a16:creationId xmlns:a16="http://schemas.microsoft.com/office/drawing/2014/main" id="{A41BF0F5-C54B-E9A3-A99B-B9291EE0C3A4}"/>
              </a:ext>
            </a:extLst>
          </p:cNvPr>
          <p:cNvSpPr txBox="1"/>
          <p:nvPr/>
        </p:nvSpPr>
        <p:spPr>
          <a:xfrm>
            <a:off x="5783730" y="3789562"/>
            <a:ext cx="3024183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2"/>
                </a:solidFill>
                <a:latin typeface="Proxima Nova" panose="020B0604020202020204" charset="0"/>
                <a:ea typeface="Big Shoulders Text"/>
                <a:cs typeface="Big Shoulders Text"/>
                <a:sym typeface="Big Shoulders Text"/>
              </a:rPr>
              <a:t>Gravitational Lensing</a:t>
            </a:r>
            <a:endParaRPr sz="2000" dirty="0">
              <a:solidFill>
                <a:schemeClr val="accent2"/>
              </a:solidFill>
              <a:latin typeface="Proxima Nova" panose="020B0604020202020204" charset="0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26692" name="Google Shape;26692;p78">
            <a:extLst>
              <a:ext uri="{FF2B5EF4-FFF2-40B4-BE49-F238E27FC236}">
                <a16:creationId xmlns:a16="http://schemas.microsoft.com/office/drawing/2014/main" id="{E21828F7-373F-8A2E-DA97-1B13D4014C6F}"/>
              </a:ext>
            </a:extLst>
          </p:cNvPr>
          <p:cNvSpPr txBox="1"/>
          <p:nvPr/>
        </p:nvSpPr>
        <p:spPr>
          <a:xfrm>
            <a:off x="5783731" y="4246234"/>
            <a:ext cx="272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Only DM can explain the </a:t>
            </a:r>
            <a:r>
              <a:rPr lang="en" b="1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Bullet Cluster</a:t>
            </a: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’s gravitational lensins</a:t>
            </a:r>
            <a:endParaRPr dirty="0">
              <a:solidFill>
                <a:schemeClr val="accent3"/>
              </a:solidFill>
              <a:latin typeface="Proxima Nova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26693" name="Google Shape;26693;p78">
            <a:extLst>
              <a:ext uri="{FF2B5EF4-FFF2-40B4-BE49-F238E27FC236}">
                <a16:creationId xmlns:a16="http://schemas.microsoft.com/office/drawing/2014/main" id="{024BBDA1-7F45-4E53-D87F-5EF48D5EC33C}"/>
              </a:ext>
            </a:extLst>
          </p:cNvPr>
          <p:cNvCxnSpPr/>
          <p:nvPr/>
        </p:nvCxnSpPr>
        <p:spPr>
          <a:xfrm>
            <a:off x="5864801" y="4133204"/>
            <a:ext cx="1474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7F2F101F-9781-1BCF-8909-00552468949D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5CC9AC27-004F-B871-D1D6-0DEA7BE60AE6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EE2BA34C-D3FF-8D0D-BC95-E86728014B82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39D693B4-7056-BD53-7671-9843156D9F60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F61053FB-459F-B929-B7FA-031ACB0FB4B5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6831B102-F95D-A8B3-802A-18DA7812F60C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170F366-A6C1-0B49-330F-7AD30A0CEFE6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910E8E-60F5-845B-74D1-3400605216A0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14A980B6-FB71-F802-D9F3-9ADDEF594537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D86F3D00-E2A4-D783-B796-86E81A3533EF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428B1C12-64AF-8E1C-3D6B-DB84B5D5C0BE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179EB1DA-F766-882E-65BA-F5D5BCEB2340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CD9A68FE-4CEB-1DA7-41AF-6348D6545186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5AAFED2E-A75C-10F1-B535-5B4CD1812A71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909577A8-22B8-9A90-1CD8-FC567F7BCE13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7C63BA2F-2F38-0D6C-174D-5EEE2ECF9C5C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2EFF174D-6B42-B3C3-A336-5BC507EF6DDE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pic>
        <p:nvPicPr>
          <p:cNvPr id="1028" name="Picture 4" descr="Galaxy rotation curve - Citizendium">
            <a:extLst>
              <a:ext uri="{FF2B5EF4-FFF2-40B4-BE49-F238E27FC236}">
                <a16:creationId xmlns:a16="http://schemas.microsoft.com/office/drawing/2014/main" id="{EB7041AE-7567-0BC0-EEAC-13B650122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0" t="-4782" r="-2296" b="-4725"/>
          <a:stretch>
            <a:fillRect/>
          </a:stretch>
        </p:blipFill>
        <p:spPr bwMode="auto">
          <a:xfrm rot="20436092">
            <a:off x="2285627" y="543024"/>
            <a:ext cx="1937957" cy="1421257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igure 2 - An image of the Bullet Cluster produced by NASA’s Hubble Space Telescope and the Chandra X-ray Observatory.">
            <a:extLst>
              <a:ext uri="{FF2B5EF4-FFF2-40B4-BE49-F238E27FC236}">
                <a16:creationId xmlns:a16="http://schemas.microsoft.com/office/drawing/2014/main" id="{7F66A5E5-0B99-913C-689F-AAE0EDA3A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1579" r="1164" b="2429"/>
          <a:stretch/>
        </p:blipFill>
        <p:spPr bwMode="auto">
          <a:xfrm>
            <a:off x="3255535" y="3186607"/>
            <a:ext cx="1868289" cy="132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e 27">
            <a:extLst>
              <a:ext uri="{FF2B5EF4-FFF2-40B4-BE49-F238E27FC236}">
                <a16:creationId xmlns:a16="http://schemas.microsoft.com/office/drawing/2014/main" id="{BAE1D3F6-A368-206E-BF72-3EA752D2E86A}"/>
              </a:ext>
            </a:extLst>
          </p:cNvPr>
          <p:cNvSpPr/>
          <p:nvPr/>
        </p:nvSpPr>
        <p:spPr>
          <a:xfrm>
            <a:off x="3602516" y="3529385"/>
            <a:ext cx="505154" cy="84592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accent3">
                    <a:lumMod val="50000"/>
                  </a:schemeClr>
                </a:solidFill>
              </a:ln>
              <a:latin typeface="Proxima Nova" panose="020B0604020202020204" charset="0"/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921CC7FA-F23A-0C91-B201-F5F5485F2A50}"/>
              </a:ext>
            </a:extLst>
          </p:cNvPr>
          <p:cNvSpPr/>
          <p:nvPr/>
        </p:nvSpPr>
        <p:spPr>
          <a:xfrm>
            <a:off x="4390499" y="3601340"/>
            <a:ext cx="428253" cy="533489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accent3">
                    <a:lumMod val="50000"/>
                  </a:schemeClr>
                </a:solidFill>
              </a:ln>
              <a:latin typeface="Proxima Nova" panose="020B0604020202020204" charset="0"/>
            </a:endParaRP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416EDCEB-D332-A7F8-2A30-02DA590D8956}"/>
              </a:ext>
            </a:extLst>
          </p:cNvPr>
          <p:cNvSpPr/>
          <p:nvPr/>
        </p:nvSpPr>
        <p:spPr>
          <a:xfrm>
            <a:off x="3910340" y="3316852"/>
            <a:ext cx="642901" cy="1058460"/>
          </a:xfrm>
          <a:prstGeom prst="ellipse">
            <a:avLst/>
          </a:prstGeom>
          <a:noFill/>
          <a:ln>
            <a:solidFill>
              <a:srgbClr val="EA5C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n>
                <a:solidFill>
                  <a:schemeClr val="accent3">
                    <a:lumMod val="50000"/>
                  </a:schemeClr>
                </a:solidFill>
              </a:ln>
              <a:latin typeface="Proxima Nova" panose="020B0604020202020204" charset="0"/>
            </a:endParaRPr>
          </a:p>
        </p:txBody>
      </p:sp>
      <p:sp>
        <p:nvSpPr>
          <p:cNvPr id="31" name="Google Shape;26684;p78">
            <a:extLst>
              <a:ext uri="{FF2B5EF4-FFF2-40B4-BE49-F238E27FC236}">
                <a16:creationId xmlns:a16="http://schemas.microsoft.com/office/drawing/2014/main" id="{DD265EA3-11C6-E5F7-6B16-D76D3DF35C3F}"/>
              </a:ext>
            </a:extLst>
          </p:cNvPr>
          <p:cNvSpPr txBox="1"/>
          <p:nvPr/>
        </p:nvSpPr>
        <p:spPr>
          <a:xfrm>
            <a:off x="4610208" y="4189829"/>
            <a:ext cx="517922" cy="3279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accent3">
                    <a:lumMod val="75000"/>
                  </a:schemeClr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DM mass</a:t>
            </a:r>
            <a:endParaRPr sz="1000" dirty="0">
              <a:solidFill>
                <a:schemeClr val="accent3">
                  <a:lumMod val="75000"/>
                </a:schemeClr>
              </a:solidFill>
              <a:latin typeface="Proxima Nova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26684;p78">
            <a:extLst>
              <a:ext uri="{FF2B5EF4-FFF2-40B4-BE49-F238E27FC236}">
                <a16:creationId xmlns:a16="http://schemas.microsoft.com/office/drawing/2014/main" id="{4D74D328-9912-5B7D-C552-542728F940B2}"/>
              </a:ext>
            </a:extLst>
          </p:cNvPr>
          <p:cNvSpPr txBox="1"/>
          <p:nvPr/>
        </p:nvSpPr>
        <p:spPr>
          <a:xfrm>
            <a:off x="3231845" y="3164922"/>
            <a:ext cx="552627" cy="3279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EA5C7A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visible mass</a:t>
            </a:r>
            <a:endParaRPr sz="1000" dirty="0">
              <a:solidFill>
                <a:srgbClr val="EA5C7A"/>
              </a:solidFill>
              <a:latin typeface="Proxima Nova" panose="020B0604020202020204" charset="0"/>
              <a:ea typeface="Roboto"/>
              <a:cs typeface="Roboto"/>
              <a:sym typeface="Roboto"/>
            </a:endParaRP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E8996067-5058-E3AB-6ADD-E3A3EE35B13E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3784472" y="3328894"/>
            <a:ext cx="260027" cy="63235"/>
          </a:xfrm>
          <a:prstGeom prst="straightConnector1">
            <a:avLst/>
          </a:prstGeom>
          <a:ln>
            <a:solidFill>
              <a:srgbClr val="EA5C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A1C051F0-AD95-BE01-5F3D-B4349A6F8E42}"/>
              </a:ext>
            </a:extLst>
          </p:cNvPr>
          <p:cNvCxnSpPr>
            <a:endCxn id="29" idx="5"/>
          </p:cNvCxnSpPr>
          <p:nvPr/>
        </p:nvCxnSpPr>
        <p:spPr>
          <a:xfrm flipH="1" flipV="1">
            <a:off x="4756036" y="4056701"/>
            <a:ext cx="104377" cy="13312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823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8">
          <a:extLst>
            <a:ext uri="{FF2B5EF4-FFF2-40B4-BE49-F238E27FC236}">
              <a16:creationId xmlns:a16="http://schemas.microsoft.com/office/drawing/2014/main" id="{DE93446B-74AB-3C61-4471-D144EAD1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99" name="Google Shape;26799;p80">
            <a:extLst>
              <a:ext uri="{FF2B5EF4-FFF2-40B4-BE49-F238E27FC236}">
                <a16:creationId xmlns:a16="http://schemas.microsoft.com/office/drawing/2014/main" id="{005F8714-E9EC-9AAF-65CE-64486740C6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Proxima Nova" panose="020B0604020202020204" charset="0"/>
              </a:rPr>
              <a:t>Other Contributions of DAMPE</a:t>
            </a:r>
            <a:endParaRPr b="1" dirty="0">
              <a:solidFill>
                <a:schemeClr val="accent4">
                  <a:lumMod val="20000"/>
                  <a:lumOff val="8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26800" name="Google Shape;26800;p80">
            <a:extLst>
              <a:ext uri="{FF2B5EF4-FFF2-40B4-BE49-F238E27FC236}">
                <a16:creationId xmlns:a16="http://schemas.microsoft.com/office/drawing/2014/main" id="{DF70425E-5849-41EF-FE90-2D01FCAEA0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53499" y="1456125"/>
            <a:ext cx="3888735" cy="8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During its many years of operativity, DAMPE has provided data about many different phenomena, including but not limited to:</a:t>
            </a:r>
          </a:p>
          <a:p>
            <a:pPr marL="285750" indent="-285750">
              <a:spcAft>
                <a:spcPts val="1600"/>
              </a:spcAft>
            </a:pP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Electron/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Positron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spectrum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measurements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;</a:t>
            </a:r>
          </a:p>
          <a:p>
            <a:pPr marL="285750" indent="-285750">
              <a:spcAft>
                <a:spcPts val="1600"/>
              </a:spcAft>
            </a:pP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Cosmic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Rays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Charge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Measurement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;</a:t>
            </a:r>
          </a:p>
          <a:p>
            <a:pPr marL="285750" indent="-285750">
              <a:spcAft>
                <a:spcPts val="1600"/>
              </a:spcAft>
            </a:pP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Helium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Spectrum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measurement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(25 GeV – 4.6 TeV);</a:t>
            </a:r>
          </a:p>
          <a:p>
            <a:pPr marL="285750" indent="-285750">
              <a:spcAft>
                <a:spcPts val="1600"/>
              </a:spcAft>
            </a:pP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Geminga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and Vela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Pulsars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’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periodicity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measurement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  <a:cs typeface="Cascadia Mono SemiBold" panose="020B0609020000020004" pitchFamily="49" charset="0"/>
              </a:rPr>
              <a:t> (1-100 GeV);</a:t>
            </a:r>
            <a:endParaRPr dirty="0">
              <a:solidFill>
                <a:schemeClr val="bg1"/>
              </a:solidFill>
              <a:latin typeface="Proxima Nova" panose="020B0604020202020204" charset="0"/>
              <a:cs typeface="Cascadia Mono SemiBold" panose="020B0609020000020004" pitchFamily="49" charset="0"/>
            </a:endParaRPr>
          </a:p>
        </p:txBody>
      </p:sp>
      <p:pic>
        <p:nvPicPr>
          <p:cNvPr id="26801" name="Google Shape;26801;p80">
            <a:extLst>
              <a:ext uri="{FF2B5EF4-FFF2-40B4-BE49-F238E27FC236}">
                <a16:creationId xmlns:a16="http://schemas.microsoft.com/office/drawing/2014/main" id="{ABBE79C3-BC5E-DC35-B098-9AC35A257B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1506675" y="1456125"/>
            <a:ext cx="2775000" cy="277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802" name="Google Shape;26802;p80">
            <a:extLst>
              <a:ext uri="{FF2B5EF4-FFF2-40B4-BE49-F238E27FC236}">
                <a16:creationId xmlns:a16="http://schemas.microsoft.com/office/drawing/2014/main" id="{A7010B38-041A-36CF-3D3C-BE7D051B94BD}"/>
              </a:ext>
            </a:extLst>
          </p:cNvPr>
          <p:cNvPicPr preferRelativeResize="0"/>
          <p:nvPr/>
        </p:nvPicPr>
        <p:blipFill rotWithShape="1">
          <a:blip r:embed="rId4"/>
          <a:srcRect l="16667" r="16667"/>
          <a:stretch/>
        </p:blipFill>
        <p:spPr>
          <a:xfrm>
            <a:off x="1506675" y="1456125"/>
            <a:ext cx="2775000" cy="2775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6803" name="Google Shape;26803;p80">
            <a:extLst>
              <a:ext uri="{FF2B5EF4-FFF2-40B4-BE49-F238E27FC236}">
                <a16:creationId xmlns:a16="http://schemas.microsoft.com/office/drawing/2014/main" id="{CB0A697F-9A54-D9DD-522A-DDC32FA92FEB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804" name="Google Shape;26804;p80">
              <a:extLst>
                <a:ext uri="{FF2B5EF4-FFF2-40B4-BE49-F238E27FC236}">
                  <a16:creationId xmlns:a16="http://schemas.microsoft.com/office/drawing/2014/main" id="{74549976-FF9F-BEE7-EB98-BDCC25BD066C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805" name="Google Shape;26805;p80">
              <a:extLst>
                <a:ext uri="{FF2B5EF4-FFF2-40B4-BE49-F238E27FC236}">
                  <a16:creationId xmlns:a16="http://schemas.microsoft.com/office/drawing/2014/main" id="{CF3D210B-EFD6-2D08-9AC8-F03959A01333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06" name="Google Shape;26806;p80">
            <a:extLst>
              <a:ext uri="{FF2B5EF4-FFF2-40B4-BE49-F238E27FC236}">
                <a16:creationId xmlns:a16="http://schemas.microsoft.com/office/drawing/2014/main" id="{1BDF8B65-682F-320C-1052-6EFF9BD66A93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807" name="Google Shape;26807;p80">
              <a:extLst>
                <a:ext uri="{FF2B5EF4-FFF2-40B4-BE49-F238E27FC236}">
                  <a16:creationId xmlns:a16="http://schemas.microsoft.com/office/drawing/2014/main" id="{19304300-FA16-2CBA-4697-DB8AFF1AB8CA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808" name="Google Shape;26808;p80">
              <a:extLst>
                <a:ext uri="{FF2B5EF4-FFF2-40B4-BE49-F238E27FC236}">
                  <a16:creationId xmlns:a16="http://schemas.microsoft.com/office/drawing/2014/main" id="{B0FF49D9-C2A6-B0DB-260B-C367E43D55AB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09" name="Google Shape;26809;p8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0F63C31-B963-DDBD-D2BD-1E4EEC150E5F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10" name="Google Shape;26810;p8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2288088-8AC7-58ED-0EE6-1A8566E9BCFD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11" name="Google Shape;26811;p80">
            <a:extLst>
              <a:ext uri="{FF2B5EF4-FFF2-40B4-BE49-F238E27FC236}">
                <a16:creationId xmlns:a16="http://schemas.microsoft.com/office/drawing/2014/main" id="{E7E94924-1AD0-7F94-1187-8499F07BFC9E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812" name="Google Shape;26812;p80">
              <a:extLst>
                <a:ext uri="{FF2B5EF4-FFF2-40B4-BE49-F238E27FC236}">
                  <a16:creationId xmlns:a16="http://schemas.microsoft.com/office/drawing/2014/main" id="{67F5C4B9-641D-1E4F-0F2D-B18608AEA8B0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813" name="Google Shape;26813;p80">
                <a:extLst>
                  <a:ext uri="{FF2B5EF4-FFF2-40B4-BE49-F238E27FC236}">
                    <a16:creationId xmlns:a16="http://schemas.microsoft.com/office/drawing/2014/main" id="{9C594A82-EBB9-CED6-CCC8-C268AFF5DF3F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4" name="Google Shape;26814;p80">
                <a:extLst>
                  <a:ext uri="{FF2B5EF4-FFF2-40B4-BE49-F238E27FC236}">
                    <a16:creationId xmlns:a16="http://schemas.microsoft.com/office/drawing/2014/main" id="{32B00746-70E4-9A41-3BBA-C79334B5146A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5" name="Google Shape;26815;p80">
                <a:extLst>
                  <a:ext uri="{FF2B5EF4-FFF2-40B4-BE49-F238E27FC236}">
                    <a16:creationId xmlns:a16="http://schemas.microsoft.com/office/drawing/2014/main" id="{341101CC-0CA6-1D6F-CDE0-1450ECF7313F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6" name="Google Shape;26816;p80">
                <a:extLst>
                  <a:ext uri="{FF2B5EF4-FFF2-40B4-BE49-F238E27FC236}">
                    <a16:creationId xmlns:a16="http://schemas.microsoft.com/office/drawing/2014/main" id="{426E195F-9A6D-8C20-DB7B-97060F289A58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7" name="Google Shape;26817;p80">
                <a:extLst>
                  <a:ext uri="{FF2B5EF4-FFF2-40B4-BE49-F238E27FC236}">
                    <a16:creationId xmlns:a16="http://schemas.microsoft.com/office/drawing/2014/main" id="{75ECBF73-7859-E0BA-4088-1EF660390974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6818" name="Google Shape;26818;p80">
              <a:extLst>
                <a:ext uri="{FF2B5EF4-FFF2-40B4-BE49-F238E27FC236}">
                  <a16:creationId xmlns:a16="http://schemas.microsoft.com/office/drawing/2014/main" id="{1410F6D9-8B1C-6459-C36C-F8BEDDA6439A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819" name="Google Shape;26819;p80">
            <a:hlinkClick r:id="" action="ppaction://noaction"/>
            <a:extLst>
              <a:ext uri="{FF2B5EF4-FFF2-40B4-BE49-F238E27FC236}">
                <a16:creationId xmlns:a16="http://schemas.microsoft.com/office/drawing/2014/main" id="{CA7A8C20-4CD3-214F-D0C1-B7D11BC724EF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101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6848">
          <a:extLst>
            <a:ext uri="{FF2B5EF4-FFF2-40B4-BE49-F238E27FC236}">
              <a16:creationId xmlns:a16="http://schemas.microsoft.com/office/drawing/2014/main" id="{BC92FCDD-0D03-E758-8E6D-CED3C21A5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49FBF92-BE75-2982-2FA3-65531C80E75D}"/>
              </a:ext>
            </a:extLst>
          </p:cNvPr>
          <p:cNvSpPr/>
          <p:nvPr/>
        </p:nvSpPr>
        <p:spPr>
          <a:xfrm>
            <a:off x="0" y="3310194"/>
            <a:ext cx="9165982" cy="183330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849" name="Google Shape;26849;p82">
            <a:extLst>
              <a:ext uri="{FF2B5EF4-FFF2-40B4-BE49-F238E27FC236}">
                <a16:creationId xmlns:a16="http://schemas.microsoft.com/office/drawing/2014/main" id="{B24D8490-573F-9D4A-7F73-E75784201A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7606" y="3940497"/>
            <a:ext cx="663077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it-IT" sz="4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THANKS FOR YOUR ATTENTION</a:t>
            </a:r>
            <a:endParaRPr sz="4400" b="1" dirty="0">
              <a:solidFill>
                <a:schemeClr val="accent5">
                  <a:lumMod val="9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B08F662-196E-B0CF-2AA2-9DD2A47ADF55}"/>
              </a:ext>
            </a:extLst>
          </p:cNvPr>
          <p:cNvSpPr/>
          <p:nvPr/>
        </p:nvSpPr>
        <p:spPr>
          <a:xfrm>
            <a:off x="0" y="2618658"/>
            <a:ext cx="9165982" cy="69153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52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59">
          <a:extLst>
            <a:ext uri="{FF2B5EF4-FFF2-40B4-BE49-F238E27FC236}">
              <a16:creationId xmlns:a16="http://schemas.microsoft.com/office/drawing/2014/main" id="{69185F33-F284-F021-6976-6E2FD7920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6" name="Google Shape;26496;p76">
            <a:extLst>
              <a:ext uri="{FF2B5EF4-FFF2-40B4-BE49-F238E27FC236}">
                <a16:creationId xmlns:a16="http://schemas.microsoft.com/office/drawing/2014/main" id="{F1FB955C-C236-F569-B9AE-B41A198BFD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4491" y="19551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Ways of Detecting Dark Matter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  <p:grpSp>
        <p:nvGrpSpPr>
          <p:cNvPr id="26520" name="Google Shape;26520;p76">
            <a:extLst>
              <a:ext uri="{FF2B5EF4-FFF2-40B4-BE49-F238E27FC236}">
                <a16:creationId xmlns:a16="http://schemas.microsoft.com/office/drawing/2014/main" id="{E4B2710C-F76E-B606-5919-447FE633E42C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521" name="Google Shape;26521;p76">
              <a:extLst>
                <a:ext uri="{FF2B5EF4-FFF2-40B4-BE49-F238E27FC236}">
                  <a16:creationId xmlns:a16="http://schemas.microsoft.com/office/drawing/2014/main" id="{0E2677CE-1202-9B62-2BA2-8F29EFA7B34A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522" name="Google Shape;26522;p76">
              <a:extLst>
                <a:ext uri="{FF2B5EF4-FFF2-40B4-BE49-F238E27FC236}">
                  <a16:creationId xmlns:a16="http://schemas.microsoft.com/office/drawing/2014/main" id="{6DC2F2C2-FD7D-EA77-DB7D-9DFA81465F57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26523" name="Google Shape;26523;p76">
            <a:extLst>
              <a:ext uri="{FF2B5EF4-FFF2-40B4-BE49-F238E27FC236}">
                <a16:creationId xmlns:a16="http://schemas.microsoft.com/office/drawing/2014/main" id="{05AA5BE4-0246-09C6-0106-8E7EFB5C5B3E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524" name="Google Shape;26524;p76">
              <a:extLst>
                <a:ext uri="{FF2B5EF4-FFF2-40B4-BE49-F238E27FC236}">
                  <a16:creationId xmlns:a16="http://schemas.microsoft.com/office/drawing/2014/main" id="{706E5D98-F9EA-4064-438E-6275B216EE4F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525" name="Google Shape;26525;p76">
              <a:extLst>
                <a:ext uri="{FF2B5EF4-FFF2-40B4-BE49-F238E27FC236}">
                  <a16:creationId xmlns:a16="http://schemas.microsoft.com/office/drawing/2014/main" id="{FEB3FA36-9953-C104-A9A9-EB3F292B8D43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sp>
        <p:nvSpPr>
          <p:cNvPr id="26526" name="Google Shape;26526;p7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15B1F38-76A8-EE3F-9901-9E15C962A6D8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527" name="Google Shape;26527;p7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94676DB-00F4-11AC-98A7-EFFF10549326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grpSp>
        <p:nvGrpSpPr>
          <p:cNvPr id="26528" name="Google Shape;26528;p76">
            <a:extLst>
              <a:ext uri="{FF2B5EF4-FFF2-40B4-BE49-F238E27FC236}">
                <a16:creationId xmlns:a16="http://schemas.microsoft.com/office/drawing/2014/main" id="{4ED8285A-224E-EA3E-ED7C-2BF7E0ED6799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529" name="Google Shape;26529;p76">
              <a:extLst>
                <a:ext uri="{FF2B5EF4-FFF2-40B4-BE49-F238E27FC236}">
                  <a16:creationId xmlns:a16="http://schemas.microsoft.com/office/drawing/2014/main" id="{A7454882-1A53-94EE-5BA8-E8DF6A8405CD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530" name="Google Shape;26530;p76">
                <a:extLst>
                  <a:ext uri="{FF2B5EF4-FFF2-40B4-BE49-F238E27FC236}">
                    <a16:creationId xmlns:a16="http://schemas.microsoft.com/office/drawing/2014/main" id="{A5A09BA4-3A75-00CA-4D21-79C3277155D6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531" name="Google Shape;26531;p76">
                <a:extLst>
                  <a:ext uri="{FF2B5EF4-FFF2-40B4-BE49-F238E27FC236}">
                    <a16:creationId xmlns:a16="http://schemas.microsoft.com/office/drawing/2014/main" id="{B1A40775-14AC-D0EF-D60D-88AE84E52026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532" name="Google Shape;26532;p76">
                <a:extLst>
                  <a:ext uri="{FF2B5EF4-FFF2-40B4-BE49-F238E27FC236}">
                    <a16:creationId xmlns:a16="http://schemas.microsoft.com/office/drawing/2014/main" id="{3DD24309-B324-92F0-F50A-BC4347615FD4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533" name="Google Shape;26533;p76">
                <a:extLst>
                  <a:ext uri="{FF2B5EF4-FFF2-40B4-BE49-F238E27FC236}">
                    <a16:creationId xmlns:a16="http://schemas.microsoft.com/office/drawing/2014/main" id="{4997F756-DA2C-FF25-4A71-C8A0134EA9AD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534" name="Google Shape;26534;p76">
                <a:extLst>
                  <a:ext uri="{FF2B5EF4-FFF2-40B4-BE49-F238E27FC236}">
                    <a16:creationId xmlns:a16="http://schemas.microsoft.com/office/drawing/2014/main" id="{F52FF3CB-0DAB-1432-73A8-E46F9173BD8F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</p:grpSp>
        <p:cxnSp>
          <p:nvCxnSpPr>
            <p:cNvPr id="26535" name="Google Shape;26535;p76">
              <a:extLst>
                <a:ext uri="{FF2B5EF4-FFF2-40B4-BE49-F238E27FC236}">
                  <a16:creationId xmlns:a16="http://schemas.microsoft.com/office/drawing/2014/main" id="{4AF36A3E-3D95-5FC7-0F82-E0246442BEB8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536" name="Google Shape;26536;p76">
            <a:hlinkClick r:id="" action="ppaction://noaction"/>
            <a:extLst>
              <a:ext uri="{FF2B5EF4-FFF2-40B4-BE49-F238E27FC236}">
                <a16:creationId xmlns:a16="http://schemas.microsoft.com/office/drawing/2014/main" id="{AFC7F267-6D85-ECC0-39B6-B56A39152D4B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2DE2BB0C-CD10-1734-6DA8-FB87213692CD}"/>
              </a:ext>
            </a:extLst>
          </p:cNvPr>
          <p:cNvCxnSpPr>
            <a:cxnSpLocks/>
          </p:cNvCxnSpPr>
          <p:nvPr/>
        </p:nvCxnSpPr>
        <p:spPr>
          <a:xfrm flipV="1">
            <a:off x="3776829" y="2707015"/>
            <a:ext cx="1599313" cy="15248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C0AB7B3-BF2E-58CE-A22C-77C65C423E1B}"/>
              </a:ext>
            </a:extLst>
          </p:cNvPr>
          <p:cNvCxnSpPr>
            <a:cxnSpLocks/>
          </p:cNvCxnSpPr>
          <p:nvPr/>
        </p:nvCxnSpPr>
        <p:spPr>
          <a:xfrm>
            <a:off x="3776829" y="2702165"/>
            <a:ext cx="1599313" cy="15300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B73F29E-2F6C-DF08-99D8-3D043F94E5F9}"/>
                  </a:ext>
                </a:extLst>
              </p:cNvPr>
              <p:cNvSpPr txBox="1"/>
              <p:nvPr/>
            </p:nvSpPr>
            <p:spPr>
              <a:xfrm>
                <a:off x="3420128" y="4078850"/>
                <a:ext cx="3567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CB73F29E-2F6C-DF08-99D8-3D043F94E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128" y="4078850"/>
                <a:ext cx="356701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F3C000F-5798-45C4-C837-2EB0317FBC89}"/>
                  </a:ext>
                </a:extLst>
              </p:cNvPr>
              <p:cNvSpPr txBox="1"/>
              <p:nvPr/>
            </p:nvSpPr>
            <p:spPr>
              <a:xfrm>
                <a:off x="5354275" y="4078850"/>
                <a:ext cx="35670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F3C000F-5798-45C4-C837-2EB0317FB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275" y="4078850"/>
                <a:ext cx="356701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6EA2C71-6B9B-13D9-ACBD-7042E29B8213}"/>
                  </a:ext>
                </a:extLst>
              </p:cNvPr>
              <p:cNvSpPr txBox="1"/>
              <p:nvPr/>
            </p:nvSpPr>
            <p:spPr>
              <a:xfrm>
                <a:off x="5376142" y="2261876"/>
                <a:ext cx="6912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𝑆𝑀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6EA2C71-6B9B-13D9-ACBD-7042E29B8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142" y="2261876"/>
                <a:ext cx="69127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92F43239-B6BF-659B-F026-20B8A695E4DD}"/>
                  </a:ext>
                </a:extLst>
              </p:cNvPr>
              <p:cNvSpPr txBox="1"/>
              <p:nvPr/>
            </p:nvSpPr>
            <p:spPr>
              <a:xfrm>
                <a:off x="3085550" y="2261876"/>
                <a:ext cx="69127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𝑆𝑀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  <a:latin typeface="Proxima Nova" panose="020B0604020202020204" charset="0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92F43239-B6BF-659B-F026-20B8A695E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5550" y="2261876"/>
                <a:ext cx="69127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22D66E19-E4FC-FF7B-7135-4CCC878CBEC9}"/>
              </a:ext>
            </a:extLst>
          </p:cNvPr>
          <p:cNvCxnSpPr>
            <a:cxnSpLocks/>
          </p:cNvCxnSpPr>
          <p:nvPr/>
        </p:nvCxnSpPr>
        <p:spPr>
          <a:xfrm flipV="1">
            <a:off x="2754274" y="2675140"/>
            <a:ext cx="0" cy="1556774"/>
          </a:xfrm>
          <a:prstGeom prst="straightConnector1">
            <a:avLst/>
          </a:prstGeom>
          <a:ln w="57150">
            <a:solidFill>
              <a:schemeClr val="accent5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80A9B9A-1FD1-A7CC-137E-FEC3396E9C53}"/>
              </a:ext>
            </a:extLst>
          </p:cNvPr>
          <p:cNvCxnSpPr>
            <a:cxnSpLocks/>
          </p:cNvCxnSpPr>
          <p:nvPr/>
        </p:nvCxnSpPr>
        <p:spPr>
          <a:xfrm flipV="1">
            <a:off x="6534777" y="2686260"/>
            <a:ext cx="0" cy="1556774"/>
          </a:xfrm>
          <a:prstGeom prst="straightConnector1">
            <a:avLst/>
          </a:prstGeom>
          <a:ln w="57150">
            <a:solidFill>
              <a:schemeClr val="accent5">
                <a:lumMod val="9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0F386A3-9D55-1307-93F2-21A5B99E758B}"/>
              </a:ext>
            </a:extLst>
          </p:cNvPr>
          <p:cNvCxnSpPr>
            <a:cxnSpLocks/>
          </p:cNvCxnSpPr>
          <p:nvPr/>
        </p:nvCxnSpPr>
        <p:spPr>
          <a:xfrm flipH="1">
            <a:off x="3579801" y="2044910"/>
            <a:ext cx="1952825" cy="0"/>
          </a:xfrm>
          <a:prstGeom prst="straightConnector1">
            <a:avLst/>
          </a:prstGeom>
          <a:ln w="57150">
            <a:solidFill>
              <a:schemeClr val="accent5">
                <a:lumMod val="9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tella a 10 punte 38">
            <a:extLst>
              <a:ext uri="{FF2B5EF4-FFF2-40B4-BE49-F238E27FC236}">
                <a16:creationId xmlns:a16="http://schemas.microsoft.com/office/drawing/2014/main" id="{46FABC00-978F-A89E-9905-8A56FF1FA0CF}"/>
              </a:ext>
            </a:extLst>
          </p:cNvPr>
          <p:cNvSpPr/>
          <p:nvPr/>
        </p:nvSpPr>
        <p:spPr>
          <a:xfrm>
            <a:off x="4058044" y="2969208"/>
            <a:ext cx="1027911" cy="1016387"/>
          </a:xfrm>
          <a:prstGeom prst="star10">
            <a:avLst>
              <a:gd name="adj" fmla="val 28849"/>
              <a:gd name="hf" fmla="val 105146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5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44" name="Google Shape;25338;p66">
            <a:extLst>
              <a:ext uri="{FF2B5EF4-FFF2-40B4-BE49-F238E27FC236}">
                <a16:creationId xmlns:a16="http://schemas.microsoft.com/office/drawing/2014/main" id="{84509C81-C807-85CA-FAB8-7B3F487A3DF1}"/>
              </a:ext>
            </a:extLst>
          </p:cNvPr>
          <p:cNvSpPr txBox="1">
            <a:spLocks/>
          </p:cNvSpPr>
          <p:nvPr/>
        </p:nvSpPr>
        <p:spPr>
          <a:xfrm>
            <a:off x="6837883" y="2888072"/>
            <a:ext cx="1461435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2"/>
              </a:buClr>
              <a:buSzPts val="3000"/>
              <a:buNone/>
            </a:pPr>
            <a:r>
              <a:rPr lang="it-IT" sz="2000" b="1" dirty="0">
                <a:solidFill>
                  <a:schemeClr val="accent5">
                    <a:lumMod val="90000"/>
                  </a:schemeClr>
                </a:solidFill>
                <a:latin typeface="Proxima Nova" panose="020B0604020202020204" charset="0"/>
                <a:sym typeface="Big Shoulders Text"/>
              </a:rPr>
              <a:t>Production</a:t>
            </a:r>
          </a:p>
        </p:txBody>
      </p:sp>
      <p:sp>
        <p:nvSpPr>
          <p:cNvPr id="45" name="Google Shape;25339;p66">
            <a:extLst>
              <a:ext uri="{FF2B5EF4-FFF2-40B4-BE49-F238E27FC236}">
                <a16:creationId xmlns:a16="http://schemas.microsoft.com/office/drawing/2014/main" id="{55C4C5B2-EA39-B2FB-0C07-129D7A872B3C}"/>
              </a:ext>
            </a:extLst>
          </p:cNvPr>
          <p:cNvSpPr txBox="1">
            <a:spLocks/>
          </p:cNvSpPr>
          <p:nvPr/>
        </p:nvSpPr>
        <p:spPr>
          <a:xfrm>
            <a:off x="6796559" y="3209495"/>
            <a:ext cx="1544084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Aft>
                <a:spcPts val="1600"/>
              </a:spcAft>
              <a:buFont typeface="Roboto"/>
              <a:buNone/>
            </a:pPr>
            <a:r>
              <a:rPr lang="en-US" sz="1200" dirty="0">
                <a:latin typeface="Proxima Nova" panose="020B0604020202020204" charset="0"/>
              </a:rPr>
              <a:t>Interactions in particle colliders generate DM</a:t>
            </a:r>
          </a:p>
        </p:txBody>
      </p:sp>
      <p:cxnSp>
        <p:nvCxnSpPr>
          <p:cNvPr id="46" name="Google Shape;25348;p66">
            <a:extLst>
              <a:ext uri="{FF2B5EF4-FFF2-40B4-BE49-F238E27FC236}">
                <a16:creationId xmlns:a16="http://schemas.microsoft.com/office/drawing/2014/main" id="{D969E000-25C7-686C-07B5-AE2F6F8E0DCE}"/>
              </a:ext>
            </a:extLst>
          </p:cNvPr>
          <p:cNvCxnSpPr/>
          <p:nvPr/>
        </p:nvCxnSpPr>
        <p:spPr>
          <a:xfrm>
            <a:off x="6889851" y="3221459"/>
            <a:ext cx="1357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25338;p66">
            <a:extLst>
              <a:ext uri="{FF2B5EF4-FFF2-40B4-BE49-F238E27FC236}">
                <a16:creationId xmlns:a16="http://schemas.microsoft.com/office/drawing/2014/main" id="{1D0B862C-2437-021A-581E-FF9DA89A7043}"/>
              </a:ext>
            </a:extLst>
          </p:cNvPr>
          <p:cNvSpPr txBox="1">
            <a:spLocks/>
          </p:cNvSpPr>
          <p:nvPr/>
        </p:nvSpPr>
        <p:spPr>
          <a:xfrm>
            <a:off x="249531" y="2888072"/>
            <a:ext cx="2242962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2"/>
              </a:buClr>
              <a:buSzPts val="3000"/>
              <a:buNone/>
            </a:pPr>
            <a:r>
              <a:rPr lang="it-IT" sz="2000" b="1" dirty="0" err="1">
                <a:solidFill>
                  <a:schemeClr val="accent5">
                    <a:lumMod val="90000"/>
                  </a:schemeClr>
                </a:solidFill>
                <a:latin typeface="Proxima Nova" panose="020B0604020202020204" charset="0"/>
                <a:sym typeface="Big Shoulders Text"/>
              </a:rPr>
              <a:t>Indirect</a:t>
            </a:r>
            <a:r>
              <a:rPr lang="it-IT" sz="2000" b="1" dirty="0">
                <a:solidFill>
                  <a:schemeClr val="accent5">
                    <a:lumMod val="90000"/>
                  </a:schemeClr>
                </a:solidFill>
                <a:latin typeface="Proxima Nova" panose="020B0604020202020204" charset="0"/>
                <a:sym typeface="Big Shoulders Text"/>
              </a:rPr>
              <a:t> </a:t>
            </a:r>
            <a:r>
              <a:rPr lang="it-IT" sz="2000" b="1" dirty="0" err="1">
                <a:solidFill>
                  <a:schemeClr val="accent5">
                    <a:lumMod val="90000"/>
                  </a:schemeClr>
                </a:solidFill>
                <a:latin typeface="Proxima Nova" panose="020B0604020202020204" charset="0"/>
                <a:sym typeface="Big Shoulders Text"/>
              </a:rPr>
              <a:t>Detection</a:t>
            </a:r>
            <a:endParaRPr lang="it-IT" sz="2000" b="1" dirty="0">
              <a:solidFill>
                <a:schemeClr val="accent5">
                  <a:lumMod val="90000"/>
                </a:schemeClr>
              </a:solidFill>
              <a:latin typeface="Proxima Nova" panose="020B0604020202020204" charset="0"/>
              <a:sym typeface="Big Shoulders Text"/>
            </a:endParaRPr>
          </a:p>
        </p:txBody>
      </p:sp>
      <p:sp>
        <p:nvSpPr>
          <p:cNvPr id="52" name="Google Shape;25339;p66">
            <a:extLst>
              <a:ext uri="{FF2B5EF4-FFF2-40B4-BE49-F238E27FC236}">
                <a16:creationId xmlns:a16="http://schemas.microsoft.com/office/drawing/2014/main" id="{5FF2B072-62F9-0A95-F096-21D276834E65}"/>
              </a:ext>
            </a:extLst>
          </p:cNvPr>
          <p:cNvSpPr txBox="1">
            <a:spLocks/>
          </p:cNvSpPr>
          <p:nvPr/>
        </p:nvSpPr>
        <p:spPr>
          <a:xfrm>
            <a:off x="245075" y="3197372"/>
            <a:ext cx="2172929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Aft>
                <a:spcPts val="1600"/>
              </a:spcAft>
              <a:buFont typeface="Roboto"/>
              <a:buNone/>
            </a:pPr>
            <a:r>
              <a:rPr lang="en-US" sz="1200" dirty="0">
                <a:latin typeface="Proxima Nova" panose="020B0604020202020204" charset="0"/>
              </a:rPr>
              <a:t>Dark Matter interactions produce energy. Products from void areas can be a hint of Dark Matter existence.</a:t>
            </a:r>
          </a:p>
        </p:txBody>
      </p:sp>
      <p:cxnSp>
        <p:nvCxnSpPr>
          <p:cNvPr id="53" name="Google Shape;25348;p66">
            <a:extLst>
              <a:ext uri="{FF2B5EF4-FFF2-40B4-BE49-F238E27FC236}">
                <a16:creationId xmlns:a16="http://schemas.microsoft.com/office/drawing/2014/main" id="{8C95125B-E158-DA46-66EE-E549004249E2}"/>
              </a:ext>
            </a:extLst>
          </p:cNvPr>
          <p:cNvCxnSpPr/>
          <p:nvPr/>
        </p:nvCxnSpPr>
        <p:spPr>
          <a:xfrm>
            <a:off x="680493" y="3221459"/>
            <a:ext cx="1357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25338;p66">
            <a:extLst>
              <a:ext uri="{FF2B5EF4-FFF2-40B4-BE49-F238E27FC236}">
                <a16:creationId xmlns:a16="http://schemas.microsoft.com/office/drawing/2014/main" id="{660084E8-AF47-32BD-972A-7EDEB29ACA49}"/>
              </a:ext>
            </a:extLst>
          </p:cNvPr>
          <p:cNvSpPr txBox="1">
            <a:spLocks/>
          </p:cNvSpPr>
          <p:nvPr/>
        </p:nvSpPr>
        <p:spPr>
          <a:xfrm>
            <a:off x="3443349" y="866076"/>
            <a:ext cx="2219783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Clr>
                <a:schemeClr val="accent2"/>
              </a:buClr>
              <a:buSzPts val="3000"/>
              <a:buNone/>
            </a:pPr>
            <a:r>
              <a:rPr lang="it-IT" sz="2000" b="1" dirty="0">
                <a:solidFill>
                  <a:schemeClr val="accent5">
                    <a:lumMod val="90000"/>
                  </a:schemeClr>
                </a:solidFill>
                <a:latin typeface="Proxima Nova" panose="020B0604020202020204" charset="0"/>
                <a:sym typeface="Big Shoulders Text"/>
              </a:rPr>
              <a:t>Direct </a:t>
            </a:r>
            <a:r>
              <a:rPr lang="it-IT" sz="2000" b="1" dirty="0" err="1">
                <a:solidFill>
                  <a:schemeClr val="accent5">
                    <a:lumMod val="90000"/>
                  </a:schemeClr>
                </a:solidFill>
                <a:latin typeface="Proxima Nova" panose="020B0604020202020204" charset="0"/>
                <a:sym typeface="Big Shoulders Text"/>
              </a:rPr>
              <a:t>Detection</a:t>
            </a:r>
            <a:endParaRPr lang="it-IT" sz="2000" b="1" dirty="0">
              <a:solidFill>
                <a:schemeClr val="accent5">
                  <a:lumMod val="90000"/>
                </a:schemeClr>
              </a:solidFill>
              <a:latin typeface="Proxima Nova" panose="020B0604020202020204" charset="0"/>
              <a:sym typeface="Big Shoulders Text"/>
            </a:endParaRPr>
          </a:p>
        </p:txBody>
      </p:sp>
      <p:sp>
        <p:nvSpPr>
          <p:cNvPr id="56" name="Google Shape;25339;p66">
            <a:extLst>
              <a:ext uri="{FF2B5EF4-FFF2-40B4-BE49-F238E27FC236}">
                <a16:creationId xmlns:a16="http://schemas.microsoft.com/office/drawing/2014/main" id="{8A06130E-658D-3718-A20D-EDB7F492E77D}"/>
              </a:ext>
            </a:extLst>
          </p:cNvPr>
          <p:cNvSpPr txBox="1">
            <a:spLocks/>
          </p:cNvSpPr>
          <p:nvPr/>
        </p:nvSpPr>
        <p:spPr>
          <a:xfrm>
            <a:off x="3115921" y="1222093"/>
            <a:ext cx="2874640" cy="7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Roboto"/>
              <a:buChar char="○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Aft>
                <a:spcPts val="1600"/>
              </a:spcAft>
              <a:buFont typeface="Roboto"/>
              <a:buNone/>
            </a:pPr>
            <a:r>
              <a:rPr lang="en-US" sz="1200" dirty="0">
                <a:latin typeface="Proxima Nova" panose="020B0604020202020204" charset="0"/>
              </a:rPr>
              <a:t>Dark Matter directly interacts with the detector and the produced energy can be measured</a:t>
            </a:r>
          </a:p>
        </p:txBody>
      </p:sp>
      <p:cxnSp>
        <p:nvCxnSpPr>
          <p:cNvPr id="57" name="Google Shape;25348;p66">
            <a:extLst>
              <a:ext uri="{FF2B5EF4-FFF2-40B4-BE49-F238E27FC236}">
                <a16:creationId xmlns:a16="http://schemas.microsoft.com/office/drawing/2014/main" id="{E260F025-F129-A211-3EA8-5A6372009F0D}"/>
              </a:ext>
            </a:extLst>
          </p:cNvPr>
          <p:cNvCxnSpPr/>
          <p:nvPr/>
        </p:nvCxnSpPr>
        <p:spPr>
          <a:xfrm>
            <a:off x="3839306" y="1195573"/>
            <a:ext cx="13575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1655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482E34C3-D2FE-AD31-FCC7-676090174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52" name="Google Shape;26652;p78">
            <a:extLst>
              <a:ext uri="{FF2B5EF4-FFF2-40B4-BE49-F238E27FC236}">
                <a16:creationId xmlns:a16="http://schemas.microsoft.com/office/drawing/2014/main" id="{DB1A8189-9B38-5724-B977-EE7A131330BD}"/>
              </a:ext>
            </a:extLst>
          </p:cNvPr>
          <p:cNvGrpSpPr/>
          <p:nvPr/>
        </p:nvGrpSpPr>
        <p:grpSpPr>
          <a:xfrm>
            <a:off x="968031" y="1145231"/>
            <a:ext cx="6650775" cy="3600287"/>
            <a:chOff x="845609" y="1703641"/>
            <a:chExt cx="3998941" cy="2351200"/>
          </a:xfrm>
        </p:grpSpPr>
        <p:sp>
          <p:nvSpPr>
            <p:cNvPr id="26653" name="Google Shape;26653;p78">
              <a:extLst>
                <a:ext uri="{FF2B5EF4-FFF2-40B4-BE49-F238E27FC236}">
                  <a16:creationId xmlns:a16="http://schemas.microsoft.com/office/drawing/2014/main" id="{3D7E556E-5600-3F08-5D4F-6238CA88A119}"/>
                </a:ext>
              </a:extLst>
            </p:cNvPr>
            <p:cNvSpPr/>
            <p:nvPr/>
          </p:nvSpPr>
          <p:spPr>
            <a:xfrm>
              <a:off x="845609" y="1703641"/>
              <a:ext cx="3928725" cy="2351200"/>
            </a:xfrm>
            <a:custGeom>
              <a:avLst/>
              <a:gdLst/>
              <a:ahLst/>
              <a:cxnLst/>
              <a:rect l="l" t="t" r="r" b="b"/>
              <a:pathLst>
                <a:path w="157149" h="94048" extrusionOk="0">
                  <a:moveTo>
                    <a:pt x="155613" y="25815"/>
                  </a:moveTo>
                  <a:cubicBezTo>
                    <a:pt x="155613" y="25817"/>
                    <a:pt x="155612" y="25818"/>
                    <a:pt x="155612" y="25819"/>
                  </a:cubicBezTo>
                  <a:lnTo>
                    <a:pt x="155612" y="25819"/>
                  </a:lnTo>
                  <a:cubicBezTo>
                    <a:pt x="155613" y="25816"/>
                    <a:pt x="155613" y="25815"/>
                    <a:pt x="155613" y="25815"/>
                  </a:cubicBezTo>
                  <a:close/>
                  <a:moveTo>
                    <a:pt x="154639" y="27927"/>
                  </a:moveTo>
                  <a:cubicBezTo>
                    <a:pt x="154639" y="27927"/>
                    <a:pt x="154639" y="27927"/>
                    <a:pt x="154639" y="27927"/>
                  </a:cubicBezTo>
                  <a:lnTo>
                    <a:pt x="154639" y="27927"/>
                  </a:lnTo>
                  <a:cubicBezTo>
                    <a:pt x="154639" y="27927"/>
                    <a:pt x="154639" y="27927"/>
                    <a:pt x="154639" y="27928"/>
                  </a:cubicBezTo>
                  <a:lnTo>
                    <a:pt x="154639" y="27927"/>
                  </a:lnTo>
                  <a:close/>
                  <a:moveTo>
                    <a:pt x="152941" y="31641"/>
                  </a:moveTo>
                  <a:lnTo>
                    <a:pt x="152941" y="31641"/>
                  </a:lnTo>
                  <a:cubicBezTo>
                    <a:pt x="152823" y="31908"/>
                    <a:pt x="152706" y="32099"/>
                    <a:pt x="152498" y="32398"/>
                  </a:cubicBezTo>
                  <a:lnTo>
                    <a:pt x="152557" y="32305"/>
                  </a:lnTo>
                  <a:cubicBezTo>
                    <a:pt x="152697" y="32091"/>
                    <a:pt x="152825" y="31869"/>
                    <a:pt x="152941" y="31641"/>
                  </a:cubicBezTo>
                  <a:close/>
                  <a:moveTo>
                    <a:pt x="144432" y="32321"/>
                  </a:moveTo>
                  <a:cubicBezTo>
                    <a:pt x="144400" y="33088"/>
                    <a:pt x="144376" y="33888"/>
                    <a:pt x="144319" y="34698"/>
                  </a:cubicBezTo>
                  <a:cubicBezTo>
                    <a:pt x="144331" y="33928"/>
                    <a:pt x="144309" y="33166"/>
                    <a:pt x="144297" y="32436"/>
                  </a:cubicBezTo>
                  <a:lnTo>
                    <a:pt x="144432" y="32321"/>
                  </a:lnTo>
                  <a:close/>
                  <a:moveTo>
                    <a:pt x="141729" y="44725"/>
                  </a:moveTo>
                  <a:lnTo>
                    <a:pt x="140760" y="45301"/>
                  </a:lnTo>
                  <a:lnTo>
                    <a:pt x="140769" y="45291"/>
                  </a:lnTo>
                  <a:lnTo>
                    <a:pt x="141729" y="44725"/>
                  </a:lnTo>
                  <a:close/>
                  <a:moveTo>
                    <a:pt x="21041" y="65677"/>
                  </a:moveTo>
                  <a:cubicBezTo>
                    <a:pt x="21042" y="65677"/>
                    <a:pt x="21030" y="65681"/>
                    <a:pt x="20993" y="65692"/>
                  </a:cubicBezTo>
                  <a:cubicBezTo>
                    <a:pt x="20993" y="65691"/>
                    <a:pt x="20993" y="65690"/>
                    <a:pt x="20992" y="65689"/>
                  </a:cubicBezTo>
                  <a:lnTo>
                    <a:pt x="20992" y="65689"/>
                  </a:lnTo>
                  <a:cubicBezTo>
                    <a:pt x="21014" y="65684"/>
                    <a:pt x="21039" y="65677"/>
                    <a:pt x="21041" y="65677"/>
                  </a:cubicBezTo>
                  <a:close/>
                  <a:moveTo>
                    <a:pt x="137639" y="53731"/>
                  </a:moveTo>
                  <a:lnTo>
                    <a:pt x="137639" y="53731"/>
                  </a:lnTo>
                  <a:cubicBezTo>
                    <a:pt x="134731" y="56049"/>
                    <a:pt x="131389" y="58603"/>
                    <a:pt x="128180" y="60719"/>
                  </a:cubicBezTo>
                  <a:cubicBezTo>
                    <a:pt x="124620" y="63061"/>
                    <a:pt x="121022" y="65166"/>
                    <a:pt x="117370" y="67108"/>
                  </a:cubicBezTo>
                  <a:lnTo>
                    <a:pt x="118604" y="66325"/>
                  </a:lnTo>
                  <a:cubicBezTo>
                    <a:pt x="118974" y="66085"/>
                    <a:pt x="119695" y="65665"/>
                    <a:pt x="119367" y="65665"/>
                  </a:cubicBezTo>
                  <a:cubicBezTo>
                    <a:pt x="119341" y="65665"/>
                    <a:pt x="119310" y="65668"/>
                    <a:pt x="119271" y="65673"/>
                  </a:cubicBezTo>
                  <a:cubicBezTo>
                    <a:pt x="122644" y="63768"/>
                    <a:pt x="125985" y="61651"/>
                    <a:pt x="129289" y="59269"/>
                  </a:cubicBezTo>
                  <a:cubicBezTo>
                    <a:pt x="130528" y="58400"/>
                    <a:pt x="131689" y="57437"/>
                    <a:pt x="132784" y="56506"/>
                  </a:cubicBezTo>
                  <a:cubicBezTo>
                    <a:pt x="134256" y="55790"/>
                    <a:pt x="135803" y="54997"/>
                    <a:pt x="137639" y="53731"/>
                  </a:cubicBezTo>
                  <a:close/>
                  <a:moveTo>
                    <a:pt x="122762" y="0"/>
                  </a:moveTo>
                  <a:cubicBezTo>
                    <a:pt x="122274" y="0"/>
                    <a:pt x="121786" y="5"/>
                    <a:pt x="121299" y="13"/>
                  </a:cubicBezTo>
                  <a:cubicBezTo>
                    <a:pt x="112297" y="148"/>
                    <a:pt x="103608" y="1454"/>
                    <a:pt x="94722" y="3365"/>
                  </a:cubicBezTo>
                  <a:cubicBezTo>
                    <a:pt x="88397" y="4737"/>
                    <a:pt x="82565" y="6343"/>
                    <a:pt x="76806" y="8161"/>
                  </a:cubicBezTo>
                  <a:cubicBezTo>
                    <a:pt x="71050" y="9994"/>
                    <a:pt x="65366" y="12029"/>
                    <a:pt x="59418" y="14511"/>
                  </a:cubicBezTo>
                  <a:cubicBezTo>
                    <a:pt x="52452" y="17412"/>
                    <a:pt x="45850" y="20533"/>
                    <a:pt x="39438" y="24034"/>
                  </a:cubicBezTo>
                  <a:cubicBezTo>
                    <a:pt x="33038" y="27556"/>
                    <a:pt x="26819" y="31443"/>
                    <a:pt x="20790" y="36193"/>
                  </a:cubicBezTo>
                  <a:cubicBezTo>
                    <a:pt x="19586" y="37111"/>
                    <a:pt x="18384" y="38044"/>
                    <a:pt x="17241" y="39090"/>
                  </a:cubicBezTo>
                  <a:cubicBezTo>
                    <a:pt x="16653" y="39602"/>
                    <a:pt x="16082" y="40143"/>
                    <a:pt x="15514" y="40690"/>
                  </a:cubicBezTo>
                  <a:cubicBezTo>
                    <a:pt x="14945" y="41233"/>
                    <a:pt x="14374" y="41768"/>
                    <a:pt x="13829" y="42346"/>
                  </a:cubicBezTo>
                  <a:cubicBezTo>
                    <a:pt x="11623" y="44523"/>
                    <a:pt x="9508" y="46858"/>
                    <a:pt x="7579" y="49511"/>
                  </a:cubicBezTo>
                  <a:cubicBezTo>
                    <a:pt x="5662" y="52165"/>
                    <a:pt x="3882" y="55112"/>
                    <a:pt x="2665" y="58687"/>
                  </a:cubicBezTo>
                  <a:cubicBezTo>
                    <a:pt x="2375" y="59593"/>
                    <a:pt x="2074" y="60484"/>
                    <a:pt x="1888" y="61477"/>
                  </a:cubicBezTo>
                  <a:cubicBezTo>
                    <a:pt x="1789" y="61967"/>
                    <a:pt x="1671" y="62440"/>
                    <a:pt x="1600" y="62946"/>
                  </a:cubicBezTo>
                  <a:lnTo>
                    <a:pt x="1430" y="64490"/>
                  </a:lnTo>
                  <a:cubicBezTo>
                    <a:pt x="1364" y="64999"/>
                    <a:pt x="1359" y="65537"/>
                    <a:pt x="1363" y="66074"/>
                  </a:cubicBezTo>
                  <a:cubicBezTo>
                    <a:pt x="1368" y="66612"/>
                    <a:pt x="1363" y="67147"/>
                    <a:pt x="1398" y="67690"/>
                  </a:cubicBezTo>
                  <a:cubicBezTo>
                    <a:pt x="1534" y="68785"/>
                    <a:pt x="1614" y="69888"/>
                    <a:pt x="1928" y="70974"/>
                  </a:cubicBezTo>
                  <a:cubicBezTo>
                    <a:pt x="2410" y="73173"/>
                    <a:pt x="3408" y="75241"/>
                    <a:pt x="4567" y="77123"/>
                  </a:cubicBezTo>
                  <a:cubicBezTo>
                    <a:pt x="5191" y="78005"/>
                    <a:pt x="5815" y="78944"/>
                    <a:pt x="6533" y="79693"/>
                  </a:cubicBezTo>
                  <a:cubicBezTo>
                    <a:pt x="6885" y="80084"/>
                    <a:pt x="7240" y="80483"/>
                    <a:pt x="7605" y="80857"/>
                  </a:cubicBezTo>
                  <a:lnTo>
                    <a:pt x="8727" y="81883"/>
                  </a:lnTo>
                  <a:cubicBezTo>
                    <a:pt x="6871" y="80384"/>
                    <a:pt x="5112" y="78399"/>
                    <a:pt x="3750" y="76094"/>
                  </a:cubicBezTo>
                  <a:cubicBezTo>
                    <a:pt x="3039" y="74958"/>
                    <a:pt x="2516" y="73689"/>
                    <a:pt x="2031" y="72425"/>
                  </a:cubicBezTo>
                  <a:cubicBezTo>
                    <a:pt x="1833" y="71775"/>
                    <a:pt x="1647" y="71123"/>
                    <a:pt x="1475" y="70468"/>
                  </a:cubicBezTo>
                  <a:cubicBezTo>
                    <a:pt x="1296" y="69813"/>
                    <a:pt x="1231" y="69149"/>
                    <a:pt x="1123" y="68487"/>
                  </a:cubicBezTo>
                  <a:cubicBezTo>
                    <a:pt x="793" y="65858"/>
                    <a:pt x="926" y="63234"/>
                    <a:pt x="1458" y="60946"/>
                  </a:cubicBezTo>
                  <a:cubicBezTo>
                    <a:pt x="1963" y="58633"/>
                    <a:pt x="2720" y="56508"/>
                    <a:pt x="3639" y="54618"/>
                  </a:cubicBezTo>
                  <a:cubicBezTo>
                    <a:pt x="5456" y="50795"/>
                    <a:pt x="7732" y="47631"/>
                    <a:pt x="10136" y="44791"/>
                  </a:cubicBezTo>
                  <a:cubicBezTo>
                    <a:pt x="12547" y="41952"/>
                    <a:pt x="15114" y="39427"/>
                    <a:pt x="17746" y="37082"/>
                  </a:cubicBezTo>
                  <a:cubicBezTo>
                    <a:pt x="18516" y="36425"/>
                    <a:pt x="18966" y="35926"/>
                    <a:pt x="18811" y="35904"/>
                  </a:cubicBezTo>
                  <a:lnTo>
                    <a:pt x="18811" y="35904"/>
                  </a:lnTo>
                  <a:cubicBezTo>
                    <a:pt x="18599" y="35939"/>
                    <a:pt x="17823" y="36420"/>
                    <a:pt x="17061" y="37113"/>
                  </a:cubicBezTo>
                  <a:cubicBezTo>
                    <a:pt x="13333" y="40369"/>
                    <a:pt x="9721" y="43948"/>
                    <a:pt x="6526" y="48367"/>
                  </a:cubicBezTo>
                  <a:cubicBezTo>
                    <a:pt x="4941" y="50595"/>
                    <a:pt x="3451" y="53026"/>
                    <a:pt x="2243" y="55850"/>
                  </a:cubicBezTo>
                  <a:cubicBezTo>
                    <a:pt x="1051" y="58663"/>
                    <a:pt x="119" y="61941"/>
                    <a:pt x="72" y="65653"/>
                  </a:cubicBezTo>
                  <a:cubicBezTo>
                    <a:pt x="1" y="69345"/>
                    <a:pt x="1012" y="73382"/>
                    <a:pt x="2999" y="76698"/>
                  </a:cubicBezTo>
                  <a:cubicBezTo>
                    <a:pt x="4967" y="80049"/>
                    <a:pt x="7677" y="82579"/>
                    <a:pt x="10366" y="84410"/>
                  </a:cubicBezTo>
                  <a:cubicBezTo>
                    <a:pt x="13077" y="86255"/>
                    <a:pt x="15822" y="87506"/>
                    <a:pt x="18508" y="88487"/>
                  </a:cubicBezTo>
                  <a:cubicBezTo>
                    <a:pt x="21202" y="89480"/>
                    <a:pt x="23840" y="90126"/>
                    <a:pt x="26446" y="90625"/>
                  </a:cubicBezTo>
                  <a:cubicBezTo>
                    <a:pt x="29177" y="91838"/>
                    <a:pt x="33556" y="92990"/>
                    <a:pt x="38499" y="93553"/>
                  </a:cubicBezTo>
                  <a:cubicBezTo>
                    <a:pt x="41244" y="93887"/>
                    <a:pt x="44160" y="94048"/>
                    <a:pt x="47080" y="94048"/>
                  </a:cubicBezTo>
                  <a:cubicBezTo>
                    <a:pt x="49424" y="94048"/>
                    <a:pt x="51770" y="93944"/>
                    <a:pt x="54032" y="93742"/>
                  </a:cubicBezTo>
                  <a:cubicBezTo>
                    <a:pt x="57797" y="93453"/>
                    <a:pt x="61199" y="92781"/>
                    <a:pt x="64586" y="92005"/>
                  </a:cubicBezTo>
                  <a:lnTo>
                    <a:pt x="64586" y="92005"/>
                  </a:lnTo>
                  <a:cubicBezTo>
                    <a:pt x="62979" y="92218"/>
                    <a:pt x="61400" y="92391"/>
                    <a:pt x="59786" y="92564"/>
                  </a:cubicBezTo>
                  <a:cubicBezTo>
                    <a:pt x="64534" y="91857"/>
                    <a:pt x="68458" y="90766"/>
                    <a:pt x="72261" y="89528"/>
                  </a:cubicBezTo>
                  <a:lnTo>
                    <a:pt x="73314" y="89340"/>
                  </a:lnTo>
                  <a:cubicBezTo>
                    <a:pt x="82542" y="88055"/>
                    <a:pt x="92832" y="84712"/>
                    <a:pt x="102146" y="81119"/>
                  </a:cubicBezTo>
                  <a:lnTo>
                    <a:pt x="101312" y="80883"/>
                  </a:lnTo>
                  <a:cubicBezTo>
                    <a:pt x="103057" y="80278"/>
                    <a:pt x="104180" y="80170"/>
                    <a:pt x="106064" y="79408"/>
                  </a:cubicBezTo>
                  <a:lnTo>
                    <a:pt x="106064" y="79408"/>
                  </a:lnTo>
                  <a:cubicBezTo>
                    <a:pt x="105494" y="79529"/>
                    <a:pt x="104959" y="79628"/>
                    <a:pt x="104384" y="79731"/>
                  </a:cubicBezTo>
                  <a:lnTo>
                    <a:pt x="104498" y="79687"/>
                  </a:lnTo>
                  <a:cubicBezTo>
                    <a:pt x="106589" y="79074"/>
                    <a:pt x="109009" y="78071"/>
                    <a:pt x="111436" y="76838"/>
                  </a:cubicBezTo>
                  <a:cubicBezTo>
                    <a:pt x="117093" y="74852"/>
                    <a:pt x="123621" y="71498"/>
                    <a:pt x="129994" y="67011"/>
                  </a:cubicBezTo>
                  <a:cubicBezTo>
                    <a:pt x="136372" y="62534"/>
                    <a:pt x="142596" y="56959"/>
                    <a:pt x="147802" y="50713"/>
                  </a:cubicBezTo>
                  <a:cubicBezTo>
                    <a:pt x="148611" y="49786"/>
                    <a:pt x="149280" y="48794"/>
                    <a:pt x="149267" y="48588"/>
                  </a:cubicBezTo>
                  <a:cubicBezTo>
                    <a:pt x="149264" y="48557"/>
                    <a:pt x="149249" y="48542"/>
                    <a:pt x="149223" y="48542"/>
                  </a:cubicBezTo>
                  <a:cubicBezTo>
                    <a:pt x="149062" y="48542"/>
                    <a:pt x="148484" y="49087"/>
                    <a:pt x="147781" y="49905"/>
                  </a:cubicBezTo>
                  <a:cubicBezTo>
                    <a:pt x="144438" y="53401"/>
                    <a:pt x="141166" y="56099"/>
                    <a:pt x="137382" y="59144"/>
                  </a:cubicBezTo>
                  <a:cubicBezTo>
                    <a:pt x="130311" y="64771"/>
                    <a:pt x="123114" y="68899"/>
                    <a:pt x="115135" y="73135"/>
                  </a:cubicBezTo>
                  <a:cubicBezTo>
                    <a:pt x="114650" y="73362"/>
                    <a:pt x="114162" y="73563"/>
                    <a:pt x="113679" y="73771"/>
                  </a:cubicBezTo>
                  <a:lnTo>
                    <a:pt x="111456" y="74421"/>
                  </a:lnTo>
                  <a:lnTo>
                    <a:pt x="111748" y="74277"/>
                  </a:lnTo>
                  <a:lnTo>
                    <a:pt x="114495" y="73034"/>
                  </a:lnTo>
                  <a:lnTo>
                    <a:pt x="113948" y="73182"/>
                  </a:lnTo>
                  <a:cubicBezTo>
                    <a:pt x="117415" y="71417"/>
                    <a:pt x="120801" y="69519"/>
                    <a:pt x="124111" y="67488"/>
                  </a:cubicBezTo>
                  <a:cubicBezTo>
                    <a:pt x="130528" y="63844"/>
                    <a:pt x="137187" y="58987"/>
                    <a:pt x="143089" y="52979"/>
                  </a:cubicBezTo>
                  <a:cubicBezTo>
                    <a:pt x="146038" y="49973"/>
                    <a:pt x="148797" y="46677"/>
                    <a:pt x="151184" y="43057"/>
                  </a:cubicBezTo>
                  <a:cubicBezTo>
                    <a:pt x="153564" y="39458"/>
                    <a:pt x="155543" y="35393"/>
                    <a:pt x="156643" y="30958"/>
                  </a:cubicBezTo>
                  <a:cubicBezTo>
                    <a:pt x="157036" y="29422"/>
                    <a:pt x="157149" y="28281"/>
                    <a:pt x="156996" y="28281"/>
                  </a:cubicBezTo>
                  <a:cubicBezTo>
                    <a:pt x="156986" y="28281"/>
                    <a:pt x="156974" y="28286"/>
                    <a:pt x="156961" y="28297"/>
                  </a:cubicBezTo>
                  <a:cubicBezTo>
                    <a:pt x="156876" y="28413"/>
                    <a:pt x="156720" y="28834"/>
                    <a:pt x="156528" y="29413"/>
                  </a:cubicBezTo>
                  <a:cubicBezTo>
                    <a:pt x="156332" y="29989"/>
                    <a:pt x="156146" y="30776"/>
                    <a:pt x="155890" y="31498"/>
                  </a:cubicBezTo>
                  <a:cubicBezTo>
                    <a:pt x="154424" y="35627"/>
                    <a:pt x="152313" y="39081"/>
                    <a:pt x="150041" y="42095"/>
                  </a:cubicBezTo>
                  <a:cubicBezTo>
                    <a:pt x="147757" y="45111"/>
                    <a:pt x="145293" y="47724"/>
                    <a:pt x="142796" y="49996"/>
                  </a:cubicBezTo>
                  <a:cubicBezTo>
                    <a:pt x="142762" y="50026"/>
                    <a:pt x="142738" y="50037"/>
                    <a:pt x="142721" y="50037"/>
                  </a:cubicBezTo>
                  <a:cubicBezTo>
                    <a:pt x="142660" y="50037"/>
                    <a:pt x="142675" y="49896"/>
                    <a:pt x="142574" y="49896"/>
                  </a:cubicBezTo>
                  <a:cubicBezTo>
                    <a:pt x="142530" y="49896"/>
                    <a:pt x="142466" y="49922"/>
                    <a:pt x="142364" y="49997"/>
                  </a:cubicBezTo>
                  <a:lnTo>
                    <a:pt x="141743" y="50470"/>
                  </a:lnTo>
                  <a:cubicBezTo>
                    <a:pt x="142365" y="49916"/>
                    <a:pt x="143013" y="49316"/>
                    <a:pt x="143679" y="48624"/>
                  </a:cubicBezTo>
                  <a:cubicBezTo>
                    <a:pt x="145933" y="45777"/>
                    <a:pt x="146682" y="44593"/>
                    <a:pt x="147227" y="43803"/>
                  </a:cubicBezTo>
                  <a:lnTo>
                    <a:pt x="147240" y="43792"/>
                  </a:lnTo>
                  <a:cubicBezTo>
                    <a:pt x="147240" y="43792"/>
                    <a:pt x="147244" y="43786"/>
                    <a:pt x="147399" y="43552"/>
                  </a:cubicBezTo>
                  <a:cubicBezTo>
                    <a:pt x="147650" y="43190"/>
                    <a:pt x="147869" y="42871"/>
                    <a:pt x="148167" y="42384"/>
                  </a:cubicBezTo>
                  <a:cubicBezTo>
                    <a:pt x="148161" y="42384"/>
                    <a:pt x="148155" y="42381"/>
                    <a:pt x="148151" y="42376"/>
                  </a:cubicBezTo>
                  <a:lnTo>
                    <a:pt x="148336" y="42072"/>
                  </a:lnTo>
                  <a:lnTo>
                    <a:pt x="149343" y="40757"/>
                  </a:lnTo>
                  <a:cubicBezTo>
                    <a:pt x="149707" y="40240"/>
                    <a:pt x="150017" y="39707"/>
                    <a:pt x="150137" y="39417"/>
                  </a:cubicBezTo>
                  <a:cubicBezTo>
                    <a:pt x="150297" y="39262"/>
                    <a:pt x="150465" y="39093"/>
                    <a:pt x="150670" y="38872"/>
                  </a:cubicBezTo>
                  <a:cubicBezTo>
                    <a:pt x="151544" y="37493"/>
                    <a:pt x="151991" y="36823"/>
                    <a:pt x="152385" y="36063"/>
                  </a:cubicBezTo>
                  <a:lnTo>
                    <a:pt x="153043" y="34847"/>
                  </a:lnTo>
                  <a:cubicBezTo>
                    <a:pt x="153290" y="34369"/>
                    <a:pt x="153553" y="33755"/>
                    <a:pt x="153921" y="32959"/>
                  </a:cubicBezTo>
                  <a:cubicBezTo>
                    <a:pt x="153921" y="32959"/>
                    <a:pt x="153918" y="32958"/>
                    <a:pt x="153913" y="32958"/>
                  </a:cubicBezTo>
                  <a:cubicBezTo>
                    <a:pt x="153895" y="32958"/>
                    <a:pt x="153848" y="32965"/>
                    <a:pt x="153769" y="33025"/>
                  </a:cubicBezTo>
                  <a:cubicBezTo>
                    <a:pt x="153837" y="32914"/>
                    <a:pt x="154205" y="31770"/>
                    <a:pt x="154671" y="30449"/>
                  </a:cubicBezTo>
                  <a:cubicBezTo>
                    <a:pt x="154848" y="29776"/>
                    <a:pt x="154936" y="29441"/>
                    <a:pt x="155091" y="28853"/>
                  </a:cubicBezTo>
                  <a:cubicBezTo>
                    <a:pt x="155255" y="28277"/>
                    <a:pt x="155450" y="27402"/>
                    <a:pt x="155683" y="25601"/>
                  </a:cubicBezTo>
                  <a:lnTo>
                    <a:pt x="155683" y="25601"/>
                  </a:lnTo>
                  <a:lnTo>
                    <a:pt x="155646" y="25822"/>
                  </a:lnTo>
                  <a:cubicBezTo>
                    <a:pt x="155620" y="26050"/>
                    <a:pt x="155499" y="26463"/>
                    <a:pt x="155279" y="27300"/>
                  </a:cubicBezTo>
                  <a:lnTo>
                    <a:pt x="155324" y="27116"/>
                  </a:lnTo>
                  <a:cubicBezTo>
                    <a:pt x="155362" y="26929"/>
                    <a:pt x="155476" y="26576"/>
                    <a:pt x="155612" y="25819"/>
                  </a:cubicBezTo>
                  <a:lnTo>
                    <a:pt x="155612" y="25819"/>
                  </a:lnTo>
                  <a:cubicBezTo>
                    <a:pt x="155608" y="25832"/>
                    <a:pt x="155577" y="25893"/>
                    <a:pt x="155380" y="26172"/>
                  </a:cubicBezTo>
                  <a:lnTo>
                    <a:pt x="155380" y="26172"/>
                  </a:lnTo>
                  <a:cubicBezTo>
                    <a:pt x="155403" y="26130"/>
                    <a:pt x="155469" y="25989"/>
                    <a:pt x="155653" y="25505"/>
                  </a:cubicBezTo>
                  <a:lnTo>
                    <a:pt x="155524" y="24822"/>
                  </a:lnTo>
                  <a:cubicBezTo>
                    <a:pt x="155524" y="24822"/>
                    <a:pt x="155525" y="24820"/>
                    <a:pt x="155606" y="24438"/>
                  </a:cubicBezTo>
                  <a:cubicBezTo>
                    <a:pt x="155708" y="24063"/>
                    <a:pt x="155809" y="23280"/>
                    <a:pt x="155933" y="21652"/>
                  </a:cubicBezTo>
                  <a:cubicBezTo>
                    <a:pt x="155877" y="21402"/>
                    <a:pt x="155786" y="20789"/>
                    <a:pt x="155408" y="19312"/>
                  </a:cubicBezTo>
                  <a:cubicBezTo>
                    <a:pt x="155408" y="19312"/>
                    <a:pt x="155245" y="18910"/>
                    <a:pt x="155101" y="18630"/>
                  </a:cubicBezTo>
                  <a:cubicBezTo>
                    <a:pt x="155033" y="18616"/>
                    <a:pt x="155039" y="18599"/>
                    <a:pt x="154450" y="17441"/>
                  </a:cubicBezTo>
                  <a:cubicBezTo>
                    <a:pt x="154450" y="17441"/>
                    <a:pt x="154449" y="17441"/>
                    <a:pt x="154449" y="17441"/>
                  </a:cubicBezTo>
                  <a:cubicBezTo>
                    <a:pt x="154440" y="17441"/>
                    <a:pt x="154375" y="17446"/>
                    <a:pt x="154348" y="17580"/>
                  </a:cubicBezTo>
                  <a:cubicBezTo>
                    <a:pt x="154406" y="17973"/>
                    <a:pt x="154404" y="17974"/>
                    <a:pt x="154258" y="18124"/>
                  </a:cubicBezTo>
                  <a:cubicBezTo>
                    <a:pt x="154258" y="18124"/>
                    <a:pt x="154336" y="18569"/>
                    <a:pt x="154442" y="19181"/>
                  </a:cubicBezTo>
                  <a:cubicBezTo>
                    <a:pt x="154510" y="19475"/>
                    <a:pt x="154561" y="19658"/>
                    <a:pt x="154602" y="20045"/>
                  </a:cubicBezTo>
                  <a:cubicBezTo>
                    <a:pt x="154637" y="20430"/>
                    <a:pt x="154761" y="21024"/>
                    <a:pt x="154805" y="22108"/>
                  </a:cubicBezTo>
                  <a:cubicBezTo>
                    <a:pt x="154760" y="21924"/>
                    <a:pt x="154722" y="21752"/>
                    <a:pt x="154657" y="21596"/>
                  </a:cubicBezTo>
                  <a:cubicBezTo>
                    <a:pt x="154540" y="21491"/>
                    <a:pt x="154465" y="21420"/>
                    <a:pt x="154403" y="21420"/>
                  </a:cubicBezTo>
                  <a:cubicBezTo>
                    <a:pt x="154230" y="21420"/>
                    <a:pt x="154166" y="21971"/>
                    <a:pt x="153632" y="23840"/>
                  </a:cubicBezTo>
                  <a:cubicBezTo>
                    <a:pt x="153632" y="23840"/>
                    <a:pt x="153564" y="24187"/>
                    <a:pt x="153446" y="24795"/>
                  </a:cubicBezTo>
                  <a:cubicBezTo>
                    <a:pt x="153384" y="25099"/>
                    <a:pt x="153333" y="25478"/>
                    <a:pt x="153234" y="25898"/>
                  </a:cubicBezTo>
                  <a:lnTo>
                    <a:pt x="152872" y="27307"/>
                  </a:lnTo>
                  <a:cubicBezTo>
                    <a:pt x="152236" y="29667"/>
                    <a:pt x="152246" y="29688"/>
                    <a:pt x="151147" y="32180"/>
                  </a:cubicBezTo>
                  <a:cubicBezTo>
                    <a:pt x="151147" y="32180"/>
                    <a:pt x="150895" y="32716"/>
                    <a:pt x="150417" y="33603"/>
                  </a:cubicBezTo>
                  <a:cubicBezTo>
                    <a:pt x="149948" y="34199"/>
                    <a:pt x="149839" y="34326"/>
                    <a:pt x="149473" y="34748"/>
                  </a:cubicBezTo>
                  <a:lnTo>
                    <a:pt x="149466" y="34759"/>
                  </a:lnTo>
                  <a:cubicBezTo>
                    <a:pt x="149695" y="34308"/>
                    <a:pt x="149904" y="33861"/>
                    <a:pt x="150059" y="33480"/>
                  </a:cubicBezTo>
                  <a:cubicBezTo>
                    <a:pt x="150309" y="32807"/>
                    <a:pt x="150358" y="32449"/>
                    <a:pt x="150245" y="32449"/>
                  </a:cubicBezTo>
                  <a:cubicBezTo>
                    <a:pt x="150168" y="32449"/>
                    <a:pt x="150018" y="32613"/>
                    <a:pt x="149806" y="32955"/>
                  </a:cubicBezTo>
                  <a:cubicBezTo>
                    <a:pt x="149820" y="32340"/>
                    <a:pt x="149684" y="32087"/>
                    <a:pt x="149440" y="32087"/>
                  </a:cubicBezTo>
                  <a:cubicBezTo>
                    <a:pt x="149398" y="32087"/>
                    <a:pt x="149353" y="32094"/>
                    <a:pt x="149305" y="32109"/>
                  </a:cubicBezTo>
                  <a:cubicBezTo>
                    <a:pt x="148986" y="32214"/>
                    <a:pt x="148508" y="32628"/>
                    <a:pt x="147911" y="33186"/>
                  </a:cubicBezTo>
                  <a:cubicBezTo>
                    <a:pt x="147973" y="32680"/>
                    <a:pt x="147902" y="32402"/>
                    <a:pt x="147693" y="32363"/>
                  </a:cubicBezTo>
                  <a:cubicBezTo>
                    <a:pt x="147901" y="31465"/>
                    <a:pt x="147944" y="30699"/>
                    <a:pt x="147952" y="30112"/>
                  </a:cubicBezTo>
                  <a:cubicBezTo>
                    <a:pt x="147923" y="29512"/>
                    <a:pt x="147804" y="29069"/>
                    <a:pt x="147633" y="28777"/>
                  </a:cubicBezTo>
                  <a:lnTo>
                    <a:pt x="147265" y="28435"/>
                  </a:lnTo>
                  <a:cubicBezTo>
                    <a:pt x="146726" y="28747"/>
                    <a:pt x="145941" y="29868"/>
                    <a:pt x="144668" y="31457"/>
                  </a:cubicBezTo>
                  <a:lnTo>
                    <a:pt x="144266" y="31926"/>
                  </a:lnTo>
                  <a:lnTo>
                    <a:pt x="144206" y="31240"/>
                  </a:lnTo>
                  <a:cubicBezTo>
                    <a:pt x="143142" y="32084"/>
                    <a:pt x="141660" y="33365"/>
                    <a:pt x="140028" y="34571"/>
                  </a:cubicBezTo>
                  <a:cubicBezTo>
                    <a:pt x="138421" y="35794"/>
                    <a:pt x="136570" y="36905"/>
                    <a:pt x="135059" y="37596"/>
                  </a:cubicBezTo>
                  <a:cubicBezTo>
                    <a:pt x="134350" y="37996"/>
                    <a:pt x="133611" y="38371"/>
                    <a:pt x="132893" y="38745"/>
                  </a:cubicBezTo>
                  <a:cubicBezTo>
                    <a:pt x="131248" y="39504"/>
                    <a:pt x="128900" y="40927"/>
                    <a:pt x="126110" y="42591"/>
                  </a:cubicBezTo>
                  <a:cubicBezTo>
                    <a:pt x="125110" y="43165"/>
                    <a:pt x="124144" y="43760"/>
                    <a:pt x="123125" y="44307"/>
                  </a:cubicBezTo>
                  <a:lnTo>
                    <a:pt x="121264" y="45427"/>
                  </a:lnTo>
                  <a:cubicBezTo>
                    <a:pt x="124062" y="43038"/>
                    <a:pt x="125153" y="41284"/>
                    <a:pt x="124066" y="40941"/>
                  </a:cubicBezTo>
                  <a:cubicBezTo>
                    <a:pt x="123925" y="40898"/>
                    <a:pt x="123752" y="40877"/>
                    <a:pt x="123550" y="40877"/>
                  </a:cubicBezTo>
                  <a:cubicBezTo>
                    <a:pt x="123089" y="40877"/>
                    <a:pt x="122476" y="40986"/>
                    <a:pt x="121745" y="41186"/>
                  </a:cubicBezTo>
                  <a:cubicBezTo>
                    <a:pt x="120656" y="41449"/>
                    <a:pt x="119355" y="41928"/>
                    <a:pt x="117812" y="42493"/>
                  </a:cubicBezTo>
                  <a:cubicBezTo>
                    <a:pt x="114757" y="43647"/>
                    <a:pt x="110928" y="45285"/>
                    <a:pt x="106999" y="47171"/>
                  </a:cubicBezTo>
                  <a:cubicBezTo>
                    <a:pt x="101704" y="49597"/>
                    <a:pt x="96325" y="51832"/>
                    <a:pt x="90921" y="53993"/>
                  </a:cubicBezTo>
                  <a:cubicBezTo>
                    <a:pt x="85512" y="56143"/>
                    <a:pt x="80042" y="58200"/>
                    <a:pt x="74506" y="59999"/>
                  </a:cubicBezTo>
                  <a:cubicBezTo>
                    <a:pt x="68976" y="61801"/>
                    <a:pt x="63361" y="63355"/>
                    <a:pt x="57716" y="64632"/>
                  </a:cubicBezTo>
                  <a:cubicBezTo>
                    <a:pt x="52073" y="65879"/>
                    <a:pt x="46363" y="66892"/>
                    <a:pt x="40781" y="67365"/>
                  </a:cubicBezTo>
                  <a:cubicBezTo>
                    <a:pt x="39737" y="67480"/>
                    <a:pt x="38743" y="67504"/>
                    <a:pt x="37724" y="67583"/>
                  </a:cubicBezTo>
                  <a:cubicBezTo>
                    <a:pt x="36815" y="67602"/>
                    <a:pt x="35875" y="67660"/>
                    <a:pt x="34989" y="67660"/>
                  </a:cubicBezTo>
                  <a:cubicBezTo>
                    <a:pt x="34920" y="67660"/>
                    <a:pt x="34851" y="67660"/>
                    <a:pt x="34782" y="67659"/>
                  </a:cubicBezTo>
                  <a:cubicBezTo>
                    <a:pt x="34475" y="67666"/>
                    <a:pt x="34171" y="67670"/>
                    <a:pt x="33871" y="67670"/>
                  </a:cubicBezTo>
                  <a:cubicBezTo>
                    <a:pt x="32267" y="67670"/>
                    <a:pt x="30751" y="67574"/>
                    <a:pt x="29304" y="67445"/>
                  </a:cubicBezTo>
                  <a:cubicBezTo>
                    <a:pt x="27580" y="67288"/>
                    <a:pt x="26042" y="67018"/>
                    <a:pt x="24747" y="66695"/>
                  </a:cubicBezTo>
                  <a:cubicBezTo>
                    <a:pt x="23454" y="66376"/>
                    <a:pt x="22454" y="65978"/>
                    <a:pt x="21906" y="65735"/>
                  </a:cubicBezTo>
                  <a:cubicBezTo>
                    <a:pt x="21838" y="65705"/>
                    <a:pt x="21768" y="65678"/>
                    <a:pt x="21696" y="65656"/>
                  </a:cubicBezTo>
                  <a:cubicBezTo>
                    <a:pt x="21629" y="65632"/>
                    <a:pt x="21616" y="65610"/>
                    <a:pt x="21565" y="65594"/>
                  </a:cubicBezTo>
                  <a:cubicBezTo>
                    <a:pt x="21518" y="65578"/>
                    <a:pt x="21468" y="65565"/>
                    <a:pt x="21418" y="65557"/>
                  </a:cubicBezTo>
                  <a:cubicBezTo>
                    <a:pt x="21399" y="65546"/>
                    <a:pt x="21378" y="65540"/>
                    <a:pt x="21357" y="65540"/>
                  </a:cubicBezTo>
                  <a:cubicBezTo>
                    <a:pt x="21356" y="65540"/>
                    <a:pt x="21354" y="65540"/>
                    <a:pt x="21353" y="65540"/>
                  </a:cubicBezTo>
                  <a:cubicBezTo>
                    <a:pt x="21260" y="65541"/>
                    <a:pt x="21269" y="65545"/>
                    <a:pt x="21221" y="65569"/>
                  </a:cubicBezTo>
                  <a:lnTo>
                    <a:pt x="21062" y="65648"/>
                  </a:lnTo>
                  <a:cubicBezTo>
                    <a:pt x="21041" y="65658"/>
                    <a:pt x="21051" y="65655"/>
                    <a:pt x="21041" y="65661"/>
                  </a:cubicBezTo>
                  <a:cubicBezTo>
                    <a:pt x="21025" y="65671"/>
                    <a:pt x="21007" y="65680"/>
                    <a:pt x="20990" y="65687"/>
                  </a:cubicBezTo>
                  <a:lnTo>
                    <a:pt x="20990" y="65687"/>
                  </a:lnTo>
                  <a:cubicBezTo>
                    <a:pt x="20975" y="65676"/>
                    <a:pt x="20915" y="65679"/>
                    <a:pt x="20874" y="65643"/>
                  </a:cubicBezTo>
                  <a:cubicBezTo>
                    <a:pt x="20814" y="65551"/>
                    <a:pt x="20703" y="65372"/>
                    <a:pt x="20697" y="65025"/>
                  </a:cubicBezTo>
                  <a:cubicBezTo>
                    <a:pt x="20646" y="64356"/>
                    <a:pt x="20876" y="63175"/>
                    <a:pt x="21431" y="61829"/>
                  </a:cubicBezTo>
                  <a:cubicBezTo>
                    <a:pt x="21972" y="60480"/>
                    <a:pt x="22832" y="58958"/>
                    <a:pt x="23911" y="57436"/>
                  </a:cubicBezTo>
                  <a:cubicBezTo>
                    <a:pt x="25825" y="54408"/>
                    <a:pt x="28457" y="51383"/>
                    <a:pt x="31300" y="48530"/>
                  </a:cubicBezTo>
                  <a:cubicBezTo>
                    <a:pt x="34177" y="45672"/>
                    <a:pt x="37357" y="42987"/>
                    <a:pt x="40687" y="40444"/>
                  </a:cubicBezTo>
                  <a:cubicBezTo>
                    <a:pt x="47370" y="35370"/>
                    <a:pt x="54699" y="30937"/>
                    <a:pt x="62405" y="27056"/>
                  </a:cubicBezTo>
                  <a:cubicBezTo>
                    <a:pt x="65646" y="25426"/>
                    <a:pt x="68756" y="23986"/>
                    <a:pt x="71758" y="22604"/>
                  </a:cubicBezTo>
                  <a:cubicBezTo>
                    <a:pt x="74784" y="21284"/>
                    <a:pt x="77699" y="20008"/>
                    <a:pt x="80613" y="18876"/>
                  </a:cubicBezTo>
                  <a:cubicBezTo>
                    <a:pt x="86428" y="16564"/>
                    <a:pt x="92188" y="14646"/>
                    <a:pt x="98488" y="13065"/>
                  </a:cubicBezTo>
                  <a:cubicBezTo>
                    <a:pt x="98856" y="12981"/>
                    <a:pt x="98881" y="12920"/>
                    <a:pt x="98677" y="12912"/>
                  </a:cubicBezTo>
                  <a:lnTo>
                    <a:pt x="98677" y="12912"/>
                  </a:lnTo>
                  <a:cubicBezTo>
                    <a:pt x="98374" y="12918"/>
                    <a:pt x="97853" y="13012"/>
                    <a:pt x="97527" y="13103"/>
                  </a:cubicBezTo>
                  <a:cubicBezTo>
                    <a:pt x="87472" y="15351"/>
                    <a:pt x="77604" y="18659"/>
                    <a:pt x="67940" y="22800"/>
                  </a:cubicBezTo>
                  <a:cubicBezTo>
                    <a:pt x="58292" y="26952"/>
                    <a:pt x="48828" y="31981"/>
                    <a:pt x="39928" y="38087"/>
                  </a:cubicBezTo>
                  <a:cubicBezTo>
                    <a:pt x="37887" y="39485"/>
                    <a:pt x="35942" y="40917"/>
                    <a:pt x="34056" y="42363"/>
                  </a:cubicBezTo>
                  <a:cubicBezTo>
                    <a:pt x="33837" y="42509"/>
                    <a:pt x="33596" y="42670"/>
                    <a:pt x="33354" y="42865"/>
                  </a:cubicBezTo>
                  <a:cubicBezTo>
                    <a:pt x="31642" y="44169"/>
                    <a:pt x="29947" y="45508"/>
                    <a:pt x="28361" y="46918"/>
                  </a:cubicBezTo>
                  <a:cubicBezTo>
                    <a:pt x="28902" y="46413"/>
                    <a:pt x="29443" y="45908"/>
                    <a:pt x="30015" y="45421"/>
                  </a:cubicBezTo>
                  <a:cubicBezTo>
                    <a:pt x="31129" y="44450"/>
                    <a:pt x="32032" y="43524"/>
                    <a:pt x="31995" y="43296"/>
                  </a:cubicBezTo>
                  <a:cubicBezTo>
                    <a:pt x="31982" y="43278"/>
                    <a:pt x="31959" y="43269"/>
                    <a:pt x="31925" y="43269"/>
                  </a:cubicBezTo>
                  <a:cubicBezTo>
                    <a:pt x="31829" y="43269"/>
                    <a:pt x="31653" y="43340"/>
                    <a:pt x="31422" y="43464"/>
                  </a:cubicBezTo>
                  <a:cubicBezTo>
                    <a:pt x="35588" y="39781"/>
                    <a:pt x="40023" y="36416"/>
                    <a:pt x="44659" y="33328"/>
                  </a:cubicBezTo>
                  <a:cubicBezTo>
                    <a:pt x="46069" y="32452"/>
                    <a:pt x="47373" y="31646"/>
                    <a:pt x="48473" y="30907"/>
                  </a:cubicBezTo>
                  <a:cubicBezTo>
                    <a:pt x="54191" y="27912"/>
                    <a:pt x="60100" y="25186"/>
                    <a:pt x="66186" y="22853"/>
                  </a:cubicBezTo>
                  <a:lnTo>
                    <a:pt x="67698" y="22290"/>
                  </a:lnTo>
                  <a:cubicBezTo>
                    <a:pt x="69704" y="21548"/>
                    <a:pt x="71591" y="20705"/>
                    <a:pt x="72498" y="20184"/>
                  </a:cubicBezTo>
                  <a:cubicBezTo>
                    <a:pt x="72791" y="20016"/>
                    <a:pt x="72956" y="19888"/>
                    <a:pt x="73028" y="19793"/>
                  </a:cubicBezTo>
                  <a:cubicBezTo>
                    <a:pt x="86917" y="14442"/>
                    <a:pt x="101799" y="10880"/>
                    <a:pt x="115740" y="9817"/>
                  </a:cubicBezTo>
                  <a:cubicBezTo>
                    <a:pt x="116447" y="9751"/>
                    <a:pt x="116819" y="9686"/>
                    <a:pt x="116703" y="9603"/>
                  </a:cubicBezTo>
                  <a:lnTo>
                    <a:pt x="116703" y="9603"/>
                  </a:lnTo>
                  <a:cubicBezTo>
                    <a:pt x="116851" y="9613"/>
                    <a:pt x="116998" y="9618"/>
                    <a:pt x="117146" y="9618"/>
                  </a:cubicBezTo>
                  <a:cubicBezTo>
                    <a:pt x="117306" y="9618"/>
                    <a:pt x="117465" y="9612"/>
                    <a:pt x="117625" y="9601"/>
                  </a:cubicBezTo>
                  <a:cubicBezTo>
                    <a:pt x="118455" y="9524"/>
                    <a:pt x="119339" y="9460"/>
                    <a:pt x="120257" y="9446"/>
                  </a:cubicBezTo>
                  <a:cubicBezTo>
                    <a:pt x="120792" y="9427"/>
                    <a:pt x="121339" y="9416"/>
                    <a:pt x="121896" y="9416"/>
                  </a:cubicBezTo>
                  <a:cubicBezTo>
                    <a:pt x="122297" y="9416"/>
                    <a:pt x="122703" y="9421"/>
                    <a:pt x="123112" y="9434"/>
                  </a:cubicBezTo>
                  <a:cubicBezTo>
                    <a:pt x="123540" y="9430"/>
                    <a:pt x="123775" y="9395"/>
                    <a:pt x="123581" y="9342"/>
                  </a:cubicBezTo>
                  <a:cubicBezTo>
                    <a:pt x="123380" y="9277"/>
                    <a:pt x="122898" y="9228"/>
                    <a:pt x="122513" y="9228"/>
                  </a:cubicBezTo>
                  <a:cubicBezTo>
                    <a:pt x="122290" y="9225"/>
                    <a:pt x="122068" y="9224"/>
                    <a:pt x="121847" y="9224"/>
                  </a:cubicBezTo>
                  <a:cubicBezTo>
                    <a:pt x="120068" y="9224"/>
                    <a:pt x="118330" y="9312"/>
                    <a:pt x="116726" y="9451"/>
                  </a:cubicBezTo>
                  <a:cubicBezTo>
                    <a:pt x="116533" y="9469"/>
                    <a:pt x="116406" y="9495"/>
                    <a:pt x="116372" y="9521"/>
                  </a:cubicBezTo>
                  <a:cubicBezTo>
                    <a:pt x="116182" y="9504"/>
                    <a:pt x="115939" y="9495"/>
                    <a:pt x="115670" y="9495"/>
                  </a:cubicBezTo>
                  <a:cubicBezTo>
                    <a:pt x="115368" y="9495"/>
                    <a:pt x="115032" y="9506"/>
                    <a:pt x="114698" y="9530"/>
                  </a:cubicBezTo>
                  <a:cubicBezTo>
                    <a:pt x="107460" y="9930"/>
                    <a:pt x="100358" y="11122"/>
                    <a:pt x="93366" y="12790"/>
                  </a:cubicBezTo>
                  <a:cubicBezTo>
                    <a:pt x="86368" y="14450"/>
                    <a:pt x="79469" y="16607"/>
                    <a:pt x="72558" y="19137"/>
                  </a:cubicBezTo>
                  <a:cubicBezTo>
                    <a:pt x="79235" y="16419"/>
                    <a:pt x="86283" y="14138"/>
                    <a:pt x="93832" y="12312"/>
                  </a:cubicBezTo>
                  <a:cubicBezTo>
                    <a:pt x="102806" y="10183"/>
                    <a:pt x="111278" y="8725"/>
                    <a:pt x="120530" y="8725"/>
                  </a:cubicBezTo>
                  <a:cubicBezTo>
                    <a:pt x="120665" y="8725"/>
                    <a:pt x="120799" y="8725"/>
                    <a:pt x="120934" y="8726"/>
                  </a:cubicBezTo>
                  <a:cubicBezTo>
                    <a:pt x="120989" y="8727"/>
                    <a:pt x="121042" y="8728"/>
                    <a:pt x="121093" y="8728"/>
                  </a:cubicBezTo>
                  <a:cubicBezTo>
                    <a:pt x="121492" y="8728"/>
                    <a:pt x="121746" y="8690"/>
                    <a:pt x="121701" y="8645"/>
                  </a:cubicBezTo>
                  <a:cubicBezTo>
                    <a:pt x="121640" y="8597"/>
                    <a:pt x="121254" y="8546"/>
                    <a:pt x="120784" y="8546"/>
                  </a:cubicBezTo>
                  <a:cubicBezTo>
                    <a:pt x="120774" y="8546"/>
                    <a:pt x="120765" y="8546"/>
                    <a:pt x="120755" y="8546"/>
                  </a:cubicBezTo>
                  <a:cubicBezTo>
                    <a:pt x="120499" y="8544"/>
                    <a:pt x="120243" y="8543"/>
                    <a:pt x="119988" y="8543"/>
                  </a:cubicBezTo>
                  <a:cubicBezTo>
                    <a:pt x="110614" y="8543"/>
                    <a:pt x="101797" y="10107"/>
                    <a:pt x="93142" y="12244"/>
                  </a:cubicBezTo>
                  <a:cubicBezTo>
                    <a:pt x="84241" y="14486"/>
                    <a:pt x="75463" y="17468"/>
                    <a:pt x="66179" y="21157"/>
                  </a:cubicBezTo>
                  <a:lnTo>
                    <a:pt x="63998" y="22027"/>
                  </a:lnTo>
                  <a:cubicBezTo>
                    <a:pt x="69485" y="19313"/>
                    <a:pt x="75109" y="16882"/>
                    <a:pt x="80846" y="14745"/>
                  </a:cubicBezTo>
                  <a:cubicBezTo>
                    <a:pt x="89694" y="12048"/>
                    <a:pt x="98738" y="9997"/>
                    <a:pt x="107858" y="8929"/>
                  </a:cubicBezTo>
                  <a:cubicBezTo>
                    <a:pt x="112004" y="8465"/>
                    <a:pt x="116192" y="8157"/>
                    <a:pt x="120351" y="8157"/>
                  </a:cubicBezTo>
                  <a:cubicBezTo>
                    <a:pt x="125307" y="8157"/>
                    <a:pt x="130223" y="8594"/>
                    <a:pt x="134979" y="9724"/>
                  </a:cubicBezTo>
                  <a:cubicBezTo>
                    <a:pt x="135637" y="9889"/>
                    <a:pt x="136203" y="10009"/>
                    <a:pt x="136428" y="10009"/>
                  </a:cubicBezTo>
                  <a:cubicBezTo>
                    <a:pt x="136493" y="10009"/>
                    <a:pt x="136530" y="9999"/>
                    <a:pt x="136532" y="9976"/>
                  </a:cubicBezTo>
                  <a:cubicBezTo>
                    <a:pt x="136549" y="9865"/>
                    <a:pt x="135860" y="9559"/>
                    <a:pt x="135003" y="9347"/>
                  </a:cubicBezTo>
                  <a:cubicBezTo>
                    <a:pt x="130060" y="7948"/>
                    <a:pt x="124845" y="7430"/>
                    <a:pt x="119639" y="7308"/>
                  </a:cubicBezTo>
                  <a:cubicBezTo>
                    <a:pt x="119042" y="7297"/>
                    <a:pt x="118444" y="7291"/>
                    <a:pt x="117846" y="7291"/>
                  </a:cubicBezTo>
                  <a:cubicBezTo>
                    <a:pt x="113224" y="7291"/>
                    <a:pt x="108587" y="7632"/>
                    <a:pt x="103977" y="8193"/>
                  </a:cubicBezTo>
                  <a:lnTo>
                    <a:pt x="106147" y="7800"/>
                  </a:lnTo>
                  <a:cubicBezTo>
                    <a:pt x="106868" y="7691"/>
                    <a:pt x="107592" y="7594"/>
                    <a:pt x="108320" y="7515"/>
                  </a:cubicBezTo>
                  <a:cubicBezTo>
                    <a:pt x="111968" y="7137"/>
                    <a:pt x="115640" y="6914"/>
                    <a:pt x="119315" y="6914"/>
                  </a:cubicBezTo>
                  <a:cubicBezTo>
                    <a:pt x="122403" y="6914"/>
                    <a:pt x="125493" y="7071"/>
                    <a:pt x="128571" y="7425"/>
                  </a:cubicBezTo>
                  <a:cubicBezTo>
                    <a:pt x="129830" y="7563"/>
                    <a:pt x="130972" y="7745"/>
                    <a:pt x="131839" y="7784"/>
                  </a:cubicBezTo>
                  <a:cubicBezTo>
                    <a:pt x="132213" y="7819"/>
                    <a:pt x="132533" y="7838"/>
                    <a:pt x="132783" y="7838"/>
                  </a:cubicBezTo>
                  <a:cubicBezTo>
                    <a:pt x="133108" y="7838"/>
                    <a:pt x="133316" y="7805"/>
                    <a:pt x="133371" y="7732"/>
                  </a:cubicBezTo>
                  <a:cubicBezTo>
                    <a:pt x="133422" y="7598"/>
                    <a:pt x="132993" y="7377"/>
                    <a:pt x="132244" y="7123"/>
                  </a:cubicBezTo>
                  <a:cubicBezTo>
                    <a:pt x="131242" y="6831"/>
                    <a:pt x="130221" y="6615"/>
                    <a:pt x="129187" y="6474"/>
                  </a:cubicBezTo>
                  <a:lnTo>
                    <a:pt x="129187" y="6474"/>
                  </a:lnTo>
                  <a:cubicBezTo>
                    <a:pt x="129588" y="6499"/>
                    <a:pt x="129983" y="6541"/>
                    <a:pt x="130386" y="6594"/>
                  </a:cubicBezTo>
                  <a:cubicBezTo>
                    <a:pt x="130566" y="6618"/>
                    <a:pt x="130724" y="6629"/>
                    <a:pt x="130835" y="6629"/>
                  </a:cubicBezTo>
                  <a:cubicBezTo>
                    <a:pt x="130974" y="6629"/>
                    <a:pt x="131039" y="6611"/>
                    <a:pt x="130983" y="6577"/>
                  </a:cubicBezTo>
                  <a:cubicBezTo>
                    <a:pt x="130835" y="6502"/>
                    <a:pt x="130326" y="6388"/>
                    <a:pt x="129932" y="6337"/>
                  </a:cubicBezTo>
                  <a:cubicBezTo>
                    <a:pt x="128479" y="6213"/>
                    <a:pt x="127056" y="6107"/>
                    <a:pt x="125628" y="6077"/>
                  </a:cubicBezTo>
                  <a:cubicBezTo>
                    <a:pt x="123355" y="5887"/>
                    <a:pt x="121081" y="5801"/>
                    <a:pt x="118808" y="5801"/>
                  </a:cubicBezTo>
                  <a:cubicBezTo>
                    <a:pt x="114565" y="5801"/>
                    <a:pt x="110328" y="6103"/>
                    <a:pt x="106128" y="6602"/>
                  </a:cubicBezTo>
                  <a:cubicBezTo>
                    <a:pt x="99670" y="7364"/>
                    <a:pt x="93290" y="8631"/>
                    <a:pt x="86996" y="10203"/>
                  </a:cubicBezTo>
                  <a:cubicBezTo>
                    <a:pt x="90367" y="9300"/>
                    <a:pt x="93778" y="8480"/>
                    <a:pt x="97228" y="7776"/>
                  </a:cubicBezTo>
                  <a:cubicBezTo>
                    <a:pt x="100682" y="7091"/>
                    <a:pt x="104173" y="6516"/>
                    <a:pt x="107698" y="6082"/>
                  </a:cubicBezTo>
                  <a:cubicBezTo>
                    <a:pt x="111826" y="5584"/>
                    <a:pt x="116010" y="5274"/>
                    <a:pt x="120222" y="5274"/>
                  </a:cubicBezTo>
                  <a:cubicBezTo>
                    <a:pt x="123198" y="5274"/>
                    <a:pt x="126189" y="5429"/>
                    <a:pt x="129185" y="5780"/>
                  </a:cubicBezTo>
                  <a:cubicBezTo>
                    <a:pt x="129182" y="5780"/>
                    <a:pt x="129179" y="5780"/>
                    <a:pt x="129176" y="5780"/>
                  </a:cubicBezTo>
                  <a:cubicBezTo>
                    <a:pt x="128888" y="5780"/>
                    <a:pt x="128851" y="5835"/>
                    <a:pt x="129202" y="5914"/>
                  </a:cubicBezTo>
                  <a:cubicBezTo>
                    <a:pt x="129504" y="5974"/>
                    <a:pt x="130113" y="6059"/>
                    <a:pt x="130414" y="6079"/>
                  </a:cubicBezTo>
                  <a:cubicBezTo>
                    <a:pt x="130450" y="6081"/>
                    <a:pt x="130481" y="6081"/>
                    <a:pt x="130508" y="6081"/>
                  </a:cubicBezTo>
                  <a:cubicBezTo>
                    <a:pt x="130750" y="6081"/>
                    <a:pt x="130682" y="6018"/>
                    <a:pt x="130407" y="5944"/>
                  </a:cubicBezTo>
                  <a:lnTo>
                    <a:pt x="130375" y="5937"/>
                  </a:lnTo>
                  <a:lnTo>
                    <a:pt x="130375" y="5937"/>
                  </a:lnTo>
                  <a:cubicBezTo>
                    <a:pt x="134242" y="6516"/>
                    <a:pt x="138145" y="7388"/>
                    <a:pt x="141838" y="9147"/>
                  </a:cubicBezTo>
                  <a:cubicBezTo>
                    <a:pt x="143676" y="10023"/>
                    <a:pt x="145483" y="11081"/>
                    <a:pt x="147066" y="12516"/>
                  </a:cubicBezTo>
                  <a:cubicBezTo>
                    <a:pt x="148651" y="13929"/>
                    <a:pt x="150029" y="15690"/>
                    <a:pt x="150916" y="17713"/>
                  </a:cubicBezTo>
                  <a:cubicBezTo>
                    <a:pt x="151112" y="18169"/>
                    <a:pt x="151325" y="18547"/>
                    <a:pt x="151387" y="18547"/>
                  </a:cubicBezTo>
                  <a:cubicBezTo>
                    <a:pt x="151389" y="18547"/>
                    <a:pt x="151391" y="18547"/>
                    <a:pt x="151393" y="18546"/>
                  </a:cubicBezTo>
                  <a:cubicBezTo>
                    <a:pt x="151445" y="18516"/>
                    <a:pt x="151300" y="18059"/>
                    <a:pt x="151062" y="17529"/>
                  </a:cubicBezTo>
                  <a:cubicBezTo>
                    <a:pt x="150298" y="15846"/>
                    <a:pt x="149228" y="14297"/>
                    <a:pt x="147931" y="13058"/>
                  </a:cubicBezTo>
                  <a:cubicBezTo>
                    <a:pt x="146660" y="11790"/>
                    <a:pt x="145227" y="10739"/>
                    <a:pt x="143725" y="9903"/>
                  </a:cubicBezTo>
                  <a:cubicBezTo>
                    <a:pt x="140724" y="8196"/>
                    <a:pt x="137520" y="7143"/>
                    <a:pt x="134314" y="6446"/>
                  </a:cubicBezTo>
                  <a:cubicBezTo>
                    <a:pt x="129723" y="5451"/>
                    <a:pt x="125111" y="5091"/>
                    <a:pt x="120539" y="5091"/>
                  </a:cubicBezTo>
                  <a:cubicBezTo>
                    <a:pt x="118707" y="5091"/>
                    <a:pt x="116881" y="5149"/>
                    <a:pt x="115066" y="5247"/>
                  </a:cubicBezTo>
                  <a:cubicBezTo>
                    <a:pt x="108712" y="5599"/>
                    <a:pt x="102456" y="6522"/>
                    <a:pt x="96326" y="7791"/>
                  </a:cubicBezTo>
                  <a:cubicBezTo>
                    <a:pt x="90195" y="9067"/>
                    <a:pt x="84184" y="10698"/>
                    <a:pt x="78325" y="12643"/>
                  </a:cubicBezTo>
                  <a:cubicBezTo>
                    <a:pt x="77038" y="13030"/>
                    <a:pt x="75753" y="13440"/>
                    <a:pt x="74470" y="13873"/>
                  </a:cubicBezTo>
                  <a:lnTo>
                    <a:pt x="74466" y="13870"/>
                  </a:lnTo>
                  <a:cubicBezTo>
                    <a:pt x="74375" y="13859"/>
                    <a:pt x="74267" y="13853"/>
                    <a:pt x="74142" y="13853"/>
                  </a:cubicBezTo>
                  <a:cubicBezTo>
                    <a:pt x="73632" y="13853"/>
                    <a:pt x="72854" y="13949"/>
                    <a:pt x="71894" y="14161"/>
                  </a:cubicBezTo>
                  <a:cubicBezTo>
                    <a:pt x="80166" y="11269"/>
                    <a:pt x="88582" y="8902"/>
                    <a:pt x="97196" y="7199"/>
                  </a:cubicBezTo>
                  <a:cubicBezTo>
                    <a:pt x="104396" y="5932"/>
                    <a:pt x="111695" y="5083"/>
                    <a:pt x="119081" y="5053"/>
                  </a:cubicBezTo>
                  <a:cubicBezTo>
                    <a:pt x="119159" y="5054"/>
                    <a:pt x="119237" y="5055"/>
                    <a:pt x="119313" y="5055"/>
                  </a:cubicBezTo>
                  <a:cubicBezTo>
                    <a:pt x="120272" y="5055"/>
                    <a:pt x="121040" y="4982"/>
                    <a:pt x="121066" y="4867"/>
                  </a:cubicBezTo>
                  <a:cubicBezTo>
                    <a:pt x="121101" y="4756"/>
                    <a:pt x="120218" y="4655"/>
                    <a:pt x="119093" y="4637"/>
                  </a:cubicBezTo>
                  <a:lnTo>
                    <a:pt x="116370" y="4682"/>
                  </a:lnTo>
                  <a:lnTo>
                    <a:pt x="113655" y="4801"/>
                  </a:lnTo>
                  <a:cubicBezTo>
                    <a:pt x="115138" y="4588"/>
                    <a:pt x="116111" y="4339"/>
                    <a:pt x="116205" y="4108"/>
                  </a:cubicBezTo>
                  <a:cubicBezTo>
                    <a:pt x="116301" y="3885"/>
                    <a:pt x="115541" y="3724"/>
                    <a:pt x="114261" y="3637"/>
                  </a:cubicBezTo>
                  <a:cubicBezTo>
                    <a:pt x="117007" y="3418"/>
                    <a:pt x="119765" y="3294"/>
                    <a:pt x="122533" y="3294"/>
                  </a:cubicBezTo>
                  <a:cubicBezTo>
                    <a:pt x="123825" y="3294"/>
                    <a:pt x="125119" y="3321"/>
                    <a:pt x="126416" y="3378"/>
                  </a:cubicBezTo>
                  <a:cubicBezTo>
                    <a:pt x="130488" y="3571"/>
                    <a:pt x="134586" y="4036"/>
                    <a:pt x="138696" y="5152"/>
                  </a:cubicBezTo>
                  <a:cubicBezTo>
                    <a:pt x="138983" y="5230"/>
                    <a:pt x="139196" y="5272"/>
                    <a:pt x="139288" y="5272"/>
                  </a:cubicBezTo>
                  <a:cubicBezTo>
                    <a:pt x="139351" y="5272"/>
                    <a:pt x="139358" y="5253"/>
                    <a:pt x="139297" y="5212"/>
                  </a:cubicBezTo>
                  <a:cubicBezTo>
                    <a:pt x="139143" y="5112"/>
                    <a:pt x="138659" y="4932"/>
                    <a:pt x="138181" y="4805"/>
                  </a:cubicBezTo>
                  <a:cubicBezTo>
                    <a:pt x="135207" y="3965"/>
                    <a:pt x="132255" y="3488"/>
                    <a:pt x="129340" y="3176"/>
                  </a:cubicBezTo>
                  <a:cubicBezTo>
                    <a:pt x="126774" y="2899"/>
                    <a:pt x="124232" y="2796"/>
                    <a:pt x="121712" y="2796"/>
                  </a:cubicBezTo>
                  <a:cubicBezTo>
                    <a:pt x="121369" y="2796"/>
                    <a:pt x="121026" y="2798"/>
                    <a:pt x="120684" y="2801"/>
                  </a:cubicBezTo>
                  <a:cubicBezTo>
                    <a:pt x="114967" y="2827"/>
                    <a:pt x="109368" y="3420"/>
                    <a:pt x="103826" y="4224"/>
                  </a:cubicBezTo>
                  <a:cubicBezTo>
                    <a:pt x="95038" y="5184"/>
                    <a:pt x="86534" y="6800"/>
                    <a:pt x="77368" y="9390"/>
                  </a:cubicBezTo>
                  <a:cubicBezTo>
                    <a:pt x="64039" y="13227"/>
                    <a:pt x="52009" y="18442"/>
                    <a:pt x="40668" y="24936"/>
                  </a:cubicBezTo>
                  <a:cubicBezTo>
                    <a:pt x="36504" y="27127"/>
                    <a:pt x="32437" y="29508"/>
                    <a:pt x="28528" y="32131"/>
                  </a:cubicBezTo>
                  <a:cubicBezTo>
                    <a:pt x="29004" y="31657"/>
                    <a:pt x="29247" y="31316"/>
                    <a:pt x="29161" y="31194"/>
                  </a:cubicBezTo>
                  <a:cubicBezTo>
                    <a:pt x="29139" y="31162"/>
                    <a:pt x="29076" y="31158"/>
                    <a:pt x="29009" y="31156"/>
                  </a:cubicBezTo>
                  <a:cubicBezTo>
                    <a:pt x="32479" y="28866"/>
                    <a:pt x="36051" y="26745"/>
                    <a:pt x="39743" y="24733"/>
                  </a:cubicBezTo>
                  <a:cubicBezTo>
                    <a:pt x="48304" y="20084"/>
                    <a:pt x="57024" y="16216"/>
                    <a:pt x="65843" y="12934"/>
                  </a:cubicBezTo>
                  <a:cubicBezTo>
                    <a:pt x="74648" y="9632"/>
                    <a:pt x="83592" y="6957"/>
                    <a:pt x="92674" y="4911"/>
                  </a:cubicBezTo>
                  <a:cubicBezTo>
                    <a:pt x="101764" y="2897"/>
                    <a:pt x="110990" y="1429"/>
                    <a:pt x="120547" y="1236"/>
                  </a:cubicBezTo>
                  <a:cubicBezTo>
                    <a:pt x="121172" y="1217"/>
                    <a:pt x="121800" y="1209"/>
                    <a:pt x="122429" y="1209"/>
                  </a:cubicBezTo>
                  <a:cubicBezTo>
                    <a:pt x="124203" y="1209"/>
                    <a:pt x="125992" y="1276"/>
                    <a:pt x="127789" y="1373"/>
                  </a:cubicBezTo>
                  <a:cubicBezTo>
                    <a:pt x="130235" y="1566"/>
                    <a:pt x="132699" y="1818"/>
                    <a:pt x="135210" y="2295"/>
                  </a:cubicBezTo>
                  <a:cubicBezTo>
                    <a:pt x="137720" y="2782"/>
                    <a:pt x="140266" y="3437"/>
                    <a:pt x="142843" y="4440"/>
                  </a:cubicBezTo>
                  <a:cubicBezTo>
                    <a:pt x="145413" y="5453"/>
                    <a:pt x="148044" y="6845"/>
                    <a:pt x="150507" y="8918"/>
                  </a:cubicBezTo>
                  <a:cubicBezTo>
                    <a:pt x="151131" y="9447"/>
                    <a:pt x="151693" y="10020"/>
                    <a:pt x="152208" y="10489"/>
                  </a:cubicBezTo>
                  <a:cubicBezTo>
                    <a:pt x="152718" y="10971"/>
                    <a:pt x="153132" y="11475"/>
                    <a:pt x="153494" y="11836"/>
                  </a:cubicBezTo>
                  <a:cubicBezTo>
                    <a:pt x="154075" y="12417"/>
                    <a:pt x="154429" y="12816"/>
                    <a:pt x="154552" y="12816"/>
                  </a:cubicBezTo>
                  <a:cubicBezTo>
                    <a:pt x="154583" y="12816"/>
                    <a:pt x="154600" y="12791"/>
                    <a:pt x="154601" y="12736"/>
                  </a:cubicBezTo>
                  <a:cubicBezTo>
                    <a:pt x="154618" y="12459"/>
                    <a:pt x="154158" y="11634"/>
                    <a:pt x="153362" y="10541"/>
                  </a:cubicBezTo>
                  <a:cubicBezTo>
                    <a:pt x="152558" y="9484"/>
                    <a:pt x="151369" y="8252"/>
                    <a:pt x="150036" y="7257"/>
                  </a:cubicBezTo>
                  <a:cubicBezTo>
                    <a:pt x="147551" y="5346"/>
                    <a:pt x="144987" y="4085"/>
                    <a:pt x="142499" y="3123"/>
                  </a:cubicBezTo>
                  <a:cubicBezTo>
                    <a:pt x="140000" y="2149"/>
                    <a:pt x="137566" y="1565"/>
                    <a:pt x="135172" y="1094"/>
                  </a:cubicBezTo>
                  <a:cubicBezTo>
                    <a:pt x="130909" y="308"/>
                    <a:pt x="126796" y="0"/>
                    <a:pt x="12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4" name="Google Shape;26654;p78">
              <a:extLst>
                <a:ext uri="{FF2B5EF4-FFF2-40B4-BE49-F238E27FC236}">
                  <a16:creationId xmlns:a16="http://schemas.microsoft.com/office/drawing/2014/main" id="{D096B4D5-D04F-D851-D4CF-1B12ECCD6DA3}"/>
                </a:ext>
              </a:extLst>
            </p:cNvPr>
            <p:cNvSpPr/>
            <p:nvPr/>
          </p:nvSpPr>
          <p:spPr>
            <a:xfrm>
              <a:off x="979775" y="1934675"/>
              <a:ext cx="3633650" cy="1884125"/>
            </a:xfrm>
            <a:custGeom>
              <a:avLst/>
              <a:gdLst/>
              <a:ahLst/>
              <a:cxnLst/>
              <a:rect l="l" t="t" r="r" b="b"/>
              <a:pathLst>
                <a:path w="145346" h="75365" extrusionOk="0">
                  <a:moveTo>
                    <a:pt x="112183" y="0"/>
                  </a:moveTo>
                  <a:cubicBezTo>
                    <a:pt x="97664" y="0"/>
                    <a:pt x="79989" y="3463"/>
                    <a:pt x="62579" y="9754"/>
                  </a:cubicBezTo>
                  <a:cubicBezTo>
                    <a:pt x="44015" y="16463"/>
                    <a:pt x="27275" y="25840"/>
                    <a:pt x="16041" y="35821"/>
                  </a:cubicBezTo>
                  <a:cubicBezTo>
                    <a:pt x="4807" y="45803"/>
                    <a:pt x="0" y="55572"/>
                    <a:pt x="2677" y="62979"/>
                  </a:cubicBezTo>
                  <a:cubicBezTo>
                    <a:pt x="5354" y="70386"/>
                    <a:pt x="15296" y="74825"/>
                    <a:pt x="30315" y="75319"/>
                  </a:cubicBezTo>
                  <a:cubicBezTo>
                    <a:pt x="31250" y="75349"/>
                    <a:pt x="32199" y="75365"/>
                    <a:pt x="33162" y="75365"/>
                  </a:cubicBezTo>
                  <a:cubicBezTo>
                    <a:pt x="47681" y="75365"/>
                    <a:pt x="65357" y="71902"/>
                    <a:pt x="82766" y="65611"/>
                  </a:cubicBezTo>
                  <a:cubicBezTo>
                    <a:pt x="101330" y="58902"/>
                    <a:pt x="118070" y="49525"/>
                    <a:pt x="129304" y="39544"/>
                  </a:cubicBezTo>
                  <a:cubicBezTo>
                    <a:pt x="140538" y="29562"/>
                    <a:pt x="145346" y="19793"/>
                    <a:pt x="142668" y="12386"/>
                  </a:cubicBezTo>
                  <a:cubicBezTo>
                    <a:pt x="139992" y="4979"/>
                    <a:pt x="130050" y="540"/>
                    <a:pt x="115030" y="46"/>
                  </a:cubicBezTo>
                  <a:cubicBezTo>
                    <a:pt x="114096" y="16"/>
                    <a:pt x="113147" y="0"/>
                    <a:pt x="112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5" name="Google Shape;26655;p78">
              <a:extLst>
                <a:ext uri="{FF2B5EF4-FFF2-40B4-BE49-F238E27FC236}">
                  <a16:creationId xmlns:a16="http://schemas.microsoft.com/office/drawing/2014/main" id="{8C846871-0216-7140-E1A1-316D6D76D108}"/>
                </a:ext>
              </a:extLst>
            </p:cNvPr>
            <p:cNvSpPr/>
            <p:nvPr/>
          </p:nvSpPr>
          <p:spPr>
            <a:xfrm>
              <a:off x="2010575" y="2405225"/>
              <a:ext cx="1684375" cy="889075"/>
            </a:xfrm>
            <a:custGeom>
              <a:avLst/>
              <a:gdLst/>
              <a:ahLst/>
              <a:cxnLst/>
              <a:rect l="l" t="t" r="r" b="b"/>
              <a:pathLst>
                <a:path w="67375" h="35563" extrusionOk="0">
                  <a:moveTo>
                    <a:pt x="30649" y="8898"/>
                  </a:moveTo>
                  <a:cubicBezTo>
                    <a:pt x="30654" y="8925"/>
                    <a:pt x="30665" y="8949"/>
                    <a:pt x="30682" y="8971"/>
                  </a:cubicBezTo>
                  <a:lnTo>
                    <a:pt x="30682" y="8971"/>
                  </a:lnTo>
                  <a:cubicBezTo>
                    <a:pt x="30672" y="8945"/>
                    <a:pt x="30661" y="8921"/>
                    <a:pt x="30649" y="8898"/>
                  </a:cubicBezTo>
                  <a:close/>
                  <a:moveTo>
                    <a:pt x="36414" y="7887"/>
                  </a:moveTo>
                  <a:lnTo>
                    <a:pt x="36414" y="7887"/>
                  </a:lnTo>
                  <a:cubicBezTo>
                    <a:pt x="35186" y="8071"/>
                    <a:pt x="33767" y="8690"/>
                    <a:pt x="32368" y="9088"/>
                  </a:cubicBezTo>
                  <a:cubicBezTo>
                    <a:pt x="32326" y="9087"/>
                    <a:pt x="32283" y="9086"/>
                    <a:pt x="32240" y="9086"/>
                  </a:cubicBezTo>
                  <a:cubicBezTo>
                    <a:pt x="31947" y="9086"/>
                    <a:pt x="31613" y="9110"/>
                    <a:pt x="31328" y="9110"/>
                  </a:cubicBezTo>
                  <a:cubicBezTo>
                    <a:pt x="31023" y="9110"/>
                    <a:pt x="30773" y="9083"/>
                    <a:pt x="30682" y="8971"/>
                  </a:cubicBezTo>
                  <a:lnTo>
                    <a:pt x="30682" y="8971"/>
                  </a:lnTo>
                  <a:cubicBezTo>
                    <a:pt x="30729" y="9084"/>
                    <a:pt x="30766" y="9215"/>
                    <a:pt x="30878" y="9318"/>
                  </a:cubicBezTo>
                  <a:cubicBezTo>
                    <a:pt x="29827" y="9789"/>
                    <a:pt x="28784" y="10275"/>
                    <a:pt x="27750" y="10777"/>
                  </a:cubicBezTo>
                  <a:lnTo>
                    <a:pt x="29811" y="10334"/>
                  </a:lnTo>
                  <a:lnTo>
                    <a:pt x="29811" y="10334"/>
                  </a:lnTo>
                  <a:cubicBezTo>
                    <a:pt x="29062" y="10923"/>
                    <a:pt x="26922" y="11467"/>
                    <a:pt x="26916" y="12152"/>
                  </a:cubicBezTo>
                  <a:cubicBezTo>
                    <a:pt x="29433" y="10362"/>
                    <a:pt x="34148" y="9429"/>
                    <a:pt x="36414" y="7887"/>
                  </a:cubicBezTo>
                  <a:close/>
                  <a:moveTo>
                    <a:pt x="53371" y="1"/>
                  </a:moveTo>
                  <a:cubicBezTo>
                    <a:pt x="53004" y="1"/>
                    <a:pt x="52638" y="18"/>
                    <a:pt x="52273" y="52"/>
                  </a:cubicBezTo>
                  <a:cubicBezTo>
                    <a:pt x="51205" y="136"/>
                    <a:pt x="50137" y="306"/>
                    <a:pt x="49017" y="306"/>
                  </a:cubicBezTo>
                  <a:cubicBezTo>
                    <a:pt x="48987" y="306"/>
                    <a:pt x="48957" y="306"/>
                    <a:pt x="48928" y="306"/>
                  </a:cubicBezTo>
                  <a:lnTo>
                    <a:pt x="48928" y="306"/>
                  </a:lnTo>
                  <a:lnTo>
                    <a:pt x="50078" y="543"/>
                  </a:lnTo>
                  <a:cubicBezTo>
                    <a:pt x="48634" y="1109"/>
                    <a:pt x="47795" y="960"/>
                    <a:pt x="46453" y="1342"/>
                  </a:cubicBezTo>
                  <a:lnTo>
                    <a:pt x="45580" y="773"/>
                  </a:lnTo>
                  <a:cubicBezTo>
                    <a:pt x="44143" y="1253"/>
                    <a:pt x="45030" y="1471"/>
                    <a:pt x="44037" y="2019"/>
                  </a:cubicBezTo>
                  <a:cubicBezTo>
                    <a:pt x="43913" y="2002"/>
                    <a:pt x="43779" y="1993"/>
                    <a:pt x="43637" y="1993"/>
                  </a:cubicBezTo>
                  <a:cubicBezTo>
                    <a:pt x="42169" y="1993"/>
                    <a:pt x="39900" y="2856"/>
                    <a:pt x="39341" y="2970"/>
                  </a:cubicBezTo>
                  <a:cubicBezTo>
                    <a:pt x="38838" y="2760"/>
                    <a:pt x="39766" y="2404"/>
                    <a:pt x="39932" y="2166"/>
                  </a:cubicBezTo>
                  <a:lnTo>
                    <a:pt x="39932" y="2166"/>
                  </a:lnTo>
                  <a:cubicBezTo>
                    <a:pt x="38310" y="2800"/>
                    <a:pt x="38593" y="3418"/>
                    <a:pt x="36551" y="3967"/>
                  </a:cubicBezTo>
                  <a:lnTo>
                    <a:pt x="36467" y="3793"/>
                  </a:lnTo>
                  <a:cubicBezTo>
                    <a:pt x="31863" y="6072"/>
                    <a:pt x="25805" y="7880"/>
                    <a:pt x="20937" y="10666"/>
                  </a:cubicBezTo>
                  <a:cubicBezTo>
                    <a:pt x="21023" y="10639"/>
                    <a:pt x="21086" y="10628"/>
                    <a:pt x="21136" y="10628"/>
                  </a:cubicBezTo>
                  <a:cubicBezTo>
                    <a:pt x="21295" y="10628"/>
                    <a:pt x="21312" y="10741"/>
                    <a:pt x="21455" y="10796"/>
                  </a:cubicBezTo>
                  <a:cubicBezTo>
                    <a:pt x="18818" y="12054"/>
                    <a:pt x="15992" y="13454"/>
                    <a:pt x="13458" y="15082"/>
                  </a:cubicBezTo>
                  <a:cubicBezTo>
                    <a:pt x="10929" y="16706"/>
                    <a:pt x="8686" y="18565"/>
                    <a:pt x="7287" y="20566"/>
                  </a:cubicBezTo>
                  <a:lnTo>
                    <a:pt x="7287" y="20566"/>
                  </a:lnTo>
                  <a:cubicBezTo>
                    <a:pt x="8517" y="19588"/>
                    <a:pt x="10421" y="18657"/>
                    <a:pt x="12294" y="17714"/>
                  </a:cubicBezTo>
                  <a:cubicBezTo>
                    <a:pt x="14167" y="16763"/>
                    <a:pt x="16014" y="15785"/>
                    <a:pt x="17174" y="14535"/>
                  </a:cubicBezTo>
                  <a:cubicBezTo>
                    <a:pt x="18265" y="14476"/>
                    <a:pt x="19415" y="13428"/>
                    <a:pt x="20183" y="13428"/>
                  </a:cubicBezTo>
                  <a:cubicBezTo>
                    <a:pt x="20306" y="13428"/>
                    <a:pt x="20419" y="13455"/>
                    <a:pt x="20521" y="13517"/>
                  </a:cubicBezTo>
                  <a:cubicBezTo>
                    <a:pt x="24764" y="12009"/>
                    <a:pt x="26019" y="10187"/>
                    <a:pt x="30145" y="8718"/>
                  </a:cubicBezTo>
                  <a:cubicBezTo>
                    <a:pt x="30199" y="8711"/>
                    <a:pt x="30247" y="8708"/>
                    <a:pt x="30290" y="8708"/>
                  </a:cubicBezTo>
                  <a:cubicBezTo>
                    <a:pt x="30503" y="8708"/>
                    <a:pt x="30591" y="8788"/>
                    <a:pt x="30649" y="8898"/>
                  </a:cubicBezTo>
                  <a:lnTo>
                    <a:pt x="30649" y="8898"/>
                  </a:lnTo>
                  <a:cubicBezTo>
                    <a:pt x="30648" y="8895"/>
                    <a:pt x="30648" y="8893"/>
                    <a:pt x="30648" y="8890"/>
                  </a:cubicBezTo>
                  <a:cubicBezTo>
                    <a:pt x="34322" y="6628"/>
                    <a:pt x="37836" y="6109"/>
                    <a:pt x="42002" y="4865"/>
                  </a:cubicBezTo>
                  <a:cubicBezTo>
                    <a:pt x="42707" y="4654"/>
                    <a:pt x="43603" y="4481"/>
                    <a:pt x="44187" y="4481"/>
                  </a:cubicBezTo>
                  <a:cubicBezTo>
                    <a:pt x="44471" y="4481"/>
                    <a:pt x="44681" y="4522"/>
                    <a:pt x="44759" y="4620"/>
                  </a:cubicBezTo>
                  <a:cubicBezTo>
                    <a:pt x="44077" y="4864"/>
                    <a:pt x="44659" y="5036"/>
                    <a:pt x="44116" y="5306"/>
                  </a:cubicBezTo>
                  <a:cubicBezTo>
                    <a:pt x="45570" y="4742"/>
                    <a:pt x="44036" y="4076"/>
                    <a:pt x="46274" y="3824"/>
                  </a:cubicBezTo>
                  <a:lnTo>
                    <a:pt x="46274" y="3824"/>
                  </a:lnTo>
                  <a:lnTo>
                    <a:pt x="46182" y="5017"/>
                  </a:lnTo>
                  <a:cubicBezTo>
                    <a:pt x="46501" y="4378"/>
                    <a:pt x="47116" y="4292"/>
                    <a:pt x="47833" y="4292"/>
                  </a:cubicBezTo>
                  <a:cubicBezTo>
                    <a:pt x="48100" y="4292"/>
                    <a:pt x="48382" y="4304"/>
                    <a:pt x="48667" y="4304"/>
                  </a:cubicBezTo>
                  <a:cubicBezTo>
                    <a:pt x="49253" y="4304"/>
                    <a:pt x="49856" y="4253"/>
                    <a:pt x="50392" y="3945"/>
                  </a:cubicBezTo>
                  <a:lnTo>
                    <a:pt x="50392" y="3945"/>
                  </a:lnTo>
                  <a:cubicBezTo>
                    <a:pt x="51007" y="4358"/>
                    <a:pt x="49979" y="4708"/>
                    <a:pt x="48787" y="4898"/>
                  </a:cubicBezTo>
                  <a:cubicBezTo>
                    <a:pt x="48820" y="4899"/>
                    <a:pt x="48853" y="4899"/>
                    <a:pt x="48885" y="4899"/>
                  </a:cubicBezTo>
                  <a:cubicBezTo>
                    <a:pt x="50176" y="4899"/>
                    <a:pt x="50252" y="4250"/>
                    <a:pt x="51337" y="4175"/>
                  </a:cubicBezTo>
                  <a:lnTo>
                    <a:pt x="51337" y="4175"/>
                  </a:lnTo>
                  <a:cubicBezTo>
                    <a:pt x="51012" y="4529"/>
                    <a:pt x="50695" y="4890"/>
                    <a:pt x="50387" y="5255"/>
                  </a:cubicBezTo>
                  <a:cubicBezTo>
                    <a:pt x="50726" y="4919"/>
                    <a:pt x="51061" y="4797"/>
                    <a:pt x="51380" y="4797"/>
                  </a:cubicBezTo>
                  <a:cubicBezTo>
                    <a:pt x="52071" y="4797"/>
                    <a:pt x="52691" y="5366"/>
                    <a:pt x="53132" y="5564"/>
                  </a:cubicBezTo>
                  <a:cubicBezTo>
                    <a:pt x="53203" y="5325"/>
                    <a:pt x="52574" y="4603"/>
                    <a:pt x="53964" y="4603"/>
                  </a:cubicBezTo>
                  <a:cubicBezTo>
                    <a:pt x="53986" y="4603"/>
                    <a:pt x="54008" y="4604"/>
                    <a:pt x="54030" y="4604"/>
                  </a:cubicBezTo>
                  <a:cubicBezTo>
                    <a:pt x="54664" y="4731"/>
                    <a:pt x="54339" y="4982"/>
                    <a:pt x="54486" y="5123"/>
                  </a:cubicBezTo>
                  <a:cubicBezTo>
                    <a:pt x="54543" y="4891"/>
                    <a:pt x="55073" y="4468"/>
                    <a:pt x="56098" y="4468"/>
                  </a:cubicBezTo>
                  <a:cubicBezTo>
                    <a:pt x="56150" y="4468"/>
                    <a:pt x="56204" y="4469"/>
                    <a:pt x="56259" y="4472"/>
                  </a:cubicBezTo>
                  <a:cubicBezTo>
                    <a:pt x="56355" y="4802"/>
                    <a:pt x="55434" y="4923"/>
                    <a:pt x="55341" y="5260"/>
                  </a:cubicBezTo>
                  <a:cubicBezTo>
                    <a:pt x="56051" y="5266"/>
                    <a:pt x="56693" y="5252"/>
                    <a:pt x="57064" y="5585"/>
                  </a:cubicBezTo>
                  <a:cubicBezTo>
                    <a:pt x="57742" y="5526"/>
                    <a:pt x="57809" y="5427"/>
                    <a:pt x="57793" y="5293"/>
                  </a:cubicBezTo>
                  <a:cubicBezTo>
                    <a:pt x="57784" y="5164"/>
                    <a:pt x="57699" y="4998"/>
                    <a:pt x="58216" y="4926"/>
                  </a:cubicBezTo>
                  <a:cubicBezTo>
                    <a:pt x="59194" y="5259"/>
                    <a:pt x="59016" y="5518"/>
                    <a:pt x="58657" y="5785"/>
                  </a:cubicBezTo>
                  <a:cubicBezTo>
                    <a:pt x="58273" y="6073"/>
                    <a:pt x="57782" y="6401"/>
                    <a:pt x="57784" y="6791"/>
                  </a:cubicBezTo>
                  <a:cubicBezTo>
                    <a:pt x="56318" y="6940"/>
                    <a:pt x="55114" y="7080"/>
                    <a:pt x="54606" y="7333"/>
                  </a:cubicBezTo>
                  <a:cubicBezTo>
                    <a:pt x="55188" y="7249"/>
                    <a:pt x="55771" y="7188"/>
                    <a:pt x="56419" y="7188"/>
                  </a:cubicBezTo>
                  <a:cubicBezTo>
                    <a:pt x="56430" y="7188"/>
                    <a:pt x="56441" y="7188"/>
                    <a:pt x="56452" y="7188"/>
                  </a:cubicBezTo>
                  <a:cubicBezTo>
                    <a:pt x="56297" y="7366"/>
                    <a:pt x="56497" y="7570"/>
                    <a:pt x="56548" y="7761"/>
                  </a:cubicBezTo>
                  <a:cubicBezTo>
                    <a:pt x="56611" y="7949"/>
                    <a:pt x="56527" y="8107"/>
                    <a:pt x="56073" y="8225"/>
                  </a:cubicBezTo>
                  <a:cubicBezTo>
                    <a:pt x="56558" y="8513"/>
                    <a:pt x="57219" y="8633"/>
                    <a:pt x="57742" y="9164"/>
                  </a:cubicBezTo>
                  <a:cubicBezTo>
                    <a:pt x="58229" y="9732"/>
                    <a:pt x="58103" y="10468"/>
                    <a:pt x="57874" y="11047"/>
                  </a:cubicBezTo>
                  <a:cubicBezTo>
                    <a:pt x="58128" y="10933"/>
                    <a:pt x="58351" y="10731"/>
                    <a:pt x="58602" y="10731"/>
                  </a:cubicBezTo>
                  <a:cubicBezTo>
                    <a:pt x="58632" y="10731"/>
                    <a:pt x="58662" y="10733"/>
                    <a:pt x="58693" y="10740"/>
                  </a:cubicBezTo>
                  <a:cubicBezTo>
                    <a:pt x="58555" y="11262"/>
                    <a:pt x="58257" y="11332"/>
                    <a:pt x="57958" y="11332"/>
                  </a:cubicBezTo>
                  <a:cubicBezTo>
                    <a:pt x="57847" y="11332"/>
                    <a:pt x="57736" y="11323"/>
                    <a:pt x="57633" y="11323"/>
                  </a:cubicBezTo>
                  <a:cubicBezTo>
                    <a:pt x="57606" y="11323"/>
                    <a:pt x="57580" y="11323"/>
                    <a:pt x="57554" y="11325"/>
                  </a:cubicBezTo>
                  <a:cubicBezTo>
                    <a:pt x="57491" y="11819"/>
                    <a:pt x="58193" y="12077"/>
                    <a:pt x="58306" y="12673"/>
                  </a:cubicBezTo>
                  <a:cubicBezTo>
                    <a:pt x="57886" y="12895"/>
                    <a:pt x="57586" y="13037"/>
                    <a:pt x="57352" y="13172"/>
                  </a:cubicBezTo>
                  <a:lnTo>
                    <a:pt x="57023" y="13353"/>
                  </a:lnTo>
                  <a:lnTo>
                    <a:pt x="56665" y="13575"/>
                  </a:lnTo>
                  <a:cubicBezTo>
                    <a:pt x="56189" y="13847"/>
                    <a:pt x="55719" y="14074"/>
                    <a:pt x="54783" y="14258"/>
                  </a:cubicBezTo>
                  <a:lnTo>
                    <a:pt x="55267" y="14734"/>
                  </a:lnTo>
                  <a:cubicBezTo>
                    <a:pt x="53952" y="15022"/>
                    <a:pt x="54380" y="15958"/>
                    <a:pt x="53027" y="16378"/>
                  </a:cubicBezTo>
                  <a:cubicBezTo>
                    <a:pt x="52887" y="16299"/>
                    <a:pt x="53229" y="15875"/>
                    <a:pt x="53479" y="15513"/>
                  </a:cubicBezTo>
                  <a:lnTo>
                    <a:pt x="53479" y="15513"/>
                  </a:lnTo>
                  <a:cubicBezTo>
                    <a:pt x="52611" y="16355"/>
                    <a:pt x="52263" y="15643"/>
                    <a:pt x="51421" y="16473"/>
                  </a:cubicBezTo>
                  <a:lnTo>
                    <a:pt x="51796" y="15355"/>
                  </a:lnTo>
                  <a:lnTo>
                    <a:pt x="51796" y="15355"/>
                  </a:lnTo>
                  <a:cubicBezTo>
                    <a:pt x="51264" y="15722"/>
                    <a:pt x="50582" y="16277"/>
                    <a:pt x="50263" y="16277"/>
                  </a:cubicBezTo>
                  <a:cubicBezTo>
                    <a:pt x="50136" y="16277"/>
                    <a:pt x="50067" y="16187"/>
                    <a:pt x="50089" y="15961"/>
                  </a:cubicBezTo>
                  <a:lnTo>
                    <a:pt x="50089" y="15961"/>
                  </a:lnTo>
                  <a:cubicBezTo>
                    <a:pt x="49118" y="17447"/>
                    <a:pt x="46476" y="18542"/>
                    <a:pt x="44848" y="19823"/>
                  </a:cubicBezTo>
                  <a:lnTo>
                    <a:pt x="44712" y="19242"/>
                  </a:lnTo>
                  <a:cubicBezTo>
                    <a:pt x="44085" y="20348"/>
                    <a:pt x="41221" y="20858"/>
                    <a:pt x="40721" y="21988"/>
                  </a:cubicBezTo>
                  <a:lnTo>
                    <a:pt x="40483" y="21832"/>
                  </a:lnTo>
                  <a:cubicBezTo>
                    <a:pt x="39946" y="22351"/>
                    <a:pt x="39401" y="22865"/>
                    <a:pt x="38848" y="23375"/>
                  </a:cubicBezTo>
                  <a:cubicBezTo>
                    <a:pt x="38719" y="23418"/>
                    <a:pt x="38607" y="23436"/>
                    <a:pt x="38511" y="23436"/>
                  </a:cubicBezTo>
                  <a:cubicBezTo>
                    <a:pt x="38013" y="23436"/>
                    <a:pt x="37927" y="22951"/>
                    <a:pt x="37924" y="22951"/>
                  </a:cubicBezTo>
                  <a:lnTo>
                    <a:pt x="37924" y="22951"/>
                  </a:lnTo>
                  <a:cubicBezTo>
                    <a:pt x="37923" y="22951"/>
                    <a:pt x="37925" y="22964"/>
                    <a:pt x="37928" y="22995"/>
                  </a:cubicBezTo>
                  <a:cubicBezTo>
                    <a:pt x="36050" y="23928"/>
                    <a:pt x="34517" y="24538"/>
                    <a:pt x="33151" y="24711"/>
                  </a:cubicBezTo>
                  <a:cubicBezTo>
                    <a:pt x="33098" y="25560"/>
                    <a:pt x="31075" y="26497"/>
                    <a:pt x="29420" y="27118"/>
                  </a:cubicBezTo>
                  <a:cubicBezTo>
                    <a:pt x="25298" y="28175"/>
                    <a:pt x="21072" y="29345"/>
                    <a:pt x="16872" y="30328"/>
                  </a:cubicBezTo>
                  <a:cubicBezTo>
                    <a:pt x="14773" y="30819"/>
                    <a:pt x="12680" y="31252"/>
                    <a:pt x="10613" y="31568"/>
                  </a:cubicBezTo>
                  <a:cubicBezTo>
                    <a:pt x="9076" y="31790"/>
                    <a:pt x="7550" y="31965"/>
                    <a:pt x="6059" y="31965"/>
                  </a:cubicBezTo>
                  <a:cubicBezTo>
                    <a:pt x="5546" y="31965"/>
                    <a:pt x="5038" y="31945"/>
                    <a:pt x="4535" y="31898"/>
                  </a:cubicBezTo>
                  <a:cubicBezTo>
                    <a:pt x="3960" y="31778"/>
                    <a:pt x="3240" y="31825"/>
                    <a:pt x="2415" y="31703"/>
                  </a:cubicBezTo>
                  <a:cubicBezTo>
                    <a:pt x="1618" y="31593"/>
                    <a:pt x="585" y="31210"/>
                    <a:pt x="0" y="30216"/>
                  </a:cubicBezTo>
                  <a:lnTo>
                    <a:pt x="0" y="30216"/>
                  </a:lnTo>
                  <a:cubicBezTo>
                    <a:pt x="208" y="30847"/>
                    <a:pt x="518" y="31293"/>
                    <a:pt x="823" y="31556"/>
                  </a:cubicBezTo>
                  <a:cubicBezTo>
                    <a:pt x="1119" y="31855"/>
                    <a:pt x="1408" y="31989"/>
                    <a:pt x="1684" y="32140"/>
                  </a:cubicBezTo>
                  <a:cubicBezTo>
                    <a:pt x="2247" y="32385"/>
                    <a:pt x="2801" y="32543"/>
                    <a:pt x="3744" y="32807"/>
                  </a:cubicBezTo>
                  <a:cubicBezTo>
                    <a:pt x="5103" y="33345"/>
                    <a:pt x="5539" y="34186"/>
                    <a:pt x="6798" y="34786"/>
                  </a:cubicBezTo>
                  <a:lnTo>
                    <a:pt x="6200" y="34079"/>
                  </a:lnTo>
                  <a:cubicBezTo>
                    <a:pt x="6617" y="33994"/>
                    <a:pt x="6919" y="33965"/>
                    <a:pt x="7149" y="33965"/>
                  </a:cubicBezTo>
                  <a:cubicBezTo>
                    <a:pt x="7678" y="33965"/>
                    <a:pt x="7830" y="34120"/>
                    <a:pt x="8146" y="34120"/>
                  </a:cubicBezTo>
                  <a:cubicBezTo>
                    <a:pt x="8346" y="34120"/>
                    <a:pt x="8610" y="34058"/>
                    <a:pt x="9076" y="33857"/>
                  </a:cubicBezTo>
                  <a:lnTo>
                    <a:pt x="9076" y="33857"/>
                  </a:lnTo>
                  <a:lnTo>
                    <a:pt x="9029" y="34919"/>
                  </a:lnTo>
                  <a:cubicBezTo>
                    <a:pt x="9230" y="34713"/>
                    <a:pt x="9545" y="34640"/>
                    <a:pt x="9892" y="34640"/>
                  </a:cubicBezTo>
                  <a:cubicBezTo>
                    <a:pt x="10471" y="34640"/>
                    <a:pt x="11135" y="34844"/>
                    <a:pt x="11496" y="34982"/>
                  </a:cubicBezTo>
                  <a:lnTo>
                    <a:pt x="11933" y="34212"/>
                  </a:lnTo>
                  <a:cubicBezTo>
                    <a:pt x="13161" y="34508"/>
                    <a:pt x="13958" y="34578"/>
                    <a:pt x="14408" y="35190"/>
                  </a:cubicBezTo>
                  <a:lnTo>
                    <a:pt x="14206" y="34539"/>
                  </a:lnTo>
                  <a:lnTo>
                    <a:pt x="14206" y="34539"/>
                  </a:lnTo>
                  <a:cubicBezTo>
                    <a:pt x="14289" y="34603"/>
                    <a:pt x="14461" y="34626"/>
                    <a:pt x="14688" y="34626"/>
                  </a:cubicBezTo>
                  <a:cubicBezTo>
                    <a:pt x="15317" y="34626"/>
                    <a:pt x="16363" y="34445"/>
                    <a:pt x="17056" y="34445"/>
                  </a:cubicBezTo>
                  <a:cubicBezTo>
                    <a:pt x="17669" y="34445"/>
                    <a:pt x="18005" y="34587"/>
                    <a:pt x="17529" y="35123"/>
                  </a:cubicBezTo>
                  <a:cubicBezTo>
                    <a:pt x="17846" y="34910"/>
                    <a:pt x="18098" y="34516"/>
                    <a:pt x="18858" y="34452"/>
                  </a:cubicBezTo>
                  <a:lnTo>
                    <a:pt x="19098" y="35087"/>
                  </a:lnTo>
                  <a:cubicBezTo>
                    <a:pt x="19887" y="34804"/>
                    <a:pt x="20739" y="34513"/>
                    <a:pt x="21280" y="34513"/>
                  </a:cubicBezTo>
                  <a:cubicBezTo>
                    <a:pt x="21461" y="34513"/>
                    <a:pt x="21607" y="34545"/>
                    <a:pt x="21705" y="34621"/>
                  </a:cubicBezTo>
                  <a:cubicBezTo>
                    <a:pt x="21158" y="34902"/>
                    <a:pt x="21023" y="35232"/>
                    <a:pt x="20891" y="35562"/>
                  </a:cubicBezTo>
                  <a:cubicBezTo>
                    <a:pt x="25475" y="34638"/>
                    <a:pt x="21379" y="33236"/>
                    <a:pt x="25294" y="32188"/>
                  </a:cubicBezTo>
                  <a:lnTo>
                    <a:pt x="25294" y="32188"/>
                  </a:lnTo>
                  <a:lnTo>
                    <a:pt x="25360" y="32620"/>
                  </a:lnTo>
                  <a:lnTo>
                    <a:pt x="26230" y="31906"/>
                  </a:lnTo>
                  <a:lnTo>
                    <a:pt x="27414" y="32146"/>
                  </a:lnTo>
                  <a:cubicBezTo>
                    <a:pt x="28397" y="30344"/>
                    <a:pt x="32881" y="30622"/>
                    <a:pt x="34916" y="29035"/>
                  </a:cubicBezTo>
                  <a:cubicBezTo>
                    <a:pt x="35768" y="28595"/>
                    <a:pt x="37258" y="28989"/>
                    <a:pt x="38924" y="28225"/>
                  </a:cubicBezTo>
                  <a:lnTo>
                    <a:pt x="38567" y="27646"/>
                  </a:lnTo>
                  <a:lnTo>
                    <a:pt x="38567" y="27646"/>
                  </a:lnTo>
                  <a:cubicBezTo>
                    <a:pt x="38610" y="27649"/>
                    <a:pt x="38657" y="27650"/>
                    <a:pt x="38706" y="27650"/>
                  </a:cubicBezTo>
                  <a:cubicBezTo>
                    <a:pt x="39559" y="27650"/>
                    <a:pt x="41181" y="27291"/>
                    <a:pt x="42829" y="26964"/>
                  </a:cubicBezTo>
                  <a:cubicBezTo>
                    <a:pt x="43976" y="26740"/>
                    <a:pt x="45140" y="26541"/>
                    <a:pt x="46078" y="26541"/>
                  </a:cubicBezTo>
                  <a:cubicBezTo>
                    <a:pt x="46564" y="26541"/>
                    <a:pt x="46990" y="26594"/>
                    <a:pt x="47321" y="26726"/>
                  </a:cubicBezTo>
                  <a:cubicBezTo>
                    <a:pt x="47724" y="26310"/>
                    <a:pt x="47788" y="26204"/>
                    <a:pt x="47703" y="26204"/>
                  </a:cubicBezTo>
                  <a:cubicBezTo>
                    <a:pt x="47616" y="26204"/>
                    <a:pt x="47371" y="26316"/>
                    <a:pt x="47174" y="26316"/>
                  </a:cubicBezTo>
                  <a:cubicBezTo>
                    <a:pt x="47064" y="26316"/>
                    <a:pt x="46969" y="26281"/>
                    <a:pt x="46925" y="26172"/>
                  </a:cubicBezTo>
                  <a:cubicBezTo>
                    <a:pt x="48262" y="25039"/>
                    <a:pt x="49012" y="24929"/>
                    <a:pt x="49743" y="24929"/>
                  </a:cubicBezTo>
                  <a:cubicBezTo>
                    <a:pt x="49919" y="24929"/>
                    <a:pt x="50094" y="24935"/>
                    <a:pt x="50276" y="24935"/>
                  </a:cubicBezTo>
                  <a:cubicBezTo>
                    <a:pt x="50557" y="24935"/>
                    <a:pt x="50855" y="24920"/>
                    <a:pt x="51197" y="24842"/>
                  </a:cubicBezTo>
                  <a:cubicBezTo>
                    <a:pt x="51596" y="24513"/>
                    <a:pt x="51648" y="24413"/>
                    <a:pt x="51538" y="24413"/>
                  </a:cubicBezTo>
                  <a:cubicBezTo>
                    <a:pt x="51369" y="24413"/>
                    <a:pt x="50815" y="24649"/>
                    <a:pt x="50553" y="24649"/>
                  </a:cubicBezTo>
                  <a:cubicBezTo>
                    <a:pt x="50409" y="24649"/>
                    <a:pt x="50353" y="24578"/>
                    <a:pt x="50496" y="24357"/>
                  </a:cubicBezTo>
                  <a:cubicBezTo>
                    <a:pt x="53042" y="23542"/>
                    <a:pt x="51959" y="22643"/>
                    <a:pt x="54959" y="21346"/>
                  </a:cubicBezTo>
                  <a:lnTo>
                    <a:pt x="54959" y="21346"/>
                  </a:lnTo>
                  <a:cubicBezTo>
                    <a:pt x="55435" y="21495"/>
                    <a:pt x="54381" y="22010"/>
                    <a:pt x="54221" y="22401"/>
                  </a:cubicBezTo>
                  <a:cubicBezTo>
                    <a:pt x="55030" y="21509"/>
                    <a:pt x="56385" y="20587"/>
                    <a:pt x="57872" y="19527"/>
                  </a:cubicBezTo>
                  <a:cubicBezTo>
                    <a:pt x="58617" y="19001"/>
                    <a:pt x="59394" y="18428"/>
                    <a:pt x="60151" y="17823"/>
                  </a:cubicBezTo>
                  <a:lnTo>
                    <a:pt x="60796" y="17286"/>
                  </a:lnTo>
                  <a:cubicBezTo>
                    <a:pt x="61077" y="17048"/>
                    <a:pt x="61344" y="16785"/>
                    <a:pt x="61610" y="16534"/>
                  </a:cubicBezTo>
                  <a:cubicBezTo>
                    <a:pt x="62159" y="16038"/>
                    <a:pt x="62627" y="15507"/>
                    <a:pt x="63072" y="14989"/>
                  </a:cubicBezTo>
                  <a:cubicBezTo>
                    <a:pt x="65335" y="12775"/>
                    <a:pt x="67375" y="9311"/>
                    <a:pt x="65849" y="5716"/>
                  </a:cubicBezTo>
                  <a:cubicBezTo>
                    <a:pt x="65534" y="4839"/>
                    <a:pt x="64965" y="4110"/>
                    <a:pt x="64347" y="3460"/>
                  </a:cubicBezTo>
                  <a:cubicBezTo>
                    <a:pt x="63715" y="2813"/>
                    <a:pt x="62970" y="2257"/>
                    <a:pt x="62107" y="1811"/>
                  </a:cubicBezTo>
                  <a:cubicBezTo>
                    <a:pt x="60409" y="886"/>
                    <a:pt x="58291" y="378"/>
                    <a:pt x="56200" y="109"/>
                  </a:cubicBezTo>
                  <a:lnTo>
                    <a:pt x="56010" y="340"/>
                  </a:lnTo>
                  <a:cubicBezTo>
                    <a:pt x="55587" y="226"/>
                    <a:pt x="55154" y="148"/>
                    <a:pt x="54718" y="106"/>
                  </a:cubicBezTo>
                  <a:cubicBezTo>
                    <a:pt x="54447" y="62"/>
                    <a:pt x="54172" y="23"/>
                    <a:pt x="53904" y="13"/>
                  </a:cubicBezTo>
                  <a:cubicBezTo>
                    <a:pt x="53727" y="5"/>
                    <a:pt x="53549" y="1"/>
                    <a:pt x="53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6" name="Google Shape;26656;p78">
              <a:extLst>
                <a:ext uri="{FF2B5EF4-FFF2-40B4-BE49-F238E27FC236}">
                  <a16:creationId xmlns:a16="http://schemas.microsoft.com/office/drawing/2014/main" id="{EB10AC9F-A2BE-314B-6F06-B90872624626}"/>
                </a:ext>
              </a:extLst>
            </p:cNvPr>
            <p:cNvSpPr/>
            <p:nvPr/>
          </p:nvSpPr>
          <p:spPr>
            <a:xfrm>
              <a:off x="1341700" y="2229700"/>
              <a:ext cx="2817825" cy="1380825"/>
            </a:xfrm>
            <a:custGeom>
              <a:avLst/>
              <a:gdLst/>
              <a:ahLst/>
              <a:cxnLst/>
              <a:rect l="l" t="t" r="r" b="b"/>
              <a:pathLst>
                <a:path w="112713" h="55233" extrusionOk="0">
                  <a:moveTo>
                    <a:pt x="47658" y="10814"/>
                  </a:moveTo>
                  <a:lnTo>
                    <a:pt x="47658" y="10814"/>
                  </a:lnTo>
                  <a:cubicBezTo>
                    <a:pt x="47672" y="10840"/>
                    <a:pt x="47687" y="10866"/>
                    <a:pt x="47705" y="10889"/>
                  </a:cubicBezTo>
                  <a:lnTo>
                    <a:pt x="47705" y="10889"/>
                  </a:lnTo>
                  <a:cubicBezTo>
                    <a:pt x="47703" y="10857"/>
                    <a:pt x="47686" y="10833"/>
                    <a:pt x="47658" y="10814"/>
                  </a:cubicBezTo>
                  <a:close/>
                  <a:moveTo>
                    <a:pt x="55044" y="6285"/>
                  </a:moveTo>
                  <a:lnTo>
                    <a:pt x="55044" y="6285"/>
                  </a:lnTo>
                  <a:cubicBezTo>
                    <a:pt x="52550" y="7531"/>
                    <a:pt x="49197" y="8786"/>
                    <a:pt x="45974" y="10140"/>
                  </a:cubicBezTo>
                  <a:cubicBezTo>
                    <a:pt x="42749" y="11486"/>
                    <a:pt x="39663" y="12945"/>
                    <a:pt x="37676" y="14360"/>
                  </a:cubicBezTo>
                  <a:cubicBezTo>
                    <a:pt x="39783" y="13549"/>
                    <a:pt x="42281" y="12242"/>
                    <a:pt x="44775" y="11286"/>
                  </a:cubicBezTo>
                  <a:cubicBezTo>
                    <a:pt x="45652" y="11101"/>
                    <a:pt x="46858" y="10767"/>
                    <a:pt x="47409" y="10767"/>
                  </a:cubicBezTo>
                  <a:cubicBezTo>
                    <a:pt x="47523" y="10767"/>
                    <a:pt x="47609" y="10781"/>
                    <a:pt x="47658" y="10814"/>
                  </a:cubicBezTo>
                  <a:lnTo>
                    <a:pt x="47658" y="10814"/>
                  </a:lnTo>
                  <a:cubicBezTo>
                    <a:pt x="47601" y="10706"/>
                    <a:pt x="47560" y="10578"/>
                    <a:pt x="47391" y="10503"/>
                  </a:cubicBezTo>
                  <a:cubicBezTo>
                    <a:pt x="49299" y="9633"/>
                    <a:pt x="51223" y="8792"/>
                    <a:pt x="53166" y="7992"/>
                  </a:cubicBezTo>
                  <a:lnTo>
                    <a:pt x="53166" y="7992"/>
                  </a:lnTo>
                  <a:cubicBezTo>
                    <a:pt x="51925" y="8321"/>
                    <a:pt x="50696" y="8687"/>
                    <a:pt x="49463" y="9043"/>
                  </a:cubicBezTo>
                  <a:cubicBezTo>
                    <a:pt x="50906" y="8156"/>
                    <a:pt x="54803" y="7013"/>
                    <a:pt x="55044" y="6285"/>
                  </a:cubicBezTo>
                  <a:close/>
                  <a:moveTo>
                    <a:pt x="93716" y="1"/>
                  </a:moveTo>
                  <a:lnTo>
                    <a:pt x="93716" y="1"/>
                  </a:lnTo>
                  <a:cubicBezTo>
                    <a:pt x="90905" y="123"/>
                    <a:pt x="87092" y="153"/>
                    <a:pt x="83279" y="569"/>
                  </a:cubicBezTo>
                  <a:cubicBezTo>
                    <a:pt x="79470" y="980"/>
                    <a:pt x="75676" y="1743"/>
                    <a:pt x="72997" y="2969"/>
                  </a:cubicBezTo>
                  <a:cubicBezTo>
                    <a:pt x="72962" y="2969"/>
                    <a:pt x="72927" y="2968"/>
                    <a:pt x="72892" y="2968"/>
                  </a:cubicBezTo>
                  <a:cubicBezTo>
                    <a:pt x="70993" y="2968"/>
                    <a:pt x="68533" y="4067"/>
                    <a:pt x="67250" y="4067"/>
                  </a:cubicBezTo>
                  <a:cubicBezTo>
                    <a:pt x="67053" y="4067"/>
                    <a:pt x="66884" y="4041"/>
                    <a:pt x="66749" y="3981"/>
                  </a:cubicBezTo>
                  <a:cubicBezTo>
                    <a:pt x="62721" y="4887"/>
                    <a:pt x="60011" y="5980"/>
                    <a:pt x="57380" y="7118"/>
                  </a:cubicBezTo>
                  <a:cubicBezTo>
                    <a:pt x="54753" y="8274"/>
                    <a:pt x="52207" y="9495"/>
                    <a:pt x="48530" y="10921"/>
                  </a:cubicBezTo>
                  <a:cubicBezTo>
                    <a:pt x="48298" y="10983"/>
                    <a:pt x="48132" y="11008"/>
                    <a:pt x="48011" y="11008"/>
                  </a:cubicBezTo>
                  <a:cubicBezTo>
                    <a:pt x="47842" y="11008"/>
                    <a:pt x="47760" y="10959"/>
                    <a:pt x="47705" y="10889"/>
                  </a:cubicBezTo>
                  <a:lnTo>
                    <a:pt x="47705" y="10889"/>
                  </a:lnTo>
                  <a:cubicBezTo>
                    <a:pt x="47705" y="10890"/>
                    <a:pt x="47705" y="10892"/>
                    <a:pt x="47706" y="10894"/>
                  </a:cubicBezTo>
                  <a:cubicBezTo>
                    <a:pt x="41022" y="14600"/>
                    <a:pt x="35122" y="16771"/>
                    <a:pt x="28487" y="20817"/>
                  </a:cubicBezTo>
                  <a:cubicBezTo>
                    <a:pt x="26891" y="21784"/>
                    <a:pt x="24734" y="23040"/>
                    <a:pt x="24174" y="23040"/>
                  </a:cubicBezTo>
                  <a:cubicBezTo>
                    <a:pt x="24152" y="23040"/>
                    <a:pt x="24132" y="23038"/>
                    <a:pt x="24115" y="23034"/>
                  </a:cubicBezTo>
                  <a:cubicBezTo>
                    <a:pt x="25139" y="22266"/>
                    <a:pt x="24176" y="22536"/>
                    <a:pt x="24987" y="21848"/>
                  </a:cubicBezTo>
                  <a:lnTo>
                    <a:pt x="24987" y="21848"/>
                  </a:lnTo>
                  <a:cubicBezTo>
                    <a:pt x="22799" y="23550"/>
                    <a:pt x="25357" y="22994"/>
                    <a:pt x="21967" y="25018"/>
                  </a:cubicBezTo>
                  <a:lnTo>
                    <a:pt x="21759" y="23768"/>
                  </a:lnTo>
                  <a:cubicBezTo>
                    <a:pt x="21110" y="25640"/>
                    <a:pt x="17571" y="26290"/>
                    <a:pt x="15784" y="28619"/>
                  </a:cubicBezTo>
                  <a:cubicBezTo>
                    <a:pt x="15693" y="28641"/>
                    <a:pt x="15618" y="28652"/>
                    <a:pt x="15560" y="28652"/>
                  </a:cubicBezTo>
                  <a:cubicBezTo>
                    <a:pt x="14921" y="28652"/>
                    <a:pt x="16135" y="27383"/>
                    <a:pt x="17747" y="26187"/>
                  </a:cubicBezTo>
                  <a:lnTo>
                    <a:pt x="17747" y="26187"/>
                  </a:lnTo>
                  <a:cubicBezTo>
                    <a:pt x="15620" y="27492"/>
                    <a:pt x="15864" y="28178"/>
                    <a:pt x="14323" y="29389"/>
                  </a:cubicBezTo>
                  <a:lnTo>
                    <a:pt x="15168" y="27442"/>
                  </a:lnTo>
                  <a:lnTo>
                    <a:pt x="15168" y="27442"/>
                  </a:lnTo>
                  <a:cubicBezTo>
                    <a:pt x="14102" y="29494"/>
                    <a:pt x="12116" y="29689"/>
                    <a:pt x="11003" y="30294"/>
                  </a:cubicBezTo>
                  <a:cubicBezTo>
                    <a:pt x="11074" y="30576"/>
                    <a:pt x="12366" y="30357"/>
                    <a:pt x="10426" y="32133"/>
                  </a:cubicBezTo>
                  <a:cubicBezTo>
                    <a:pt x="10077" y="32405"/>
                    <a:pt x="9899" y="32485"/>
                    <a:pt x="9795" y="32485"/>
                  </a:cubicBezTo>
                  <a:cubicBezTo>
                    <a:pt x="9651" y="32485"/>
                    <a:pt x="9649" y="32333"/>
                    <a:pt x="9529" y="32333"/>
                  </a:cubicBezTo>
                  <a:cubicBezTo>
                    <a:pt x="9513" y="32333"/>
                    <a:pt x="9494" y="32335"/>
                    <a:pt x="9472" y="32342"/>
                  </a:cubicBezTo>
                  <a:cubicBezTo>
                    <a:pt x="9557" y="32632"/>
                    <a:pt x="9176" y="33591"/>
                    <a:pt x="8094" y="34919"/>
                  </a:cubicBezTo>
                  <a:cubicBezTo>
                    <a:pt x="8088" y="34919"/>
                    <a:pt x="8082" y="34919"/>
                    <a:pt x="8077" y="34919"/>
                  </a:cubicBezTo>
                  <a:cubicBezTo>
                    <a:pt x="7655" y="34919"/>
                    <a:pt x="8456" y="33713"/>
                    <a:pt x="8298" y="33408"/>
                  </a:cubicBezTo>
                  <a:lnTo>
                    <a:pt x="8298" y="33408"/>
                  </a:lnTo>
                  <a:cubicBezTo>
                    <a:pt x="7860" y="33908"/>
                    <a:pt x="7491" y="34385"/>
                    <a:pt x="7115" y="34797"/>
                  </a:cubicBezTo>
                  <a:cubicBezTo>
                    <a:pt x="6762" y="35229"/>
                    <a:pt x="6404" y="35597"/>
                    <a:pt x="6003" y="35904"/>
                  </a:cubicBezTo>
                  <a:cubicBezTo>
                    <a:pt x="5538" y="36786"/>
                    <a:pt x="5547" y="36954"/>
                    <a:pt x="5677" y="36954"/>
                  </a:cubicBezTo>
                  <a:cubicBezTo>
                    <a:pt x="5757" y="36954"/>
                    <a:pt x="5883" y="36891"/>
                    <a:pt x="5972" y="36891"/>
                  </a:cubicBezTo>
                  <a:cubicBezTo>
                    <a:pt x="6082" y="36891"/>
                    <a:pt x="6135" y="36989"/>
                    <a:pt x="5973" y="37428"/>
                  </a:cubicBezTo>
                  <a:cubicBezTo>
                    <a:pt x="5297" y="38378"/>
                    <a:pt x="4962" y="38689"/>
                    <a:pt x="4746" y="38689"/>
                  </a:cubicBezTo>
                  <a:cubicBezTo>
                    <a:pt x="4638" y="38689"/>
                    <a:pt x="4560" y="38612"/>
                    <a:pt x="4483" y="38499"/>
                  </a:cubicBezTo>
                  <a:cubicBezTo>
                    <a:pt x="4314" y="38250"/>
                    <a:pt x="4209" y="37817"/>
                    <a:pt x="3896" y="37817"/>
                  </a:cubicBezTo>
                  <a:cubicBezTo>
                    <a:pt x="3794" y="37817"/>
                    <a:pt x="3668" y="37864"/>
                    <a:pt x="3511" y="37980"/>
                  </a:cubicBezTo>
                  <a:cubicBezTo>
                    <a:pt x="4439" y="35131"/>
                    <a:pt x="6822" y="32232"/>
                    <a:pt x="7706" y="30989"/>
                  </a:cubicBezTo>
                  <a:lnTo>
                    <a:pt x="7706" y="30989"/>
                  </a:lnTo>
                  <a:cubicBezTo>
                    <a:pt x="6498" y="32359"/>
                    <a:pt x="5366" y="33823"/>
                    <a:pt x="4368" y="35408"/>
                  </a:cubicBezTo>
                  <a:cubicBezTo>
                    <a:pt x="4360" y="35373"/>
                    <a:pt x="4338" y="35356"/>
                    <a:pt x="4304" y="35356"/>
                  </a:cubicBezTo>
                  <a:cubicBezTo>
                    <a:pt x="4110" y="35356"/>
                    <a:pt x="3537" y="35898"/>
                    <a:pt x="3144" y="36316"/>
                  </a:cubicBezTo>
                  <a:cubicBezTo>
                    <a:pt x="2948" y="36514"/>
                    <a:pt x="2779" y="36662"/>
                    <a:pt x="2696" y="36662"/>
                  </a:cubicBezTo>
                  <a:cubicBezTo>
                    <a:pt x="2581" y="36662"/>
                    <a:pt x="2634" y="36375"/>
                    <a:pt x="3016" y="35530"/>
                  </a:cubicBezTo>
                  <a:lnTo>
                    <a:pt x="3016" y="35530"/>
                  </a:lnTo>
                  <a:cubicBezTo>
                    <a:pt x="2156" y="36738"/>
                    <a:pt x="1338" y="38138"/>
                    <a:pt x="788" y="39829"/>
                  </a:cubicBezTo>
                  <a:cubicBezTo>
                    <a:pt x="243" y="41498"/>
                    <a:pt x="0" y="43569"/>
                    <a:pt x="550" y="45603"/>
                  </a:cubicBezTo>
                  <a:cubicBezTo>
                    <a:pt x="1072" y="47641"/>
                    <a:pt x="2386" y="49380"/>
                    <a:pt x="3793" y="50483"/>
                  </a:cubicBezTo>
                  <a:cubicBezTo>
                    <a:pt x="5207" y="51607"/>
                    <a:pt x="6679" y="52280"/>
                    <a:pt x="8029" y="52749"/>
                  </a:cubicBezTo>
                  <a:cubicBezTo>
                    <a:pt x="7679" y="52523"/>
                    <a:pt x="7276" y="52283"/>
                    <a:pt x="6995" y="52083"/>
                  </a:cubicBezTo>
                  <a:cubicBezTo>
                    <a:pt x="6715" y="51864"/>
                    <a:pt x="6560" y="51678"/>
                    <a:pt x="6693" y="51613"/>
                  </a:cubicBezTo>
                  <a:lnTo>
                    <a:pt x="6693" y="51613"/>
                  </a:lnTo>
                  <a:cubicBezTo>
                    <a:pt x="8061" y="52184"/>
                    <a:pt x="8629" y="52435"/>
                    <a:pt x="8918" y="52673"/>
                  </a:cubicBezTo>
                  <a:cubicBezTo>
                    <a:pt x="9207" y="52912"/>
                    <a:pt x="9208" y="53115"/>
                    <a:pt x="9446" y="53348"/>
                  </a:cubicBezTo>
                  <a:cubicBezTo>
                    <a:pt x="9837" y="53413"/>
                    <a:pt x="10154" y="53441"/>
                    <a:pt x="10418" y="53441"/>
                  </a:cubicBezTo>
                  <a:cubicBezTo>
                    <a:pt x="11583" y="53441"/>
                    <a:pt x="11732" y="52906"/>
                    <a:pt x="12791" y="52732"/>
                  </a:cubicBezTo>
                  <a:cubicBezTo>
                    <a:pt x="14743" y="53389"/>
                    <a:pt x="15907" y="53565"/>
                    <a:pt x="16976" y="53745"/>
                  </a:cubicBezTo>
                  <a:cubicBezTo>
                    <a:pt x="18051" y="53926"/>
                    <a:pt x="19044" y="54110"/>
                    <a:pt x="20771" y="54550"/>
                  </a:cubicBezTo>
                  <a:lnTo>
                    <a:pt x="20570" y="53877"/>
                  </a:lnTo>
                  <a:lnTo>
                    <a:pt x="20570" y="53877"/>
                  </a:lnTo>
                  <a:cubicBezTo>
                    <a:pt x="21107" y="54006"/>
                    <a:pt x="21544" y="54054"/>
                    <a:pt x="21926" y="54054"/>
                  </a:cubicBezTo>
                  <a:cubicBezTo>
                    <a:pt x="22408" y="54054"/>
                    <a:pt x="22803" y="53977"/>
                    <a:pt x="23201" y="53889"/>
                  </a:cubicBezTo>
                  <a:cubicBezTo>
                    <a:pt x="23747" y="53780"/>
                    <a:pt x="24299" y="53647"/>
                    <a:pt x="25108" y="53647"/>
                  </a:cubicBezTo>
                  <a:cubicBezTo>
                    <a:pt x="25363" y="53647"/>
                    <a:pt x="25643" y="53660"/>
                    <a:pt x="25957" y="53692"/>
                  </a:cubicBezTo>
                  <a:cubicBezTo>
                    <a:pt x="26110" y="53829"/>
                    <a:pt x="25121" y="54048"/>
                    <a:pt x="24321" y="54241"/>
                  </a:cubicBezTo>
                  <a:cubicBezTo>
                    <a:pt x="24734" y="54183"/>
                    <a:pt x="25069" y="54161"/>
                    <a:pt x="25353" y="54161"/>
                  </a:cubicBezTo>
                  <a:cubicBezTo>
                    <a:pt x="26298" y="54161"/>
                    <a:pt x="26683" y="54408"/>
                    <a:pt x="27528" y="54408"/>
                  </a:cubicBezTo>
                  <a:cubicBezTo>
                    <a:pt x="27847" y="54408"/>
                    <a:pt x="28231" y="54373"/>
                    <a:pt x="28735" y="54276"/>
                  </a:cubicBezTo>
                  <a:lnTo>
                    <a:pt x="28735" y="54276"/>
                  </a:lnTo>
                  <a:lnTo>
                    <a:pt x="26993" y="55156"/>
                  </a:lnTo>
                  <a:cubicBezTo>
                    <a:pt x="28099" y="55075"/>
                    <a:pt x="29498" y="54848"/>
                    <a:pt x="30232" y="54848"/>
                  </a:cubicBezTo>
                  <a:cubicBezTo>
                    <a:pt x="30707" y="54848"/>
                    <a:pt x="30904" y="54943"/>
                    <a:pt x="30566" y="55232"/>
                  </a:cubicBezTo>
                  <a:cubicBezTo>
                    <a:pt x="33647" y="54177"/>
                    <a:pt x="39132" y="53603"/>
                    <a:pt x="42873" y="52348"/>
                  </a:cubicBezTo>
                  <a:lnTo>
                    <a:pt x="42873" y="52348"/>
                  </a:lnTo>
                  <a:lnTo>
                    <a:pt x="42737" y="52969"/>
                  </a:lnTo>
                  <a:cubicBezTo>
                    <a:pt x="44577" y="51898"/>
                    <a:pt x="50007" y="51336"/>
                    <a:pt x="51475" y="50042"/>
                  </a:cubicBezTo>
                  <a:lnTo>
                    <a:pt x="51823" y="50191"/>
                  </a:lnTo>
                  <a:cubicBezTo>
                    <a:pt x="53043" y="49582"/>
                    <a:pt x="54257" y="48975"/>
                    <a:pt x="55456" y="48338"/>
                  </a:cubicBezTo>
                  <a:cubicBezTo>
                    <a:pt x="55783" y="48254"/>
                    <a:pt x="56037" y="48221"/>
                    <a:pt x="56235" y="48221"/>
                  </a:cubicBezTo>
                  <a:cubicBezTo>
                    <a:pt x="56969" y="48221"/>
                    <a:pt x="56929" y="48674"/>
                    <a:pt x="56935" y="48674"/>
                  </a:cubicBezTo>
                  <a:cubicBezTo>
                    <a:pt x="56936" y="48674"/>
                    <a:pt x="56938" y="48659"/>
                    <a:pt x="56946" y="48626"/>
                  </a:cubicBezTo>
                  <a:cubicBezTo>
                    <a:pt x="60709" y="47310"/>
                    <a:pt x="63627" y="46224"/>
                    <a:pt x="66137" y="45634"/>
                  </a:cubicBezTo>
                  <a:cubicBezTo>
                    <a:pt x="66477" y="44683"/>
                    <a:pt x="70311" y="43041"/>
                    <a:pt x="73327" y="41661"/>
                  </a:cubicBezTo>
                  <a:cubicBezTo>
                    <a:pt x="80782" y="38799"/>
                    <a:pt x="88230" y="35029"/>
                    <a:pt x="95015" y="30459"/>
                  </a:cubicBezTo>
                  <a:cubicBezTo>
                    <a:pt x="98395" y="28161"/>
                    <a:pt x="101620" y="25676"/>
                    <a:pt x="104505" y="22937"/>
                  </a:cubicBezTo>
                  <a:cubicBezTo>
                    <a:pt x="107373" y="20204"/>
                    <a:pt x="109986" y="17230"/>
                    <a:pt x="111673" y="13880"/>
                  </a:cubicBezTo>
                  <a:cubicBezTo>
                    <a:pt x="112206" y="12906"/>
                    <a:pt x="112617" y="11588"/>
                    <a:pt x="112653" y="10214"/>
                  </a:cubicBezTo>
                  <a:cubicBezTo>
                    <a:pt x="112713" y="8839"/>
                    <a:pt x="112380" y="7492"/>
                    <a:pt x="111808" y="6491"/>
                  </a:cubicBezTo>
                  <a:lnTo>
                    <a:pt x="111808" y="6491"/>
                  </a:lnTo>
                  <a:cubicBezTo>
                    <a:pt x="112136" y="7854"/>
                    <a:pt x="112097" y="8642"/>
                    <a:pt x="112046" y="9452"/>
                  </a:cubicBezTo>
                  <a:cubicBezTo>
                    <a:pt x="111997" y="10256"/>
                    <a:pt x="111870" y="11110"/>
                    <a:pt x="111184" y="12520"/>
                  </a:cubicBezTo>
                  <a:cubicBezTo>
                    <a:pt x="110568" y="13531"/>
                    <a:pt x="109892" y="14073"/>
                    <a:pt x="109225" y="14529"/>
                  </a:cubicBezTo>
                  <a:cubicBezTo>
                    <a:pt x="108901" y="14763"/>
                    <a:pt x="108545" y="14960"/>
                    <a:pt x="108185" y="15184"/>
                  </a:cubicBezTo>
                  <a:cubicBezTo>
                    <a:pt x="107827" y="15409"/>
                    <a:pt x="107454" y="15653"/>
                    <a:pt x="107027" y="15946"/>
                  </a:cubicBezTo>
                  <a:cubicBezTo>
                    <a:pt x="107414" y="15831"/>
                    <a:pt x="107809" y="15715"/>
                    <a:pt x="108183" y="15578"/>
                  </a:cubicBezTo>
                  <a:lnTo>
                    <a:pt x="108183" y="15578"/>
                  </a:lnTo>
                  <a:cubicBezTo>
                    <a:pt x="107386" y="16982"/>
                    <a:pt x="106921" y="17337"/>
                    <a:pt x="106547" y="17628"/>
                  </a:cubicBezTo>
                  <a:cubicBezTo>
                    <a:pt x="106170" y="17926"/>
                    <a:pt x="105883" y="18170"/>
                    <a:pt x="105185" y="19304"/>
                  </a:cubicBezTo>
                  <a:lnTo>
                    <a:pt x="104523" y="18468"/>
                  </a:lnTo>
                  <a:cubicBezTo>
                    <a:pt x="104281" y="19497"/>
                    <a:pt x="102264" y="20669"/>
                    <a:pt x="101379" y="21045"/>
                  </a:cubicBezTo>
                  <a:cubicBezTo>
                    <a:pt x="101326" y="21414"/>
                    <a:pt x="101255" y="21774"/>
                    <a:pt x="101190" y="22143"/>
                  </a:cubicBezTo>
                  <a:cubicBezTo>
                    <a:pt x="99541" y="23016"/>
                    <a:pt x="98416" y="23621"/>
                    <a:pt x="97556" y="23621"/>
                  </a:cubicBezTo>
                  <a:cubicBezTo>
                    <a:pt x="97450" y="23621"/>
                    <a:pt x="97347" y="23612"/>
                    <a:pt x="97249" y="23593"/>
                  </a:cubicBezTo>
                  <a:lnTo>
                    <a:pt x="97249" y="23593"/>
                  </a:lnTo>
                  <a:lnTo>
                    <a:pt x="97807" y="24019"/>
                  </a:lnTo>
                  <a:cubicBezTo>
                    <a:pt x="97373" y="24081"/>
                    <a:pt x="95770" y="25239"/>
                    <a:pt x="94410" y="26052"/>
                  </a:cubicBezTo>
                  <a:cubicBezTo>
                    <a:pt x="93615" y="26515"/>
                    <a:pt x="92922" y="26878"/>
                    <a:pt x="92619" y="26878"/>
                  </a:cubicBezTo>
                  <a:cubicBezTo>
                    <a:pt x="92399" y="26878"/>
                    <a:pt x="92385" y="26687"/>
                    <a:pt x="92686" y="26206"/>
                  </a:cubicBezTo>
                  <a:lnTo>
                    <a:pt x="92686" y="26206"/>
                  </a:lnTo>
                  <a:cubicBezTo>
                    <a:pt x="92273" y="26661"/>
                    <a:pt x="91988" y="27236"/>
                    <a:pt x="90831" y="27860"/>
                  </a:cubicBezTo>
                  <a:lnTo>
                    <a:pt x="90314" y="27392"/>
                  </a:lnTo>
                  <a:cubicBezTo>
                    <a:pt x="88841" y="28481"/>
                    <a:pt x="87121" y="29599"/>
                    <a:pt x="86417" y="29599"/>
                  </a:cubicBezTo>
                  <a:cubicBezTo>
                    <a:pt x="86396" y="29599"/>
                    <a:pt x="86376" y="29598"/>
                    <a:pt x="86357" y="29596"/>
                  </a:cubicBezTo>
                  <a:cubicBezTo>
                    <a:pt x="87170" y="28956"/>
                    <a:pt x="87324" y="28532"/>
                    <a:pt x="87470" y="28113"/>
                  </a:cubicBezTo>
                  <a:lnTo>
                    <a:pt x="87470" y="28113"/>
                  </a:lnTo>
                  <a:cubicBezTo>
                    <a:pt x="83995" y="30012"/>
                    <a:pt x="83844" y="30642"/>
                    <a:pt x="83849" y="31309"/>
                  </a:cubicBezTo>
                  <a:cubicBezTo>
                    <a:pt x="83837" y="31951"/>
                    <a:pt x="83954" y="32591"/>
                    <a:pt x="80757" y="34213"/>
                  </a:cubicBezTo>
                  <a:lnTo>
                    <a:pt x="80639" y="33787"/>
                  </a:lnTo>
                  <a:lnTo>
                    <a:pt x="79208" y="34996"/>
                  </a:lnTo>
                  <a:lnTo>
                    <a:pt x="77250" y="35308"/>
                  </a:lnTo>
                  <a:cubicBezTo>
                    <a:pt x="76393" y="36524"/>
                    <a:pt x="74072" y="37531"/>
                    <a:pt x="71498" y="38469"/>
                  </a:cubicBezTo>
                  <a:cubicBezTo>
                    <a:pt x="68924" y="39415"/>
                    <a:pt x="66092" y="40266"/>
                    <a:pt x="64191" y="41383"/>
                  </a:cubicBezTo>
                  <a:cubicBezTo>
                    <a:pt x="62622" y="42078"/>
                    <a:pt x="60222" y="42002"/>
                    <a:pt x="57180" y="43074"/>
                  </a:cubicBezTo>
                  <a:lnTo>
                    <a:pt x="57584" y="43649"/>
                  </a:lnTo>
                  <a:cubicBezTo>
                    <a:pt x="56235" y="43722"/>
                    <a:pt x="53210" y="44377"/>
                    <a:pt x="50169" y="44797"/>
                  </a:cubicBezTo>
                  <a:cubicBezTo>
                    <a:pt x="48396" y="45044"/>
                    <a:pt x="46622" y="45216"/>
                    <a:pt x="45188" y="45216"/>
                  </a:cubicBezTo>
                  <a:cubicBezTo>
                    <a:pt x="44161" y="45216"/>
                    <a:pt x="43307" y="45128"/>
                    <a:pt x="42751" y="44915"/>
                  </a:cubicBezTo>
                  <a:cubicBezTo>
                    <a:pt x="41853" y="45328"/>
                    <a:pt x="41719" y="45423"/>
                    <a:pt x="41885" y="45423"/>
                  </a:cubicBezTo>
                  <a:cubicBezTo>
                    <a:pt x="42028" y="45423"/>
                    <a:pt x="42392" y="45353"/>
                    <a:pt x="42684" y="45353"/>
                  </a:cubicBezTo>
                  <a:cubicBezTo>
                    <a:pt x="42900" y="45353"/>
                    <a:pt x="43076" y="45392"/>
                    <a:pt x="43092" y="45527"/>
                  </a:cubicBezTo>
                  <a:cubicBezTo>
                    <a:pt x="41055" y="46287"/>
                    <a:pt x="39833" y="46493"/>
                    <a:pt x="38873" y="46493"/>
                  </a:cubicBezTo>
                  <a:cubicBezTo>
                    <a:pt x="37742" y="46493"/>
                    <a:pt x="36975" y="46207"/>
                    <a:pt x="35668" y="46207"/>
                  </a:cubicBezTo>
                  <a:cubicBezTo>
                    <a:pt x="35647" y="46207"/>
                    <a:pt x="35627" y="46207"/>
                    <a:pt x="35606" y="46208"/>
                  </a:cubicBezTo>
                  <a:cubicBezTo>
                    <a:pt x="34581" y="46500"/>
                    <a:pt x="34610" y="46563"/>
                    <a:pt x="34985" y="46563"/>
                  </a:cubicBezTo>
                  <a:cubicBezTo>
                    <a:pt x="35268" y="46563"/>
                    <a:pt x="35747" y="46528"/>
                    <a:pt x="36118" y="46528"/>
                  </a:cubicBezTo>
                  <a:cubicBezTo>
                    <a:pt x="36591" y="46528"/>
                    <a:pt x="36887" y="46586"/>
                    <a:pt x="36377" y="46851"/>
                  </a:cubicBezTo>
                  <a:cubicBezTo>
                    <a:pt x="34152" y="46969"/>
                    <a:pt x="33301" y="47271"/>
                    <a:pt x="32310" y="47631"/>
                  </a:cubicBezTo>
                  <a:cubicBezTo>
                    <a:pt x="31325" y="47963"/>
                    <a:pt x="30194" y="48352"/>
                    <a:pt x="27486" y="48352"/>
                  </a:cubicBezTo>
                  <a:cubicBezTo>
                    <a:pt x="27479" y="48352"/>
                    <a:pt x="27472" y="48352"/>
                    <a:pt x="27465" y="48352"/>
                  </a:cubicBezTo>
                  <a:cubicBezTo>
                    <a:pt x="26899" y="48026"/>
                    <a:pt x="28836" y="47983"/>
                    <a:pt x="29368" y="47668"/>
                  </a:cubicBezTo>
                  <a:lnTo>
                    <a:pt x="29368" y="47668"/>
                  </a:lnTo>
                  <a:cubicBezTo>
                    <a:pt x="27533" y="48217"/>
                    <a:pt x="24822" y="48478"/>
                    <a:pt x="21942" y="48478"/>
                  </a:cubicBezTo>
                  <a:cubicBezTo>
                    <a:pt x="19014" y="48478"/>
                    <a:pt x="15911" y="48208"/>
                    <a:pt x="13380" y="47693"/>
                  </a:cubicBezTo>
                  <a:cubicBezTo>
                    <a:pt x="11990" y="47271"/>
                    <a:pt x="10501" y="46692"/>
                    <a:pt x="9387" y="45949"/>
                  </a:cubicBezTo>
                  <a:cubicBezTo>
                    <a:pt x="9075" y="45779"/>
                    <a:pt x="8899" y="45561"/>
                    <a:pt x="8641" y="45387"/>
                  </a:cubicBezTo>
                  <a:cubicBezTo>
                    <a:pt x="8478" y="45184"/>
                    <a:pt x="8247" y="45009"/>
                    <a:pt x="8157" y="44824"/>
                  </a:cubicBezTo>
                  <a:cubicBezTo>
                    <a:pt x="7907" y="44459"/>
                    <a:pt x="7789" y="44188"/>
                    <a:pt x="7784" y="43865"/>
                  </a:cubicBezTo>
                  <a:cubicBezTo>
                    <a:pt x="7767" y="43549"/>
                    <a:pt x="7808" y="43148"/>
                    <a:pt x="7955" y="42619"/>
                  </a:cubicBezTo>
                  <a:cubicBezTo>
                    <a:pt x="8156" y="42069"/>
                    <a:pt x="8420" y="41446"/>
                    <a:pt x="8836" y="40790"/>
                  </a:cubicBezTo>
                  <a:cubicBezTo>
                    <a:pt x="9624" y="39479"/>
                    <a:pt x="10832" y="38145"/>
                    <a:pt x="12070" y="36989"/>
                  </a:cubicBezTo>
                  <a:lnTo>
                    <a:pt x="11978" y="36732"/>
                  </a:lnTo>
                  <a:cubicBezTo>
                    <a:pt x="13168" y="35887"/>
                    <a:pt x="14278" y="34846"/>
                    <a:pt x="15462" y="33740"/>
                  </a:cubicBezTo>
                  <a:cubicBezTo>
                    <a:pt x="16675" y="32653"/>
                    <a:pt x="17952" y="31501"/>
                    <a:pt x="19487" y="30543"/>
                  </a:cubicBezTo>
                  <a:lnTo>
                    <a:pt x="19487" y="30543"/>
                  </a:lnTo>
                  <a:lnTo>
                    <a:pt x="17872" y="31325"/>
                  </a:lnTo>
                  <a:cubicBezTo>
                    <a:pt x="19483" y="29556"/>
                    <a:pt x="20724" y="28978"/>
                    <a:pt x="22502" y="27570"/>
                  </a:cubicBezTo>
                  <a:lnTo>
                    <a:pt x="23943" y="27461"/>
                  </a:lnTo>
                  <a:cubicBezTo>
                    <a:pt x="25876" y="25937"/>
                    <a:pt x="24530" y="26372"/>
                    <a:pt x="25863" y="25114"/>
                  </a:cubicBezTo>
                  <a:cubicBezTo>
                    <a:pt x="27999" y="24290"/>
                    <a:pt x="31982" y="21624"/>
                    <a:pt x="32968" y="21158"/>
                  </a:cubicBezTo>
                  <a:cubicBezTo>
                    <a:pt x="32996" y="21156"/>
                    <a:pt x="33021" y="21155"/>
                    <a:pt x="33044" y="21155"/>
                  </a:cubicBezTo>
                  <a:cubicBezTo>
                    <a:pt x="33680" y="21155"/>
                    <a:pt x="32347" y="22006"/>
                    <a:pt x="32130" y="22340"/>
                  </a:cubicBezTo>
                  <a:cubicBezTo>
                    <a:pt x="34590" y="20768"/>
                    <a:pt x="34101" y="20255"/>
                    <a:pt x="37376" y="18637"/>
                  </a:cubicBezTo>
                  <a:lnTo>
                    <a:pt x="37513" y="18782"/>
                  </a:lnTo>
                  <a:cubicBezTo>
                    <a:pt x="41224" y="16440"/>
                    <a:pt x="45729" y="14291"/>
                    <a:pt x="50453" y="12350"/>
                  </a:cubicBezTo>
                  <a:cubicBezTo>
                    <a:pt x="55186" y="10423"/>
                    <a:pt x="60124" y="8675"/>
                    <a:pt x="64755" y="7060"/>
                  </a:cubicBezTo>
                  <a:lnTo>
                    <a:pt x="64755" y="7060"/>
                  </a:lnTo>
                  <a:cubicBezTo>
                    <a:pt x="64583" y="7098"/>
                    <a:pt x="64465" y="7113"/>
                    <a:pt x="64379" y="7113"/>
                  </a:cubicBezTo>
                  <a:cubicBezTo>
                    <a:pt x="64141" y="7113"/>
                    <a:pt x="64151" y="6999"/>
                    <a:pt x="63941" y="6950"/>
                  </a:cubicBezTo>
                  <a:cubicBezTo>
                    <a:pt x="68888" y="5402"/>
                    <a:pt x="74301" y="4042"/>
                    <a:pt x="79483" y="2915"/>
                  </a:cubicBezTo>
                  <a:cubicBezTo>
                    <a:pt x="84670" y="1779"/>
                    <a:pt x="89610" y="876"/>
                    <a:pt x="93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7" name="Google Shape;26657;p78">
              <a:extLst>
                <a:ext uri="{FF2B5EF4-FFF2-40B4-BE49-F238E27FC236}">
                  <a16:creationId xmlns:a16="http://schemas.microsoft.com/office/drawing/2014/main" id="{DAD9FD99-DF8E-B6BA-ABD7-B0B8567A8393}"/>
                </a:ext>
              </a:extLst>
            </p:cNvPr>
            <p:cNvSpPr/>
            <p:nvPr/>
          </p:nvSpPr>
          <p:spPr>
            <a:xfrm>
              <a:off x="1170925" y="3521500"/>
              <a:ext cx="963425" cy="198550"/>
            </a:xfrm>
            <a:custGeom>
              <a:avLst/>
              <a:gdLst/>
              <a:ahLst/>
              <a:cxnLst/>
              <a:rect l="l" t="t" r="r" b="b"/>
              <a:pathLst>
                <a:path w="38537" h="7942" extrusionOk="0">
                  <a:moveTo>
                    <a:pt x="115" y="0"/>
                  </a:moveTo>
                  <a:cubicBezTo>
                    <a:pt x="37" y="0"/>
                    <a:pt x="1" y="69"/>
                    <a:pt x="7" y="208"/>
                  </a:cubicBezTo>
                  <a:cubicBezTo>
                    <a:pt x="110" y="601"/>
                    <a:pt x="571" y="1817"/>
                    <a:pt x="2507" y="3242"/>
                  </a:cubicBezTo>
                  <a:cubicBezTo>
                    <a:pt x="3048" y="3680"/>
                    <a:pt x="3691" y="4052"/>
                    <a:pt x="4320" y="4443"/>
                  </a:cubicBezTo>
                  <a:cubicBezTo>
                    <a:pt x="4553" y="4586"/>
                    <a:pt x="4806" y="4710"/>
                    <a:pt x="5045" y="4841"/>
                  </a:cubicBezTo>
                  <a:cubicBezTo>
                    <a:pt x="4521" y="4680"/>
                    <a:pt x="3851" y="4303"/>
                    <a:pt x="3087" y="3874"/>
                  </a:cubicBezTo>
                  <a:lnTo>
                    <a:pt x="3087" y="3874"/>
                  </a:lnTo>
                  <a:cubicBezTo>
                    <a:pt x="4823" y="5047"/>
                    <a:pt x="7104" y="5995"/>
                    <a:pt x="9603" y="6659"/>
                  </a:cubicBezTo>
                  <a:cubicBezTo>
                    <a:pt x="12109" y="7319"/>
                    <a:pt x="14832" y="7707"/>
                    <a:pt x="17550" y="7863"/>
                  </a:cubicBezTo>
                  <a:cubicBezTo>
                    <a:pt x="18541" y="7917"/>
                    <a:pt x="19529" y="7941"/>
                    <a:pt x="20509" y="7941"/>
                  </a:cubicBezTo>
                  <a:cubicBezTo>
                    <a:pt x="24917" y="7941"/>
                    <a:pt x="29135" y="7439"/>
                    <a:pt x="32527" y="6795"/>
                  </a:cubicBezTo>
                  <a:cubicBezTo>
                    <a:pt x="35544" y="6488"/>
                    <a:pt x="38196" y="5852"/>
                    <a:pt x="38447" y="5543"/>
                  </a:cubicBezTo>
                  <a:cubicBezTo>
                    <a:pt x="38536" y="5429"/>
                    <a:pt x="38295" y="5379"/>
                    <a:pt x="37807" y="5379"/>
                  </a:cubicBezTo>
                  <a:cubicBezTo>
                    <a:pt x="36959" y="5379"/>
                    <a:pt x="35363" y="5532"/>
                    <a:pt x="33451" y="5773"/>
                  </a:cubicBezTo>
                  <a:cubicBezTo>
                    <a:pt x="32787" y="5818"/>
                    <a:pt x="32011" y="5888"/>
                    <a:pt x="31529" y="5902"/>
                  </a:cubicBezTo>
                  <a:cubicBezTo>
                    <a:pt x="29782" y="5940"/>
                    <a:pt x="27881" y="5985"/>
                    <a:pt x="25870" y="5985"/>
                  </a:cubicBezTo>
                  <a:cubicBezTo>
                    <a:pt x="22921" y="5985"/>
                    <a:pt x="19739" y="5889"/>
                    <a:pt x="16469" y="5535"/>
                  </a:cubicBezTo>
                  <a:lnTo>
                    <a:pt x="16469" y="5535"/>
                  </a:lnTo>
                  <a:cubicBezTo>
                    <a:pt x="17516" y="5693"/>
                    <a:pt x="18636" y="5800"/>
                    <a:pt x="19713" y="5899"/>
                  </a:cubicBezTo>
                  <a:cubicBezTo>
                    <a:pt x="18095" y="5796"/>
                    <a:pt x="16508" y="5661"/>
                    <a:pt x="14762" y="5457"/>
                  </a:cubicBezTo>
                  <a:lnTo>
                    <a:pt x="14762" y="5457"/>
                  </a:lnTo>
                  <a:lnTo>
                    <a:pt x="15346" y="5648"/>
                  </a:lnTo>
                  <a:cubicBezTo>
                    <a:pt x="12640" y="5239"/>
                    <a:pt x="9539" y="4613"/>
                    <a:pt x="6966" y="3721"/>
                  </a:cubicBezTo>
                  <a:cubicBezTo>
                    <a:pt x="4339" y="2863"/>
                    <a:pt x="2489" y="1669"/>
                    <a:pt x="1410" y="870"/>
                  </a:cubicBezTo>
                  <a:cubicBezTo>
                    <a:pt x="1108" y="679"/>
                    <a:pt x="920" y="494"/>
                    <a:pt x="742" y="358"/>
                  </a:cubicBezTo>
                  <a:cubicBezTo>
                    <a:pt x="563" y="223"/>
                    <a:pt x="412" y="128"/>
                    <a:pt x="293" y="71"/>
                  </a:cubicBezTo>
                  <a:cubicBezTo>
                    <a:pt x="220" y="24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8" name="Google Shape;26658;p78">
              <a:extLst>
                <a:ext uri="{FF2B5EF4-FFF2-40B4-BE49-F238E27FC236}">
                  <a16:creationId xmlns:a16="http://schemas.microsoft.com/office/drawing/2014/main" id="{F001DF1F-073F-949B-7E62-73E0AFF43B8A}"/>
                </a:ext>
              </a:extLst>
            </p:cNvPr>
            <p:cNvSpPr/>
            <p:nvPr/>
          </p:nvSpPr>
          <p:spPr>
            <a:xfrm>
              <a:off x="1128675" y="3521725"/>
              <a:ext cx="541100" cy="215550"/>
            </a:xfrm>
            <a:custGeom>
              <a:avLst/>
              <a:gdLst/>
              <a:ahLst/>
              <a:cxnLst/>
              <a:rect l="l" t="t" r="r" b="b"/>
              <a:pathLst>
                <a:path w="21644" h="8622" extrusionOk="0">
                  <a:moveTo>
                    <a:pt x="3023" y="3913"/>
                  </a:moveTo>
                  <a:lnTo>
                    <a:pt x="3023" y="3913"/>
                  </a:lnTo>
                  <a:cubicBezTo>
                    <a:pt x="3090" y="3968"/>
                    <a:pt x="3158" y="4022"/>
                    <a:pt x="3227" y="4075"/>
                  </a:cubicBezTo>
                  <a:cubicBezTo>
                    <a:pt x="3155" y="4024"/>
                    <a:pt x="3088" y="3969"/>
                    <a:pt x="3023" y="3913"/>
                  </a:cubicBezTo>
                  <a:close/>
                  <a:moveTo>
                    <a:pt x="7710" y="6086"/>
                  </a:moveTo>
                  <a:lnTo>
                    <a:pt x="7710" y="6086"/>
                  </a:lnTo>
                  <a:cubicBezTo>
                    <a:pt x="7876" y="6139"/>
                    <a:pt x="8047" y="6191"/>
                    <a:pt x="8221" y="6244"/>
                  </a:cubicBezTo>
                  <a:lnTo>
                    <a:pt x="8221" y="6244"/>
                  </a:lnTo>
                  <a:cubicBezTo>
                    <a:pt x="8383" y="6311"/>
                    <a:pt x="8546" y="6379"/>
                    <a:pt x="8710" y="6443"/>
                  </a:cubicBezTo>
                  <a:lnTo>
                    <a:pt x="8710" y="6443"/>
                  </a:lnTo>
                  <a:cubicBezTo>
                    <a:pt x="8575" y="6411"/>
                    <a:pt x="8452" y="6381"/>
                    <a:pt x="8342" y="6356"/>
                  </a:cubicBezTo>
                  <a:lnTo>
                    <a:pt x="8342" y="6356"/>
                  </a:lnTo>
                  <a:cubicBezTo>
                    <a:pt x="8421" y="6388"/>
                    <a:pt x="8500" y="6420"/>
                    <a:pt x="8579" y="6452"/>
                  </a:cubicBezTo>
                  <a:lnTo>
                    <a:pt x="8579" y="6452"/>
                  </a:lnTo>
                  <a:cubicBezTo>
                    <a:pt x="8396" y="6396"/>
                    <a:pt x="8214" y="6336"/>
                    <a:pt x="8026" y="6285"/>
                  </a:cubicBezTo>
                  <a:lnTo>
                    <a:pt x="8026" y="6285"/>
                  </a:lnTo>
                  <a:cubicBezTo>
                    <a:pt x="8112" y="6303"/>
                    <a:pt x="8218" y="6327"/>
                    <a:pt x="8342" y="6356"/>
                  </a:cubicBezTo>
                  <a:lnTo>
                    <a:pt x="8342" y="6356"/>
                  </a:lnTo>
                  <a:cubicBezTo>
                    <a:pt x="8129" y="6268"/>
                    <a:pt x="7919" y="6178"/>
                    <a:pt x="7710" y="6086"/>
                  </a:cubicBezTo>
                  <a:close/>
                  <a:moveTo>
                    <a:pt x="310" y="0"/>
                  </a:moveTo>
                  <a:cubicBezTo>
                    <a:pt x="199" y="0"/>
                    <a:pt x="262" y="289"/>
                    <a:pt x="227" y="420"/>
                  </a:cubicBezTo>
                  <a:cubicBezTo>
                    <a:pt x="221" y="417"/>
                    <a:pt x="215" y="416"/>
                    <a:pt x="210" y="416"/>
                  </a:cubicBezTo>
                  <a:cubicBezTo>
                    <a:pt x="1" y="416"/>
                    <a:pt x="689" y="2168"/>
                    <a:pt x="2819" y="3806"/>
                  </a:cubicBezTo>
                  <a:cubicBezTo>
                    <a:pt x="3427" y="4260"/>
                    <a:pt x="4058" y="4654"/>
                    <a:pt x="4659" y="4976"/>
                  </a:cubicBezTo>
                  <a:lnTo>
                    <a:pt x="4659" y="4976"/>
                  </a:lnTo>
                  <a:cubicBezTo>
                    <a:pt x="7430" y="6630"/>
                    <a:pt x="10906" y="7707"/>
                    <a:pt x="14253" y="8386"/>
                  </a:cubicBezTo>
                  <a:cubicBezTo>
                    <a:pt x="14917" y="8538"/>
                    <a:pt x="15759" y="8615"/>
                    <a:pt x="16123" y="8621"/>
                  </a:cubicBezTo>
                  <a:cubicBezTo>
                    <a:pt x="16436" y="8614"/>
                    <a:pt x="16152" y="8512"/>
                    <a:pt x="15455" y="8390"/>
                  </a:cubicBezTo>
                  <a:cubicBezTo>
                    <a:pt x="13009" y="7934"/>
                    <a:pt x="10696" y="7301"/>
                    <a:pt x="8579" y="6452"/>
                  </a:cubicBezTo>
                  <a:lnTo>
                    <a:pt x="8579" y="6452"/>
                  </a:lnTo>
                  <a:cubicBezTo>
                    <a:pt x="8770" y="6511"/>
                    <a:pt x="8962" y="6566"/>
                    <a:pt x="9162" y="6605"/>
                  </a:cubicBezTo>
                  <a:cubicBezTo>
                    <a:pt x="9010" y="6556"/>
                    <a:pt x="8859" y="6501"/>
                    <a:pt x="8710" y="6443"/>
                  </a:cubicBezTo>
                  <a:lnTo>
                    <a:pt x="8710" y="6443"/>
                  </a:lnTo>
                  <a:cubicBezTo>
                    <a:pt x="9238" y="6569"/>
                    <a:pt x="9946" y="6742"/>
                    <a:pt x="10715" y="6913"/>
                  </a:cubicBezTo>
                  <a:lnTo>
                    <a:pt x="10715" y="6913"/>
                  </a:lnTo>
                  <a:cubicBezTo>
                    <a:pt x="10856" y="6946"/>
                    <a:pt x="10999" y="6979"/>
                    <a:pt x="11142" y="7011"/>
                  </a:cubicBezTo>
                  <a:cubicBezTo>
                    <a:pt x="13270" y="7497"/>
                    <a:pt x="15688" y="7817"/>
                    <a:pt x="18030" y="7995"/>
                  </a:cubicBezTo>
                  <a:cubicBezTo>
                    <a:pt x="18590" y="8024"/>
                    <a:pt x="19142" y="8082"/>
                    <a:pt x="19708" y="8084"/>
                  </a:cubicBezTo>
                  <a:cubicBezTo>
                    <a:pt x="20520" y="8084"/>
                    <a:pt x="21061" y="8044"/>
                    <a:pt x="21233" y="7978"/>
                  </a:cubicBezTo>
                  <a:cubicBezTo>
                    <a:pt x="21644" y="7808"/>
                    <a:pt x="20171" y="7648"/>
                    <a:pt x="18023" y="7412"/>
                  </a:cubicBezTo>
                  <a:cubicBezTo>
                    <a:pt x="17189" y="7342"/>
                    <a:pt x="16374" y="7222"/>
                    <a:pt x="15559" y="7102"/>
                  </a:cubicBezTo>
                  <a:cubicBezTo>
                    <a:pt x="14073" y="6855"/>
                    <a:pt x="12418" y="6494"/>
                    <a:pt x="10751" y="6047"/>
                  </a:cubicBezTo>
                  <a:cubicBezTo>
                    <a:pt x="9095" y="5580"/>
                    <a:pt x="7467" y="4983"/>
                    <a:pt x="6025" y="4311"/>
                  </a:cubicBezTo>
                  <a:cubicBezTo>
                    <a:pt x="4588" y="3628"/>
                    <a:pt x="3419" y="2831"/>
                    <a:pt x="2500" y="2102"/>
                  </a:cubicBezTo>
                  <a:cubicBezTo>
                    <a:pt x="2286" y="1911"/>
                    <a:pt x="2075" y="1730"/>
                    <a:pt x="1866" y="1561"/>
                  </a:cubicBezTo>
                  <a:cubicBezTo>
                    <a:pt x="1672" y="1385"/>
                    <a:pt x="1523" y="1201"/>
                    <a:pt x="1354" y="1042"/>
                  </a:cubicBezTo>
                  <a:cubicBezTo>
                    <a:pt x="997" y="730"/>
                    <a:pt x="783" y="411"/>
                    <a:pt x="550" y="174"/>
                  </a:cubicBezTo>
                  <a:cubicBezTo>
                    <a:pt x="429" y="48"/>
                    <a:pt x="355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59" name="Google Shape;26659;p78">
              <a:extLst>
                <a:ext uri="{FF2B5EF4-FFF2-40B4-BE49-F238E27FC236}">
                  <a16:creationId xmlns:a16="http://schemas.microsoft.com/office/drawing/2014/main" id="{9AE4FFE9-AC7F-64CE-E3A1-A461FFE34B63}"/>
                </a:ext>
              </a:extLst>
            </p:cNvPr>
            <p:cNvSpPr/>
            <p:nvPr/>
          </p:nvSpPr>
          <p:spPr>
            <a:xfrm>
              <a:off x="1136475" y="3556600"/>
              <a:ext cx="39750" cy="45350"/>
            </a:xfrm>
            <a:custGeom>
              <a:avLst/>
              <a:gdLst/>
              <a:ahLst/>
              <a:cxnLst/>
              <a:rect l="l" t="t" r="r" b="b"/>
              <a:pathLst>
                <a:path w="1590" h="1814" extrusionOk="0">
                  <a:moveTo>
                    <a:pt x="0" y="1"/>
                  </a:moveTo>
                  <a:cubicBezTo>
                    <a:pt x="186" y="253"/>
                    <a:pt x="408" y="612"/>
                    <a:pt x="669" y="955"/>
                  </a:cubicBezTo>
                  <a:cubicBezTo>
                    <a:pt x="1170" y="1516"/>
                    <a:pt x="1483" y="1814"/>
                    <a:pt x="1567" y="1814"/>
                  </a:cubicBezTo>
                  <a:cubicBezTo>
                    <a:pt x="1579" y="1814"/>
                    <a:pt x="1587" y="1808"/>
                    <a:pt x="1589" y="1796"/>
                  </a:cubicBezTo>
                  <a:cubicBezTo>
                    <a:pt x="1198" y="1330"/>
                    <a:pt x="751" y="931"/>
                    <a:pt x="257" y="25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0" name="Google Shape;26660;p78">
              <a:extLst>
                <a:ext uri="{FF2B5EF4-FFF2-40B4-BE49-F238E27FC236}">
                  <a16:creationId xmlns:a16="http://schemas.microsoft.com/office/drawing/2014/main" id="{73874653-3549-139F-368E-8BAB84575B29}"/>
                </a:ext>
              </a:extLst>
            </p:cNvPr>
            <p:cNvSpPr/>
            <p:nvPr/>
          </p:nvSpPr>
          <p:spPr>
            <a:xfrm>
              <a:off x="1130575" y="3546250"/>
              <a:ext cx="5925" cy="10375"/>
            </a:xfrm>
            <a:custGeom>
              <a:avLst/>
              <a:gdLst/>
              <a:ahLst/>
              <a:cxnLst/>
              <a:rect l="l" t="t" r="r" b="b"/>
              <a:pathLst>
                <a:path w="237" h="415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26" y="296"/>
                  </a:lnTo>
                  <a:lnTo>
                    <a:pt x="190" y="368"/>
                  </a:lnTo>
                  <a:lnTo>
                    <a:pt x="236" y="415"/>
                  </a:lnTo>
                  <a:cubicBezTo>
                    <a:pt x="66" y="184"/>
                    <a:pt x="13" y="1"/>
                    <a:pt x="1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1" name="Google Shape;26661;p78">
              <a:extLst>
                <a:ext uri="{FF2B5EF4-FFF2-40B4-BE49-F238E27FC236}">
                  <a16:creationId xmlns:a16="http://schemas.microsoft.com/office/drawing/2014/main" id="{CCC3E7F6-CCDF-A593-B75C-F90D4657C921}"/>
                </a:ext>
              </a:extLst>
            </p:cNvPr>
            <p:cNvSpPr/>
            <p:nvPr/>
          </p:nvSpPr>
          <p:spPr>
            <a:xfrm>
              <a:off x="1024072" y="1805116"/>
              <a:ext cx="3688750" cy="2174850"/>
            </a:xfrm>
            <a:custGeom>
              <a:avLst/>
              <a:gdLst/>
              <a:ahLst/>
              <a:cxnLst/>
              <a:rect l="l" t="t" r="r" b="b"/>
              <a:pathLst>
                <a:path w="147550" h="86994" extrusionOk="0">
                  <a:moveTo>
                    <a:pt x="5558" y="71005"/>
                  </a:moveTo>
                  <a:cubicBezTo>
                    <a:pt x="5558" y="71005"/>
                    <a:pt x="5558" y="71005"/>
                    <a:pt x="5557" y="71005"/>
                  </a:cubicBezTo>
                  <a:cubicBezTo>
                    <a:pt x="5558" y="71006"/>
                    <a:pt x="5559" y="71007"/>
                    <a:pt x="5559" y="71007"/>
                  </a:cubicBezTo>
                  <a:lnTo>
                    <a:pt x="5559" y="71007"/>
                  </a:lnTo>
                  <a:cubicBezTo>
                    <a:pt x="5559" y="71006"/>
                    <a:pt x="5559" y="71005"/>
                    <a:pt x="5558" y="71005"/>
                  </a:cubicBezTo>
                  <a:close/>
                  <a:moveTo>
                    <a:pt x="8781" y="73976"/>
                  </a:moveTo>
                  <a:lnTo>
                    <a:pt x="8781" y="73976"/>
                  </a:lnTo>
                  <a:cubicBezTo>
                    <a:pt x="8963" y="74099"/>
                    <a:pt x="9104" y="74196"/>
                    <a:pt x="9351" y="74339"/>
                  </a:cubicBezTo>
                  <a:lnTo>
                    <a:pt x="9276" y="74296"/>
                  </a:lnTo>
                  <a:cubicBezTo>
                    <a:pt x="9104" y="74200"/>
                    <a:pt x="8939" y="74093"/>
                    <a:pt x="8781" y="73976"/>
                  </a:cubicBezTo>
                  <a:close/>
                  <a:moveTo>
                    <a:pt x="53817" y="74699"/>
                  </a:moveTo>
                  <a:lnTo>
                    <a:pt x="52481" y="75004"/>
                  </a:lnTo>
                  <a:cubicBezTo>
                    <a:pt x="52047" y="75114"/>
                    <a:pt x="51185" y="75263"/>
                    <a:pt x="51669" y="75282"/>
                  </a:cubicBezTo>
                  <a:cubicBezTo>
                    <a:pt x="48080" y="75923"/>
                    <a:pt x="44421" y="76468"/>
                    <a:pt x="40658" y="76883"/>
                  </a:cubicBezTo>
                  <a:lnTo>
                    <a:pt x="36552" y="77329"/>
                  </a:lnTo>
                  <a:lnTo>
                    <a:pt x="31481" y="77098"/>
                  </a:lnTo>
                  <a:lnTo>
                    <a:pt x="31481" y="77098"/>
                  </a:lnTo>
                  <a:cubicBezTo>
                    <a:pt x="31547" y="77098"/>
                    <a:pt x="31613" y="77098"/>
                    <a:pt x="31680" y="77098"/>
                  </a:cubicBezTo>
                  <a:cubicBezTo>
                    <a:pt x="34988" y="77098"/>
                    <a:pt x="38757" y="76818"/>
                    <a:pt x="42224" y="76443"/>
                  </a:cubicBezTo>
                  <a:cubicBezTo>
                    <a:pt x="46146" y="76019"/>
                    <a:pt x="49999" y="75423"/>
                    <a:pt x="53817" y="74699"/>
                  </a:cubicBezTo>
                  <a:close/>
                  <a:moveTo>
                    <a:pt x="23045" y="78696"/>
                  </a:moveTo>
                  <a:lnTo>
                    <a:pt x="24064" y="78919"/>
                  </a:lnTo>
                  <a:lnTo>
                    <a:pt x="24064" y="78919"/>
                  </a:lnTo>
                  <a:lnTo>
                    <a:pt x="24051" y="78918"/>
                  </a:lnTo>
                  <a:lnTo>
                    <a:pt x="23045" y="78696"/>
                  </a:lnTo>
                  <a:close/>
                  <a:moveTo>
                    <a:pt x="11126" y="79027"/>
                  </a:moveTo>
                  <a:lnTo>
                    <a:pt x="11126" y="79027"/>
                  </a:lnTo>
                  <a:cubicBezTo>
                    <a:pt x="11923" y="79081"/>
                    <a:pt x="12708" y="79142"/>
                    <a:pt x="13488" y="79168"/>
                  </a:cubicBezTo>
                  <a:cubicBezTo>
                    <a:pt x="13466" y="79168"/>
                    <a:pt x="13444" y="79168"/>
                    <a:pt x="13423" y="79168"/>
                  </a:cubicBezTo>
                  <a:cubicBezTo>
                    <a:pt x="12721" y="79168"/>
                    <a:pt x="12016" y="79136"/>
                    <a:pt x="11298" y="79113"/>
                  </a:cubicBezTo>
                  <a:lnTo>
                    <a:pt x="11126" y="79027"/>
                  </a:lnTo>
                  <a:close/>
                  <a:moveTo>
                    <a:pt x="112988" y="0"/>
                  </a:moveTo>
                  <a:cubicBezTo>
                    <a:pt x="107168" y="0"/>
                    <a:pt x="101528" y="615"/>
                    <a:pt x="95993" y="1448"/>
                  </a:cubicBezTo>
                  <a:cubicBezTo>
                    <a:pt x="86825" y="2891"/>
                    <a:pt x="77961" y="5170"/>
                    <a:pt x="69269" y="8028"/>
                  </a:cubicBezTo>
                  <a:cubicBezTo>
                    <a:pt x="61969" y="10449"/>
                    <a:pt x="55706" y="13041"/>
                    <a:pt x="49787" y="15825"/>
                  </a:cubicBezTo>
                  <a:cubicBezTo>
                    <a:pt x="43867" y="18602"/>
                    <a:pt x="38306" y="21608"/>
                    <a:pt x="32514" y="25097"/>
                  </a:cubicBezTo>
                  <a:cubicBezTo>
                    <a:pt x="32287" y="25238"/>
                    <a:pt x="32205" y="25303"/>
                    <a:pt x="32235" y="25303"/>
                  </a:cubicBezTo>
                  <a:cubicBezTo>
                    <a:pt x="32250" y="25303"/>
                    <a:pt x="32290" y="25288"/>
                    <a:pt x="32351" y="25260"/>
                  </a:cubicBezTo>
                  <a:cubicBezTo>
                    <a:pt x="32631" y="25117"/>
                    <a:pt x="33112" y="24854"/>
                    <a:pt x="33415" y="24675"/>
                  </a:cubicBezTo>
                  <a:cubicBezTo>
                    <a:pt x="42696" y="19311"/>
                    <a:pt x="52505" y="14803"/>
                    <a:pt x="62807" y="11066"/>
                  </a:cubicBezTo>
                  <a:cubicBezTo>
                    <a:pt x="73121" y="7366"/>
                    <a:pt x="83950" y="4379"/>
                    <a:pt x="95449" y="2721"/>
                  </a:cubicBezTo>
                  <a:cubicBezTo>
                    <a:pt x="98083" y="2333"/>
                    <a:pt x="100694" y="2060"/>
                    <a:pt x="103291" y="1859"/>
                  </a:cubicBezTo>
                  <a:lnTo>
                    <a:pt x="104236" y="1807"/>
                  </a:lnTo>
                  <a:cubicBezTo>
                    <a:pt x="106154" y="1714"/>
                    <a:pt x="108082" y="1636"/>
                    <a:pt x="110019" y="1636"/>
                  </a:cubicBezTo>
                  <a:cubicBezTo>
                    <a:pt x="110475" y="1636"/>
                    <a:pt x="110931" y="1641"/>
                    <a:pt x="111388" y="1650"/>
                  </a:cubicBezTo>
                  <a:cubicBezTo>
                    <a:pt x="111184" y="1649"/>
                    <a:pt x="110981" y="1649"/>
                    <a:pt x="110777" y="1649"/>
                  </a:cubicBezTo>
                  <a:cubicBezTo>
                    <a:pt x="110147" y="1649"/>
                    <a:pt x="109518" y="1655"/>
                    <a:pt x="108889" y="1683"/>
                  </a:cubicBezTo>
                  <a:cubicBezTo>
                    <a:pt x="107239" y="1710"/>
                    <a:pt x="105836" y="1870"/>
                    <a:pt x="105724" y="1983"/>
                  </a:cubicBezTo>
                  <a:cubicBezTo>
                    <a:pt x="105722" y="2026"/>
                    <a:pt x="105954" y="2052"/>
                    <a:pt x="106336" y="2064"/>
                  </a:cubicBezTo>
                  <a:cubicBezTo>
                    <a:pt x="100277" y="2460"/>
                    <a:pt x="94447" y="3368"/>
                    <a:pt x="88724" y="4559"/>
                  </a:cubicBezTo>
                  <a:cubicBezTo>
                    <a:pt x="87009" y="4878"/>
                    <a:pt x="85448" y="5247"/>
                    <a:pt x="84107" y="5575"/>
                  </a:cubicBezTo>
                  <a:cubicBezTo>
                    <a:pt x="77501" y="6936"/>
                    <a:pt x="70969" y="8701"/>
                    <a:pt x="64537" y="10808"/>
                  </a:cubicBezTo>
                  <a:lnTo>
                    <a:pt x="62939" y="11318"/>
                  </a:lnTo>
                  <a:cubicBezTo>
                    <a:pt x="60840" y="12044"/>
                    <a:pt x="58841" y="12815"/>
                    <a:pt x="57885" y="13298"/>
                  </a:cubicBezTo>
                  <a:cubicBezTo>
                    <a:pt x="57574" y="13448"/>
                    <a:pt x="57393" y="13550"/>
                    <a:pt x="57309" y="13617"/>
                  </a:cubicBezTo>
                  <a:cubicBezTo>
                    <a:pt x="43012" y="19263"/>
                    <a:pt x="29022" y="26569"/>
                    <a:pt x="17629" y="35700"/>
                  </a:cubicBezTo>
                  <a:cubicBezTo>
                    <a:pt x="17086" y="36124"/>
                    <a:pt x="16809" y="36397"/>
                    <a:pt x="16868" y="36397"/>
                  </a:cubicBezTo>
                  <a:cubicBezTo>
                    <a:pt x="16872" y="36397"/>
                    <a:pt x="16878" y="36395"/>
                    <a:pt x="16886" y="36392"/>
                  </a:cubicBezTo>
                  <a:lnTo>
                    <a:pt x="16886" y="36392"/>
                  </a:lnTo>
                  <a:cubicBezTo>
                    <a:pt x="16667" y="36556"/>
                    <a:pt x="16382" y="36781"/>
                    <a:pt x="16135" y="36992"/>
                  </a:cubicBezTo>
                  <a:cubicBezTo>
                    <a:pt x="15477" y="37560"/>
                    <a:pt x="14776" y="38157"/>
                    <a:pt x="14068" y="38808"/>
                  </a:cubicBezTo>
                  <a:cubicBezTo>
                    <a:pt x="13349" y="39446"/>
                    <a:pt x="12604" y="40113"/>
                    <a:pt x="11864" y="40829"/>
                  </a:cubicBezTo>
                  <a:cubicBezTo>
                    <a:pt x="11613" y="41073"/>
                    <a:pt x="11458" y="41238"/>
                    <a:pt x="11483" y="41238"/>
                  </a:cubicBezTo>
                  <a:cubicBezTo>
                    <a:pt x="11490" y="41238"/>
                    <a:pt x="11511" y="41225"/>
                    <a:pt x="11548" y="41198"/>
                  </a:cubicBezTo>
                  <a:cubicBezTo>
                    <a:pt x="11723" y="41074"/>
                    <a:pt x="12105" y="40740"/>
                    <a:pt x="12394" y="40461"/>
                  </a:cubicBezTo>
                  <a:cubicBezTo>
                    <a:pt x="13927" y="39027"/>
                    <a:pt x="15479" y="37686"/>
                    <a:pt x="16914" y="36468"/>
                  </a:cubicBezTo>
                  <a:cubicBezTo>
                    <a:pt x="17065" y="36336"/>
                    <a:pt x="17163" y="36242"/>
                    <a:pt x="17181" y="36209"/>
                  </a:cubicBezTo>
                  <a:cubicBezTo>
                    <a:pt x="17530" y="35976"/>
                    <a:pt x="18066" y="35586"/>
                    <a:pt x="18582" y="35182"/>
                  </a:cubicBezTo>
                  <a:cubicBezTo>
                    <a:pt x="24560" y="30624"/>
                    <a:pt x="30833" y="26697"/>
                    <a:pt x="37341" y="23194"/>
                  </a:cubicBezTo>
                  <a:cubicBezTo>
                    <a:pt x="40591" y="21438"/>
                    <a:pt x="43909" y="19788"/>
                    <a:pt x="47296" y="18246"/>
                  </a:cubicBezTo>
                  <a:cubicBezTo>
                    <a:pt x="50673" y="16688"/>
                    <a:pt x="54130" y="15238"/>
                    <a:pt x="57666" y="13896"/>
                  </a:cubicBezTo>
                  <a:lnTo>
                    <a:pt x="57666" y="13896"/>
                  </a:lnTo>
                  <a:cubicBezTo>
                    <a:pt x="54229" y="15268"/>
                    <a:pt x="50791" y="16748"/>
                    <a:pt x="47341" y="18365"/>
                  </a:cubicBezTo>
                  <a:cubicBezTo>
                    <a:pt x="43886" y="19974"/>
                    <a:pt x="40409" y="21701"/>
                    <a:pt x="36923" y="23621"/>
                  </a:cubicBezTo>
                  <a:cubicBezTo>
                    <a:pt x="28522" y="28260"/>
                    <a:pt x="21104" y="33158"/>
                    <a:pt x="13784" y="39534"/>
                  </a:cubicBezTo>
                  <a:cubicBezTo>
                    <a:pt x="13413" y="39851"/>
                    <a:pt x="13176" y="40085"/>
                    <a:pt x="13212" y="40085"/>
                  </a:cubicBezTo>
                  <a:cubicBezTo>
                    <a:pt x="13213" y="40085"/>
                    <a:pt x="13215" y="40084"/>
                    <a:pt x="13217" y="40084"/>
                  </a:cubicBezTo>
                  <a:cubicBezTo>
                    <a:pt x="13283" y="40060"/>
                    <a:pt x="13611" y="39806"/>
                    <a:pt x="13985" y="39479"/>
                  </a:cubicBezTo>
                  <a:cubicBezTo>
                    <a:pt x="17728" y="36214"/>
                    <a:pt x="21583" y="33333"/>
                    <a:pt x="25518" y="30697"/>
                  </a:cubicBezTo>
                  <a:cubicBezTo>
                    <a:pt x="29450" y="28056"/>
                    <a:pt x="33454" y="25648"/>
                    <a:pt x="37572" y="23402"/>
                  </a:cubicBezTo>
                  <a:cubicBezTo>
                    <a:pt x="45811" y="18923"/>
                    <a:pt x="54485" y="15047"/>
                    <a:pt x="64185" y="11754"/>
                  </a:cubicBezTo>
                  <a:lnTo>
                    <a:pt x="66471" y="11001"/>
                  </a:lnTo>
                  <a:lnTo>
                    <a:pt x="66471" y="11001"/>
                  </a:lnTo>
                  <a:cubicBezTo>
                    <a:pt x="60527" y="13161"/>
                    <a:pt x="54799" y="15539"/>
                    <a:pt x="49220" y="18172"/>
                  </a:cubicBezTo>
                  <a:cubicBezTo>
                    <a:pt x="40629" y="21961"/>
                    <a:pt x="32314" y="26367"/>
                    <a:pt x="24574" y="31603"/>
                  </a:cubicBezTo>
                  <a:cubicBezTo>
                    <a:pt x="20708" y="34222"/>
                    <a:pt x="16987" y="37050"/>
                    <a:pt x="13506" y="40146"/>
                  </a:cubicBezTo>
                  <a:cubicBezTo>
                    <a:pt x="11782" y="41712"/>
                    <a:pt x="10089" y="43313"/>
                    <a:pt x="8527" y="45039"/>
                  </a:cubicBezTo>
                  <a:cubicBezTo>
                    <a:pt x="6943" y="46742"/>
                    <a:pt x="5460" y="48542"/>
                    <a:pt x="4138" y="50460"/>
                  </a:cubicBezTo>
                  <a:cubicBezTo>
                    <a:pt x="3599" y="51193"/>
                    <a:pt x="3241" y="51839"/>
                    <a:pt x="3301" y="51851"/>
                  </a:cubicBezTo>
                  <a:cubicBezTo>
                    <a:pt x="3301" y="51851"/>
                    <a:pt x="3302" y="51851"/>
                    <a:pt x="3302" y="51851"/>
                  </a:cubicBezTo>
                  <a:cubicBezTo>
                    <a:pt x="3352" y="51851"/>
                    <a:pt x="3802" y="51228"/>
                    <a:pt x="4333" y="50505"/>
                  </a:cubicBezTo>
                  <a:cubicBezTo>
                    <a:pt x="7425" y="46241"/>
                    <a:pt x="11228" y="42560"/>
                    <a:pt x="15253" y="39190"/>
                  </a:cubicBezTo>
                  <a:cubicBezTo>
                    <a:pt x="19298" y="35831"/>
                    <a:pt x="23624" y="32817"/>
                    <a:pt x="28089" y="30033"/>
                  </a:cubicBezTo>
                  <a:lnTo>
                    <a:pt x="28089" y="30033"/>
                  </a:lnTo>
                  <a:lnTo>
                    <a:pt x="26267" y="31279"/>
                  </a:lnTo>
                  <a:cubicBezTo>
                    <a:pt x="25653" y="31677"/>
                    <a:pt x="25047" y="32088"/>
                    <a:pt x="24449" y="32511"/>
                  </a:cubicBezTo>
                  <a:cubicBezTo>
                    <a:pt x="18845" y="36287"/>
                    <a:pt x="13525" y="40543"/>
                    <a:pt x="8892" y="45507"/>
                  </a:cubicBezTo>
                  <a:cubicBezTo>
                    <a:pt x="8005" y="46413"/>
                    <a:pt x="7302" y="47338"/>
                    <a:pt x="6767" y="48006"/>
                  </a:cubicBezTo>
                  <a:cubicBezTo>
                    <a:pt x="6262" y="48701"/>
                    <a:pt x="5976" y="49182"/>
                    <a:pt x="5990" y="49278"/>
                  </a:cubicBezTo>
                  <a:cubicBezTo>
                    <a:pt x="5994" y="49282"/>
                    <a:pt x="5999" y="49284"/>
                    <a:pt x="6006" y="49284"/>
                  </a:cubicBezTo>
                  <a:cubicBezTo>
                    <a:pt x="6087" y="49284"/>
                    <a:pt x="6406" y="48972"/>
                    <a:pt x="6874" y="48446"/>
                  </a:cubicBezTo>
                  <a:lnTo>
                    <a:pt x="8904" y="46240"/>
                  </a:lnTo>
                  <a:lnTo>
                    <a:pt x="8904" y="46240"/>
                  </a:lnTo>
                  <a:cubicBezTo>
                    <a:pt x="8650" y="46516"/>
                    <a:pt x="8410" y="46802"/>
                    <a:pt x="8173" y="47095"/>
                  </a:cubicBezTo>
                  <a:cubicBezTo>
                    <a:pt x="7950" y="47362"/>
                    <a:pt x="7797" y="47574"/>
                    <a:pt x="7824" y="47574"/>
                  </a:cubicBezTo>
                  <a:cubicBezTo>
                    <a:pt x="7828" y="47574"/>
                    <a:pt x="7835" y="47570"/>
                    <a:pt x="7845" y="47563"/>
                  </a:cubicBezTo>
                  <a:cubicBezTo>
                    <a:pt x="7965" y="47462"/>
                    <a:pt x="8304" y="47092"/>
                    <a:pt x="8550" y="46797"/>
                  </a:cubicBezTo>
                  <a:cubicBezTo>
                    <a:pt x="9481" y="45734"/>
                    <a:pt x="10402" y="44694"/>
                    <a:pt x="11384" y="43702"/>
                  </a:cubicBezTo>
                  <a:cubicBezTo>
                    <a:pt x="15976" y="39245"/>
                    <a:pt x="21116" y="35353"/>
                    <a:pt x="26491" y="31844"/>
                  </a:cubicBezTo>
                  <a:cubicBezTo>
                    <a:pt x="31867" y="28327"/>
                    <a:pt x="37512" y="25221"/>
                    <a:pt x="43292" y="22402"/>
                  </a:cubicBezTo>
                  <a:lnTo>
                    <a:pt x="43292" y="22402"/>
                  </a:lnTo>
                  <a:cubicBezTo>
                    <a:pt x="40190" y="23942"/>
                    <a:pt x="37129" y="25578"/>
                    <a:pt x="34110" y="27308"/>
                  </a:cubicBezTo>
                  <a:cubicBezTo>
                    <a:pt x="31103" y="29057"/>
                    <a:pt x="28140" y="30901"/>
                    <a:pt x="25251" y="32864"/>
                  </a:cubicBezTo>
                  <a:cubicBezTo>
                    <a:pt x="19487" y="36797"/>
                    <a:pt x="13981" y="41218"/>
                    <a:pt x="9252" y="46371"/>
                  </a:cubicBezTo>
                  <a:cubicBezTo>
                    <a:pt x="9349" y="46254"/>
                    <a:pt x="9394" y="46187"/>
                    <a:pt x="9376" y="46187"/>
                  </a:cubicBezTo>
                  <a:cubicBezTo>
                    <a:pt x="9361" y="46187"/>
                    <a:pt x="9299" y="46238"/>
                    <a:pt x="9182" y="46350"/>
                  </a:cubicBezTo>
                  <a:cubicBezTo>
                    <a:pt x="8962" y="46553"/>
                    <a:pt x="8567" y="46993"/>
                    <a:pt x="8398" y="47227"/>
                  </a:cubicBezTo>
                  <a:cubicBezTo>
                    <a:pt x="8297" y="47359"/>
                    <a:pt x="8261" y="47419"/>
                    <a:pt x="8277" y="47419"/>
                  </a:cubicBezTo>
                  <a:cubicBezTo>
                    <a:pt x="8293" y="47419"/>
                    <a:pt x="8360" y="47359"/>
                    <a:pt x="8465" y="47250"/>
                  </a:cubicBezTo>
                  <a:lnTo>
                    <a:pt x="8486" y="47227"/>
                  </a:lnTo>
                  <a:lnTo>
                    <a:pt x="8486" y="47227"/>
                  </a:lnTo>
                  <a:cubicBezTo>
                    <a:pt x="6047" y="50056"/>
                    <a:pt x="3794" y="53095"/>
                    <a:pt x="2287" y="56463"/>
                  </a:cubicBezTo>
                  <a:cubicBezTo>
                    <a:pt x="738" y="59781"/>
                    <a:pt x="1" y="63542"/>
                    <a:pt x="993" y="66957"/>
                  </a:cubicBezTo>
                  <a:cubicBezTo>
                    <a:pt x="1104" y="67342"/>
                    <a:pt x="1221" y="67668"/>
                    <a:pt x="1251" y="67668"/>
                  </a:cubicBezTo>
                  <a:cubicBezTo>
                    <a:pt x="1252" y="67668"/>
                    <a:pt x="1252" y="67667"/>
                    <a:pt x="1253" y="67667"/>
                  </a:cubicBezTo>
                  <a:cubicBezTo>
                    <a:pt x="1279" y="67648"/>
                    <a:pt x="1197" y="67280"/>
                    <a:pt x="1068" y="66845"/>
                  </a:cubicBezTo>
                  <a:cubicBezTo>
                    <a:pt x="686" y="65452"/>
                    <a:pt x="531" y="63982"/>
                    <a:pt x="696" y="62512"/>
                  </a:cubicBezTo>
                  <a:cubicBezTo>
                    <a:pt x="823" y="61045"/>
                    <a:pt x="1167" y="59578"/>
                    <a:pt x="1701" y="58165"/>
                  </a:cubicBezTo>
                  <a:cubicBezTo>
                    <a:pt x="2734" y="55326"/>
                    <a:pt x="4329" y="52663"/>
                    <a:pt x="6187" y="50203"/>
                  </a:cubicBezTo>
                  <a:cubicBezTo>
                    <a:pt x="9912" y="45270"/>
                    <a:pt x="14546" y="41028"/>
                    <a:pt x="19433" y="37213"/>
                  </a:cubicBezTo>
                  <a:cubicBezTo>
                    <a:pt x="29269" y="29606"/>
                    <a:pt x="40220" y="23613"/>
                    <a:pt x="51435" y="18728"/>
                  </a:cubicBezTo>
                  <a:cubicBezTo>
                    <a:pt x="52660" y="18200"/>
                    <a:pt x="53899" y="17694"/>
                    <a:pt x="55151" y="17206"/>
                  </a:cubicBezTo>
                  <a:lnTo>
                    <a:pt x="55154" y="17207"/>
                  </a:lnTo>
                  <a:cubicBezTo>
                    <a:pt x="55586" y="17153"/>
                    <a:pt x="56434" y="16893"/>
                    <a:pt x="57587" y="16549"/>
                  </a:cubicBezTo>
                  <a:lnTo>
                    <a:pt x="57587" y="16549"/>
                  </a:lnTo>
                  <a:cubicBezTo>
                    <a:pt x="49510" y="19667"/>
                    <a:pt x="41676" y="23300"/>
                    <a:pt x="34190" y="27593"/>
                  </a:cubicBezTo>
                  <a:cubicBezTo>
                    <a:pt x="27947" y="31143"/>
                    <a:pt x="21916" y="35096"/>
                    <a:pt x="16400" y="39688"/>
                  </a:cubicBezTo>
                  <a:cubicBezTo>
                    <a:pt x="15615" y="40360"/>
                    <a:pt x="14992" y="40959"/>
                    <a:pt x="15015" y="41021"/>
                  </a:cubicBezTo>
                  <a:cubicBezTo>
                    <a:pt x="15015" y="41025"/>
                    <a:pt x="15018" y="41026"/>
                    <a:pt x="15023" y="41026"/>
                  </a:cubicBezTo>
                  <a:cubicBezTo>
                    <a:pt x="15102" y="41026"/>
                    <a:pt x="15747" y="40519"/>
                    <a:pt x="16525" y="39855"/>
                  </a:cubicBezTo>
                  <a:lnTo>
                    <a:pt x="18571" y="38198"/>
                  </a:lnTo>
                  <a:lnTo>
                    <a:pt x="20661" y="36596"/>
                  </a:lnTo>
                  <a:lnTo>
                    <a:pt x="20661" y="36596"/>
                  </a:lnTo>
                  <a:cubicBezTo>
                    <a:pt x="19554" y="37534"/>
                    <a:pt x="18865" y="38187"/>
                    <a:pt x="18859" y="38334"/>
                  </a:cubicBezTo>
                  <a:cubicBezTo>
                    <a:pt x="18857" y="38356"/>
                    <a:pt x="18870" y="38366"/>
                    <a:pt x="18895" y="38366"/>
                  </a:cubicBezTo>
                  <a:cubicBezTo>
                    <a:pt x="19044" y="38366"/>
                    <a:pt x="19633" y="38017"/>
                    <a:pt x="20495" y="37437"/>
                  </a:cubicBezTo>
                  <a:lnTo>
                    <a:pt x="20495" y="37437"/>
                  </a:lnTo>
                  <a:cubicBezTo>
                    <a:pt x="17461" y="39814"/>
                    <a:pt x="14582" y="42344"/>
                    <a:pt x="11974" y="45054"/>
                  </a:cubicBezTo>
                  <a:cubicBezTo>
                    <a:pt x="9365" y="47758"/>
                    <a:pt x="7011" y="50651"/>
                    <a:pt x="5224" y="53730"/>
                  </a:cubicBezTo>
                  <a:cubicBezTo>
                    <a:pt x="5053" y="54023"/>
                    <a:pt x="4958" y="54211"/>
                    <a:pt x="4981" y="54211"/>
                  </a:cubicBezTo>
                  <a:cubicBezTo>
                    <a:pt x="4987" y="54211"/>
                    <a:pt x="4999" y="54201"/>
                    <a:pt x="5017" y="54180"/>
                  </a:cubicBezTo>
                  <a:cubicBezTo>
                    <a:pt x="5117" y="54066"/>
                    <a:pt x="5354" y="53710"/>
                    <a:pt x="5561" y="53355"/>
                  </a:cubicBezTo>
                  <a:cubicBezTo>
                    <a:pt x="8338" y="48978"/>
                    <a:pt x="12010" y="45060"/>
                    <a:pt x="15995" y="41536"/>
                  </a:cubicBezTo>
                  <a:cubicBezTo>
                    <a:pt x="19977" y="37991"/>
                    <a:pt x="24324" y="34831"/>
                    <a:pt x="28830" y="31906"/>
                  </a:cubicBezTo>
                  <a:cubicBezTo>
                    <a:pt x="36080" y="27488"/>
                    <a:pt x="43572" y="23806"/>
                    <a:pt x="52067" y="20302"/>
                  </a:cubicBezTo>
                  <a:cubicBezTo>
                    <a:pt x="64452" y="15228"/>
                    <a:pt x="76551" y="11555"/>
                    <a:pt x="88857" y="9234"/>
                  </a:cubicBezTo>
                  <a:cubicBezTo>
                    <a:pt x="93301" y="8509"/>
                    <a:pt x="97755" y="7989"/>
                    <a:pt x="102172" y="7721"/>
                  </a:cubicBezTo>
                  <a:lnTo>
                    <a:pt x="102172" y="7721"/>
                  </a:lnTo>
                  <a:cubicBezTo>
                    <a:pt x="101555" y="7817"/>
                    <a:pt x="101192" y="7910"/>
                    <a:pt x="101198" y="7990"/>
                  </a:cubicBezTo>
                  <a:cubicBezTo>
                    <a:pt x="101199" y="8009"/>
                    <a:pt x="101247" y="8023"/>
                    <a:pt x="101300" y="8038"/>
                  </a:cubicBezTo>
                  <a:cubicBezTo>
                    <a:pt x="97419" y="8310"/>
                    <a:pt x="93518" y="8785"/>
                    <a:pt x="89574" y="9436"/>
                  </a:cubicBezTo>
                  <a:cubicBezTo>
                    <a:pt x="80427" y="10935"/>
                    <a:pt x="71545" y="13318"/>
                    <a:pt x="62980" y="16290"/>
                  </a:cubicBezTo>
                  <a:cubicBezTo>
                    <a:pt x="54418" y="19275"/>
                    <a:pt x="46155" y="22847"/>
                    <a:pt x="38339" y="27099"/>
                  </a:cubicBezTo>
                  <a:cubicBezTo>
                    <a:pt x="30534" y="31347"/>
                    <a:pt x="23111" y="36241"/>
                    <a:pt x="16616" y="42032"/>
                  </a:cubicBezTo>
                  <a:cubicBezTo>
                    <a:pt x="13374" y="44922"/>
                    <a:pt x="10377" y="48051"/>
                    <a:pt x="7910" y="51446"/>
                  </a:cubicBezTo>
                  <a:cubicBezTo>
                    <a:pt x="5487" y="54820"/>
                    <a:pt x="3512" y="58563"/>
                    <a:pt x="3129" y="62125"/>
                  </a:cubicBezTo>
                  <a:cubicBezTo>
                    <a:pt x="3072" y="62577"/>
                    <a:pt x="3091" y="62984"/>
                    <a:pt x="3072" y="63350"/>
                  </a:cubicBezTo>
                  <a:cubicBezTo>
                    <a:pt x="3066" y="63715"/>
                    <a:pt x="3142" y="64013"/>
                    <a:pt x="3169" y="64261"/>
                  </a:cubicBezTo>
                  <a:cubicBezTo>
                    <a:pt x="3214" y="64677"/>
                    <a:pt x="3329" y="64898"/>
                    <a:pt x="3389" y="64898"/>
                  </a:cubicBezTo>
                  <a:cubicBezTo>
                    <a:pt x="3400" y="64898"/>
                    <a:pt x="3409" y="64890"/>
                    <a:pt x="3416" y="64874"/>
                  </a:cubicBezTo>
                  <a:cubicBezTo>
                    <a:pt x="3505" y="64670"/>
                    <a:pt x="3422" y="63197"/>
                    <a:pt x="3745" y="61436"/>
                  </a:cubicBezTo>
                  <a:cubicBezTo>
                    <a:pt x="4375" y="58117"/>
                    <a:pt x="6235" y="54698"/>
                    <a:pt x="8526" y="51607"/>
                  </a:cubicBezTo>
                  <a:cubicBezTo>
                    <a:pt x="10830" y="48495"/>
                    <a:pt x="13563" y="45611"/>
                    <a:pt x="16524" y="42925"/>
                  </a:cubicBezTo>
                  <a:cubicBezTo>
                    <a:pt x="22467" y="37558"/>
                    <a:pt x="29225" y="32875"/>
                    <a:pt x="36676" y="28640"/>
                  </a:cubicBezTo>
                  <a:cubicBezTo>
                    <a:pt x="41987" y="25620"/>
                    <a:pt x="47179" y="23114"/>
                    <a:pt x="52483" y="20854"/>
                  </a:cubicBezTo>
                  <a:cubicBezTo>
                    <a:pt x="57789" y="18601"/>
                    <a:pt x="63206" y="16558"/>
                    <a:pt x="69091" y="14735"/>
                  </a:cubicBezTo>
                  <a:cubicBezTo>
                    <a:pt x="75976" y="12588"/>
                    <a:pt x="82755" y="10953"/>
                    <a:pt x="89559" y="9821"/>
                  </a:cubicBezTo>
                  <a:cubicBezTo>
                    <a:pt x="95873" y="8774"/>
                    <a:pt x="102226" y="8152"/>
                    <a:pt x="108656" y="8152"/>
                  </a:cubicBezTo>
                  <a:cubicBezTo>
                    <a:pt x="109149" y="8152"/>
                    <a:pt x="109643" y="8156"/>
                    <a:pt x="110137" y="8163"/>
                  </a:cubicBezTo>
                  <a:cubicBezTo>
                    <a:pt x="111497" y="8225"/>
                    <a:pt x="112859" y="8278"/>
                    <a:pt x="114222" y="8375"/>
                  </a:cubicBezTo>
                  <a:cubicBezTo>
                    <a:pt x="114915" y="8406"/>
                    <a:pt x="115600" y="8468"/>
                    <a:pt x="116283" y="8537"/>
                  </a:cubicBezTo>
                  <a:cubicBezTo>
                    <a:pt x="116966" y="8601"/>
                    <a:pt x="117649" y="8657"/>
                    <a:pt x="118319" y="8758"/>
                  </a:cubicBezTo>
                  <a:cubicBezTo>
                    <a:pt x="120959" y="9111"/>
                    <a:pt x="123546" y="9624"/>
                    <a:pt x="125967" y="10397"/>
                  </a:cubicBezTo>
                  <a:cubicBezTo>
                    <a:pt x="128385" y="11161"/>
                    <a:pt x="130668" y="12167"/>
                    <a:pt x="132516" y="13483"/>
                  </a:cubicBezTo>
                  <a:cubicBezTo>
                    <a:pt x="136320" y="16122"/>
                    <a:pt x="137806" y="19737"/>
                    <a:pt x="136772" y="23836"/>
                  </a:cubicBezTo>
                  <a:cubicBezTo>
                    <a:pt x="137059" y="22601"/>
                    <a:pt x="137074" y="21424"/>
                    <a:pt x="136925" y="20321"/>
                  </a:cubicBezTo>
                  <a:cubicBezTo>
                    <a:pt x="136781" y="19213"/>
                    <a:pt x="136428" y="18170"/>
                    <a:pt x="135826" y="17219"/>
                  </a:cubicBezTo>
                  <a:cubicBezTo>
                    <a:pt x="134686" y="15295"/>
                    <a:pt x="132610" y="13646"/>
                    <a:pt x="130098" y="12446"/>
                  </a:cubicBezTo>
                  <a:cubicBezTo>
                    <a:pt x="127595" y="11226"/>
                    <a:pt x="124735" y="10378"/>
                    <a:pt x="121778" y="9832"/>
                  </a:cubicBezTo>
                  <a:cubicBezTo>
                    <a:pt x="118818" y="9279"/>
                    <a:pt x="115762" y="8972"/>
                    <a:pt x="112685" y="8867"/>
                  </a:cubicBezTo>
                  <a:cubicBezTo>
                    <a:pt x="112485" y="8860"/>
                    <a:pt x="112300" y="8857"/>
                    <a:pt x="112135" y="8857"/>
                  </a:cubicBezTo>
                  <a:cubicBezTo>
                    <a:pt x="111567" y="8857"/>
                    <a:pt x="111230" y="8893"/>
                    <a:pt x="111300" y="8937"/>
                  </a:cubicBezTo>
                  <a:cubicBezTo>
                    <a:pt x="111456" y="9009"/>
                    <a:pt x="112256" y="9049"/>
                    <a:pt x="113135" y="9111"/>
                  </a:cubicBezTo>
                  <a:cubicBezTo>
                    <a:pt x="117397" y="9339"/>
                    <a:pt x="121621" y="9904"/>
                    <a:pt x="125495" y="11058"/>
                  </a:cubicBezTo>
                  <a:cubicBezTo>
                    <a:pt x="129322" y="12207"/>
                    <a:pt x="132899" y="14023"/>
                    <a:pt x="134786" y="16477"/>
                  </a:cubicBezTo>
                  <a:cubicBezTo>
                    <a:pt x="136668" y="18879"/>
                    <a:pt x="136999" y="21767"/>
                    <a:pt x="135900" y="25139"/>
                  </a:cubicBezTo>
                  <a:cubicBezTo>
                    <a:pt x="134792" y="28478"/>
                    <a:pt x="132513" y="31866"/>
                    <a:pt x="129799" y="34938"/>
                  </a:cubicBezTo>
                  <a:cubicBezTo>
                    <a:pt x="128083" y="36418"/>
                    <a:pt x="125402" y="38736"/>
                    <a:pt x="122123" y="41210"/>
                  </a:cubicBezTo>
                  <a:cubicBezTo>
                    <a:pt x="118853" y="43689"/>
                    <a:pt x="115001" y="46326"/>
                    <a:pt x="111243" y="48676"/>
                  </a:cubicBezTo>
                  <a:cubicBezTo>
                    <a:pt x="108478" y="50425"/>
                    <a:pt x="105871" y="52009"/>
                    <a:pt x="103227" y="53593"/>
                  </a:cubicBezTo>
                  <a:cubicBezTo>
                    <a:pt x="104509" y="52935"/>
                    <a:pt x="105735" y="52258"/>
                    <a:pt x="106996" y="51569"/>
                  </a:cubicBezTo>
                  <a:lnTo>
                    <a:pt x="106996" y="51569"/>
                  </a:lnTo>
                  <a:cubicBezTo>
                    <a:pt x="103347" y="53728"/>
                    <a:pt x="100204" y="55550"/>
                    <a:pt x="97060" y="57316"/>
                  </a:cubicBezTo>
                  <a:lnTo>
                    <a:pt x="96181" y="57717"/>
                  </a:lnTo>
                  <a:cubicBezTo>
                    <a:pt x="88487" y="61016"/>
                    <a:pt x="79386" y="64671"/>
                    <a:pt x="70710" y="67242"/>
                  </a:cubicBezTo>
                  <a:lnTo>
                    <a:pt x="71383" y="67320"/>
                  </a:lnTo>
                  <a:cubicBezTo>
                    <a:pt x="69760" y="67741"/>
                    <a:pt x="68788" y="67903"/>
                    <a:pt x="67020" y="68371"/>
                  </a:cubicBezTo>
                  <a:cubicBezTo>
                    <a:pt x="67532" y="68290"/>
                    <a:pt x="68010" y="68222"/>
                    <a:pt x="68519" y="68126"/>
                  </a:cubicBezTo>
                  <a:lnTo>
                    <a:pt x="68519" y="68126"/>
                  </a:lnTo>
                  <a:lnTo>
                    <a:pt x="68414" y="68157"/>
                  </a:lnTo>
                  <a:cubicBezTo>
                    <a:pt x="66498" y="68582"/>
                    <a:pt x="64221" y="69193"/>
                    <a:pt x="61859" y="69827"/>
                  </a:cubicBezTo>
                  <a:cubicBezTo>
                    <a:pt x="56591" y="70855"/>
                    <a:pt x="50248" y="72139"/>
                    <a:pt x="43572" y="73121"/>
                  </a:cubicBezTo>
                  <a:cubicBezTo>
                    <a:pt x="38052" y="73943"/>
                    <a:pt x="32276" y="74533"/>
                    <a:pt x="26831" y="74533"/>
                  </a:cubicBezTo>
                  <a:cubicBezTo>
                    <a:pt x="25700" y="74533"/>
                    <a:pt x="24584" y="74507"/>
                    <a:pt x="23487" y="74453"/>
                  </a:cubicBezTo>
                  <a:cubicBezTo>
                    <a:pt x="22893" y="74408"/>
                    <a:pt x="22317" y="74379"/>
                    <a:pt x="21935" y="74379"/>
                  </a:cubicBezTo>
                  <a:cubicBezTo>
                    <a:pt x="21703" y="74379"/>
                    <a:pt x="21543" y="74390"/>
                    <a:pt x="21495" y="74414"/>
                  </a:cubicBezTo>
                  <a:cubicBezTo>
                    <a:pt x="21369" y="74479"/>
                    <a:pt x="22038" y="74600"/>
                    <a:pt x="23017" y="74694"/>
                  </a:cubicBezTo>
                  <a:cubicBezTo>
                    <a:pt x="25537" y="74949"/>
                    <a:pt x="27954" y="75081"/>
                    <a:pt x="30509" y="75081"/>
                  </a:cubicBezTo>
                  <a:cubicBezTo>
                    <a:pt x="31815" y="75081"/>
                    <a:pt x="33157" y="75046"/>
                    <a:pt x="34567" y="74976"/>
                  </a:cubicBezTo>
                  <a:cubicBezTo>
                    <a:pt x="42331" y="74533"/>
                    <a:pt x="49712" y="73542"/>
                    <a:pt x="57705" y="71699"/>
                  </a:cubicBezTo>
                  <a:lnTo>
                    <a:pt x="59119" y="71410"/>
                  </a:lnTo>
                  <a:lnTo>
                    <a:pt x="61191" y="71121"/>
                  </a:lnTo>
                  <a:lnTo>
                    <a:pt x="60902" y="71190"/>
                  </a:lnTo>
                  <a:lnTo>
                    <a:pt x="58214" y="71777"/>
                  </a:lnTo>
                  <a:lnTo>
                    <a:pt x="58719" y="71714"/>
                  </a:lnTo>
                  <a:lnTo>
                    <a:pt x="58719" y="71714"/>
                  </a:lnTo>
                  <a:cubicBezTo>
                    <a:pt x="55267" y="72516"/>
                    <a:pt x="51810" y="73230"/>
                    <a:pt x="48359" y="73815"/>
                  </a:cubicBezTo>
                  <a:cubicBezTo>
                    <a:pt x="41957" y="74728"/>
                    <a:pt x="34927" y="75539"/>
                    <a:pt x="28016" y="75539"/>
                  </a:cubicBezTo>
                  <a:cubicBezTo>
                    <a:pt x="27835" y="75539"/>
                    <a:pt x="27654" y="75539"/>
                    <a:pt x="27473" y="75538"/>
                  </a:cubicBezTo>
                  <a:cubicBezTo>
                    <a:pt x="23938" y="75514"/>
                    <a:pt x="20446" y="75272"/>
                    <a:pt x="17184" y="74706"/>
                  </a:cubicBezTo>
                  <a:cubicBezTo>
                    <a:pt x="13911" y="74167"/>
                    <a:pt x="10925" y="73206"/>
                    <a:pt x="8475" y="71929"/>
                  </a:cubicBezTo>
                  <a:cubicBezTo>
                    <a:pt x="7767" y="71475"/>
                    <a:pt x="7221" y="71171"/>
                    <a:pt x="7124" y="71171"/>
                  </a:cubicBezTo>
                  <a:cubicBezTo>
                    <a:pt x="7108" y="71171"/>
                    <a:pt x="7104" y="71179"/>
                    <a:pt x="7114" y="71196"/>
                  </a:cubicBezTo>
                  <a:cubicBezTo>
                    <a:pt x="7135" y="71274"/>
                    <a:pt x="7330" y="71447"/>
                    <a:pt x="7628" y="71662"/>
                  </a:cubicBezTo>
                  <a:cubicBezTo>
                    <a:pt x="7931" y="71874"/>
                    <a:pt x="8286" y="72171"/>
                    <a:pt x="8747" y="72389"/>
                  </a:cubicBezTo>
                  <a:cubicBezTo>
                    <a:pt x="11142" y="73799"/>
                    <a:pt x="14013" y="74787"/>
                    <a:pt x="16965" y="75423"/>
                  </a:cubicBezTo>
                  <a:cubicBezTo>
                    <a:pt x="19916" y="76077"/>
                    <a:pt x="22941" y="76433"/>
                    <a:pt x="25864" y="76657"/>
                  </a:cubicBezTo>
                  <a:cubicBezTo>
                    <a:pt x="26102" y="76671"/>
                    <a:pt x="25695" y="76767"/>
                    <a:pt x="26132" y="76815"/>
                  </a:cubicBezTo>
                  <a:lnTo>
                    <a:pt x="26813" y="76886"/>
                  </a:lnTo>
                  <a:cubicBezTo>
                    <a:pt x="26079" y="76849"/>
                    <a:pt x="25303" y="76810"/>
                    <a:pt x="24477" y="76736"/>
                  </a:cubicBezTo>
                  <a:cubicBezTo>
                    <a:pt x="21337" y="76690"/>
                    <a:pt x="20171" y="76532"/>
                    <a:pt x="19364" y="76458"/>
                  </a:cubicBezTo>
                  <a:lnTo>
                    <a:pt x="19350" y="76455"/>
                  </a:lnTo>
                  <a:lnTo>
                    <a:pt x="19108" y="76433"/>
                  </a:lnTo>
                  <a:cubicBezTo>
                    <a:pt x="18732" y="76398"/>
                    <a:pt x="18405" y="76367"/>
                    <a:pt x="17940" y="76292"/>
                  </a:cubicBezTo>
                  <a:lnTo>
                    <a:pt x="17940" y="76292"/>
                  </a:lnTo>
                  <a:cubicBezTo>
                    <a:pt x="17942" y="76294"/>
                    <a:pt x="17942" y="76297"/>
                    <a:pt x="17942" y="76301"/>
                  </a:cubicBezTo>
                  <a:lnTo>
                    <a:pt x="17648" y="76261"/>
                  </a:lnTo>
                  <a:lnTo>
                    <a:pt x="16291" y="75977"/>
                  </a:lnTo>
                  <a:cubicBezTo>
                    <a:pt x="15792" y="75844"/>
                    <a:pt x="15302" y="75744"/>
                    <a:pt x="15049" y="75712"/>
                  </a:cubicBezTo>
                  <a:lnTo>
                    <a:pt x="14471" y="75498"/>
                  </a:lnTo>
                  <a:cubicBezTo>
                    <a:pt x="13244" y="75094"/>
                    <a:pt x="12614" y="74920"/>
                    <a:pt x="12025" y="74666"/>
                  </a:cubicBezTo>
                  <a:cubicBezTo>
                    <a:pt x="11420" y="74436"/>
                    <a:pt x="10807" y="74204"/>
                    <a:pt x="9660" y="73638"/>
                  </a:cubicBezTo>
                  <a:lnTo>
                    <a:pt x="9660" y="73638"/>
                  </a:lnTo>
                  <a:cubicBezTo>
                    <a:pt x="9660" y="73638"/>
                    <a:pt x="9653" y="73661"/>
                    <a:pt x="9714" y="73725"/>
                  </a:cubicBezTo>
                  <a:cubicBezTo>
                    <a:pt x="9605" y="73703"/>
                    <a:pt x="8856" y="73318"/>
                    <a:pt x="8003" y="72832"/>
                  </a:cubicBezTo>
                  <a:cubicBezTo>
                    <a:pt x="7261" y="72300"/>
                    <a:pt x="7135" y="72391"/>
                    <a:pt x="5485" y="70891"/>
                  </a:cubicBezTo>
                  <a:lnTo>
                    <a:pt x="5485" y="70891"/>
                  </a:lnTo>
                  <a:lnTo>
                    <a:pt x="5569" y="70994"/>
                  </a:lnTo>
                  <a:cubicBezTo>
                    <a:pt x="5641" y="71106"/>
                    <a:pt x="5856" y="71280"/>
                    <a:pt x="6246" y="71663"/>
                  </a:cubicBezTo>
                  <a:cubicBezTo>
                    <a:pt x="6246" y="71663"/>
                    <a:pt x="6246" y="71663"/>
                    <a:pt x="6246" y="71663"/>
                  </a:cubicBezTo>
                  <a:cubicBezTo>
                    <a:pt x="6245" y="71663"/>
                    <a:pt x="6217" y="71656"/>
                    <a:pt x="5559" y="71007"/>
                  </a:cubicBezTo>
                  <a:lnTo>
                    <a:pt x="5559" y="71007"/>
                  </a:lnTo>
                  <a:cubicBezTo>
                    <a:pt x="5562" y="71017"/>
                    <a:pt x="5572" y="71063"/>
                    <a:pt x="5668" y="71248"/>
                  </a:cubicBezTo>
                  <a:cubicBezTo>
                    <a:pt x="5668" y="71248"/>
                    <a:pt x="5668" y="71248"/>
                    <a:pt x="5667" y="71248"/>
                  </a:cubicBezTo>
                  <a:cubicBezTo>
                    <a:pt x="5666" y="71248"/>
                    <a:pt x="5640" y="71240"/>
                    <a:pt x="5433" y="70866"/>
                  </a:cubicBezTo>
                  <a:lnTo>
                    <a:pt x="5092" y="70640"/>
                  </a:lnTo>
                  <a:lnTo>
                    <a:pt x="4949" y="70454"/>
                  </a:lnTo>
                  <a:cubicBezTo>
                    <a:pt x="4784" y="70283"/>
                    <a:pt x="4564" y="69873"/>
                    <a:pt x="4105" y="69116"/>
                  </a:cubicBezTo>
                  <a:cubicBezTo>
                    <a:pt x="4030" y="69003"/>
                    <a:pt x="3854" y="68731"/>
                    <a:pt x="3408" y="68052"/>
                  </a:cubicBezTo>
                  <a:cubicBezTo>
                    <a:pt x="3408" y="68052"/>
                    <a:pt x="3299" y="67856"/>
                    <a:pt x="3207" y="67717"/>
                  </a:cubicBezTo>
                  <a:cubicBezTo>
                    <a:pt x="3170" y="67711"/>
                    <a:pt x="3178" y="67715"/>
                    <a:pt x="2784" y="67114"/>
                  </a:cubicBezTo>
                  <a:cubicBezTo>
                    <a:pt x="2784" y="67114"/>
                    <a:pt x="2784" y="67114"/>
                    <a:pt x="2783" y="67114"/>
                  </a:cubicBezTo>
                  <a:cubicBezTo>
                    <a:pt x="2778" y="67114"/>
                    <a:pt x="2745" y="67117"/>
                    <a:pt x="2741" y="67186"/>
                  </a:cubicBezTo>
                  <a:cubicBezTo>
                    <a:pt x="2803" y="67396"/>
                    <a:pt x="2802" y="67396"/>
                    <a:pt x="2740" y="67481"/>
                  </a:cubicBezTo>
                  <a:cubicBezTo>
                    <a:pt x="2740" y="67481"/>
                    <a:pt x="2820" y="67728"/>
                    <a:pt x="2929" y="68067"/>
                  </a:cubicBezTo>
                  <a:cubicBezTo>
                    <a:pt x="3047" y="68399"/>
                    <a:pt x="3094" y="68474"/>
                    <a:pt x="3760" y="69608"/>
                  </a:cubicBezTo>
                  <a:cubicBezTo>
                    <a:pt x="3676" y="69526"/>
                    <a:pt x="3587" y="69453"/>
                    <a:pt x="3530" y="69377"/>
                  </a:cubicBezTo>
                  <a:cubicBezTo>
                    <a:pt x="3475" y="69351"/>
                    <a:pt x="3427" y="69330"/>
                    <a:pt x="3393" y="69330"/>
                  </a:cubicBezTo>
                  <a:cubicBezTo>
                    <a:pt x="3272" y="69330"/>
                    <a:pt x="3342" y="69601"/>
                    <a:pt x="3954" y="70872"/>
                  </a:cubicBezTo>
                  <a:lnTo>
                    <a:pt x="4397" y="71414"/>
                  </a:lnTo>
                  <a:cubicBezTo>
                    <a:pt x="4546" y="71584"/>
                    <a:pt x="4710" y="71810"/>
                    <a:pt x="4938" y="72042"/>
                  </a:cubicBezTo>
                  <a:cubicBezTo>
                    <a:pt x="5181" y="72265"/>
                    <a:pt x="5454" y="72520"/>
                    <a:pt x="5755" y="72798"/>
                  </a:cubicBezTo>
                  <a:cubicBezTo>
                    <a:pt x="7302" y="73957"/>
                    <a:pt x="7295" y="73979"/>
                    <a:pt x="9315" y="75050"/>
                  </a:cubicBezTo>
                  <a:cubicBezTo>
                    <a:pt x="9315" y="75050"/>
                    <a:pt x="9753" y="75288"/>
                    <a:pt x="10544" y="75646"/>
                  </a:cubicBezTo>
                  <a:lnTo>
                    <a:pt x="11681" y="76243"/>
                  </a:lnTo>
                  <a:lnTo>
                    <a:pt x="11691" y="76247"/>
                  </a:lnTo>
                  <a:cubicBezTo>
                    <a:pt x="11274" y="76090"/>
                    <a:pt x="10862" y="75945"/>
                    <a:pt x="10516" y="75833"/>
                  </a:cubicBezTo>
                  <a:cubicBezTo>
                    <a:pt x="10053" y="75668"/>
                    <a:pt x="9770" y="75580"/>
                    <a:pt x="9679" y="75580"/>
                  </a:cubicBezTo>
                  <a:cubicBezTo>
                    <a:pt x="9576" y="75580"/>
                    <a:pt x="9720" y="75693"/>
                    <a:pt x="10129" y="75931"/>
                  </a:cubicBezTo>
                  <a:cubicBezTo>
                    <a:pt x="9936" y="75891"/>
                    <a:pt x="9789" y="75873"/>
                    <a:pt x="9683" y="75873"/>
                  </a:cubicBezTo>
                  <a:cubicBezTo>
                    <a:pt x="9469" y="75873"/>
                    <a:pt x="9426" y="75949"/>
                    <a:pt x="9521" y="76089"/>
                  </a:cubicBezTo>
                  <a:cubicBezTo>
                    <a:pt x="9658" y="76309"/>
                    <a:pt x="10114" y="76645"/>
                    <a:pt x="10781" y="77027"/>
                  </a:cubicBezTo>
                  <a:cubicBezTo>
                    <a:pt x="10581" y="76991"/>
                    <a:pt x="10423" y="76973"/>
                    <a:pt x="10309" y="76973"/>
                  </a:cubicBezTo>
                  <a:cubicBezTo>
                    <a:pt x="10158" y="76973"/>
                    <a:pt x="10084" y="77005"/>
                    <a:pt x="10096" y="77072"/>
                  </a:cubicBezTo>
                  <a:cubicBezTo>
                    <a:pt x="9217" y="76844"/>
                    <a:pt x="8516" y="76603"/>
                    <a:pt x="7938" y="76479"/>
                  </a:cubicBezTo>
                  <a:cubicBezTo>
                    <a:pt x="7378" y="76319"/>
                    <a:pt x="6965" y="76219"/>
                    <a:pt x="6686" y="76215"/>
                  </a:cubicBezTo>
                  <a:lnTo>
                    <a:pt x="6374" y="76304"/>
                  </a:lnTo>
                  <a:cubicBezTo>
                    <a:pt x="6736" y="76745"/>
                    <a:pt x="8012" y="77753"/>
                    <a:pt x="10147" y="78753"/>
                  </a:cubicBezTo>
                  <a:lnTo>
                    <a:pt x="10787" y="79074"/>
                  </a:lnTo>
                  <a:lnTo>
                    <a:pt x="10088" y="79003"/>
                  </a:lnTo>
                  <a:lnTo>
                    <a:pt x="10088" y="79003"/>
                  </a:lnTo>
                  <a:cubicBezTo>
                    <a:pt x="11391" y="79845"/>
                    <a:pt x="13478" y="80760"/>
                    <a:pt x="15697" y="81554"/>
                  </a:cubicBezTo>
                  <a:cubicBezTo>
                    <a:pt x="17916" y="82367"/>
                    <a:pt x="20265" y="82959"/>
                    <a:pt x="22064" y="83491"/>
                  </a:cubicBezTo>
                  <a:cubicBezTo>
                    <a:pt x="22970" y="83709"/>
                    <a:pt x="23878" y="83889"/>
                    <a:pt x="24793" y="84092"/>
                  </a:cubicBezTo>
                  <a:cubicBezTo>
                    <a:pt x="26777" y="84505"/>
                    <a:pt x="29966" y="84927"/>
                    <a:pt x="33689" y="85020"/>
                  </a:cubicBezTo>
                  <a:cubicBezTo>
                    <a:pt x="34687" y="85025"/>
                    <a:pt x="35689" y="85051"/>
                    <a:pt x="36689" y="85051"/>
                  </a:cubicBezTo>
                  <a:cubicBezTo>
                    <a:pt x="36998" y="85051"/>
                    <a:pt x="37308" y="85049"/>
                    <a:pt x="37617" y="85042"/>
                  </a:cubicBezTo>
                  <a:lnTo>
                    <a:pt x="40089" y="84952"/>
                  </a:lnTo>
                  <a:lnTo>
                    <a:pt x="40089" y="84952"/>
                  </a:lnTo>
                  <a:cubicBezTo>
                    <a:pt x="35956" y="85454"/>
                    <a:pt x="33639" y="85802"/>
                    <a:pt x="34429" y="86267"/>
                  </a:cubicBezTo>
                  <a:cubicBezTo>
                    <a:pt x="35111" y="86659"/>
                    <a:pt x="37941" y="86994"/>
                    <a:pt x="41889" y="86994"/>
                  </a:cubicBezTo>
                  <a:cubicBezTo>
                    <a:pt x="45678" y="86994"/>
                    <a:pt x="50497" y="86686"/>
                    <a:pt x="55437" y="85825"/>
                  </a:cubicBezTo>
                  <a:cubicBezTo>
                    <a:pt x="68922" y="83696"/>
                    <a:pt x="81658" y="79589"/>
                    <a:pt x="93901" y="74194"/>
                  </a:cubicBezTo>
                  <a:cubicBezTo>
                    <a:pt x="100012" y="71456"/>
                    <a:pt x="106029" y="68420"/>
                    <a:pt x="111865" y="64876"/>
                  </a:cubicBezTo>
                  <a:cubicBezTo>
                    <a:pt x="114795" y="63131"/>
                    <a:pt x="117668" y="61233"/>
                    <a:pt x="120498" y="59216"/>
                  </a:cubicBezTo>
                  <a:cubicBezTo>
                    <a:pt x="123331" y="57207"/>
                    <a:pt x="126111" y="55052"/>
                    <a:pt x="128803" y="52699"/>
                  </a:cubicBezTo>
                  <a:cubicBezTo>
                    <a:pt x="132803" y="49244"/>
                    <a:pt x="136497" y="45482"/>
                    <a:pt x="139755" y="41199"/>
                  </a:cubicBezTo>
                  <a:cubicBezTo>
                    <a:pt x="141391" y="39071"/>
                    <a:pt x="142871" y="36737"/>
                    <a:pt x="144159" y="34200"/>
                  </a:cubicBezTo>
                  <a:cubicBezTo>
                    <a:pt x="145431" y="31657"/>
                    <a:pt x="146509" y="28858"/>
                    <a:pt x="147027" y="25696"/>
                  </a:cubicBezTo>
                  <a:cubicBezTo>
                    <a:pt x="147550" y="22561"/>
                    <a:pt x="147409" y="18976"/>
                    <a:pt x="146199" y="15662"/>
                  </a:cubicBezTo>
                  <a:cubicBezTo>
                    <a:pt x="145033" y="12324"/>
                    <a:pt x="142783" y="9512"/>
                    <a:pt x="140350" y="7502"/>
                  </a:cubicBezTo>
                  <a:cubicBezTo>
                    <a:pt x="137895" y="5469"/>
                    <a:pt x="135247" y="4107"/>
                    <a:pt x="132623" y="3082"/>
                  </a:cubicBezTo>
                  <a:cubicBezTo>
                    <a:pt x="129989" y="2052"/>
                    <a:pt x="127351" y="1388"/>
                    <a:pt x="124721" y="909"/>
                  </a:cubicBezTo>
                  <a:cubicBezTo>
                    <a:pt x="120718" y="266"/>
                    <a:pt x="116814" y="0"/>
                    <a:pt x="112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2" name="Google Shape;26662;p78">
              <a:extLst>
                <a:ext uri="{FF2B5EF4-FFF2-40B4-BE49-F238E27FC236}">
                  <a16:creationId xmlns:a16="http://schemas.microsoft.com/office/drawing/2014/main" id="{38376FA7-EF22-FEFD-0F7D-3E8D05DD6AED}"/>
                </a:ext>
              </a:extLst>
            </p:cNvPr>
            <p:cNvSpPr/>
            <p:nvPr/>
          </p:nvSpPr>
          <p:spPr>
            <a:xfrm>
              <a:off x="4048750" y="2284700"/>
              <a:ext cx="795800" cy="1154850"/>
            </a:xfrm>
            <a:custGeom>
              <a:avLst/>
              <a:gdLst/>
              <a:ahLst/>
              <a:cxnLst/>
              <a:rect l="l" t="t" r="r" b="b"/>
              <a:pathLst>
                <a:path w="31832" h="46194" extrusionOk="0">
                  <a:moveTo>
                    <a:pt x="30583" y="0"/>
                  </a:moveTo>
                  <a:cubicBezTo>
                    <a:pt x="30474" y="0"/>
                    <a:pt x="30387" y="137"/>
                    <a:pt x="30340" y="405"/>
                  </a:cubicBezTo>
                  <a:cubicBezTo>
                    <a:pt x="30184" y="942"/>
                    <a:pt x="30101" y="2036"/>
                    <a:pt x="29922" y="3559"/>
                  </a:cubicBezTo>
                  <a:cubicBezTo>
                    <a:pt x="29705" y="5062"/>
                    <a:pt x="29393" y="7013"/>
                    <a:pt x="28734" y="9129"/>
                  </a:cubicBezTo>
                  <a:cubicBezTo>
                    <a:pt x="28365" y="10412"/>
                    <a:pt x="27878" y="11553"/>
                    <a:pt x="27387" y="12698"/>
                  </a:cubicBezTo>
                  <a:cubicBezTo>
                    <a:pt x="27197" y="13113"/>
                    <a:pt x="26975" y="13479"/>
                    <a:pt x="26776" y="13863"/>
                  </a:cubicBezTo>
                  <a:cubicBezTo>
                    <a:pt x="27065" y="13036"/>
                    <a:pt x="27477" y="11856"/>
                    <a:pt x="27954" y="10488"/>
                  </a:cubicBezTo>
                  <a:lnTo>
                    <a:pt x="27954" y="10488"/>
                  </a:lnTo>
                  <a:cubicBezTo>
                    <a:pt x="26675" y="13872"/>
                    <a:pt x="24957" y="16980"/>
                    <a:pt x="23047" y="19869"/>
                  </a:cubicBezTo>
                  <a:cubicBezTo>
                    <a:pt x="21146" y="22767"/>
                    <a:pt x="19053" y="25462"/>
                    <a:pt x="16946" y="28007"/>
                  </a:cubicBezTo>
                  <a:cubicBezTo>
                    <a:pt x="12714" y="33055"/>
                    <a:pt x="8393" y="37515"/>
                    <a:pt x="5006" y="41083"/>
                  </a:cubicBezTo>
                  <a:cubicBezTo>
                    <a:pt x="2281" y="43257"/>
                    <a:pt x="0" y="45381"/>
                    <a:pt x="10" y="46017"/>
                  </a:cubicBezTo>
                  <a:cubicBezTo>
                    <a:pt x="13" y="46136"/>
                    <a:pt x="98" y="46193"/>
                    <a:pt x="252" y="46193"/>
                  </a:cubicBezTo>
                  <a:cubicBezTo>
                    <a:pt x="920" y="46193"/>
                    <a:pt x="2887" y="45116"/>
                    <a:pt x="5159" y="43322"/>
                  </a:cubicBezTo>
                  <a:cubicBezTo>
                    <a:pt x="5799" y="42868"/>
                    <a:pt x="6526" y="42306"/>
                    <a:pt x="7010" y="42006"/>
                  </a:cubicBezTo>
                  <a:cubicBezTo>
                    <a:pt x="9188" y="40666"/>
                    <a:pt x="11513" y="38981"/>
                    <a:pt x="13918" y="36957"/>
                  </a:cubicBezTo>
                  <a:cubicBezTo>
                    <a:pt x="16330" y="34949"/>
                    <a:pt x="18804" y="32545"/>
                    <a:pt x="21283" y="29755"/>
                  </a:cubicBezTo>
                  <a:lnTo>
                    <a:pt x="21283" y="29755"/>
                  </a:lnTo>
                  <a:cubicBezTo>
                    <a:pt x="20291" y="30808"/>
                    <a:pt x="19227" y="31821"/>
                    <a:pt x="18206" y="32786"/>
                  </a:cubicBezTo>
                  <a:cubicBezTo>
                    <a:pt x="19677" y="31280"/>
                    <a:pt x="21122" y="29763"/>
                    <a:pt x="22593" y="27802"/>
                  </a:cubicBezTo>
                  <a:lnTo>
                    <a:pt x="22593" y="27802"/>
                  </a:lnTo>
                  <a:lnTo>
                    <a:pt x="21905" y="28317"/>
                  </a:lnTo>
                  <a:cubicBezTo>
                    <a:pt x="24414" y="25571"/>
                    <a:pt x="27099" y="21765"/>
                    <a:pt x="29062" y="17407"/>
                  </a:cubicBezTo>
                  <a:cubicBezTo>
                    <a:pt x="29563" y="16354"/>
                    <a:pt x="29963" y="15148"/>
                    <a:pt x="30368" y="14065"/>
                  </a:cubicBezTo>
                  <a:cubicBezTo>
                    <a:pt x="30540" y="13476"/>
                    <a:pt x="30709" y="12897"/>
                    <a:pt x="30875" y="12327"/>
                  </a:cubicBezTo>
                  <a:cubicBezTo>
                    <a:pt x="30952" y="12044"/>
                    <a:pt x="31028" y="11763"/>
                    <a:pt x="31104" y="11485"/>
                  </a:cubicBezTo>
                  <a:cubicBezTo>
                    <a:pt x="31163" y="11187"/>
                    <a:pt x="31222" y="10893"/>
                    <a:pt x="31281" y="10602"/>
                  </a:cubicBezTo>
                  <a:cubicBezTo>
                    <a:pt x="31394" y="10022"/>
                    <a:pt x="31492" y="9457"/>
                    <a:pt x="31581" y="8910"/>
                  </a:cubicBezTo>
                  <a:cubicBezTo>
                    <a:pt x="31655" y="8347"/>
                    <a:pt x="31695" y="7770"/>
                    <a:pt x="31736" y="7234"/>
                  </a:cubicBezTo>
                  <a:cubicBezTo>
                    <a:pt x="31832" y="6179"/>
                    <a:pt x="31800" y="5124"/>
                    <a:pt x="31739" y="4201"/>
                  </a:cubicBezTo>
                  <a:cubicBezTo>
                    <a:pt x="31486" y="1349"/>
                    <a:pt x="30925" y="0"/>
                    <a:pt x="30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3" name="Google Shape;26663;p78">
              <a:extLst>
                <a:ext uri="{FF2B5EF4-FFF2-40B4-BE49-F238E27FC236}">
                  <a16:creationId xmlns:a16="http://schemas.microsoft.com/office/drawing/2014/main" id="{C79A148C-7B53-D860-DFAC-867019E87DAD}"/>
                </a:ext>
              </a:extLst>
            </p:cNvPr>
            <p:cNvSpPr/>
            <p:nvPr/>
          </p:nvSpPr>
          <p:spPr>
            <a:xfrm>
              <a:off x="4431100" y="2248950"/>
              <a:ext cx="344675" cy="783650"/>
            </a:xfrm>
            <a:custGeom>
              <a:avLst/>
              <a:gdLst/>
              <a:ahLst/>
              <a:cxnLst/>
              <a:rect l="l" t="t" r="r" b="b"/>
              <a:pathLst>
                <a:path w="13787" h="31346" extrusionOk="0">
                  <a:moveTo>
                    <a:pt x="12507" y="0"/>
                  </a:moveTo>
                  <a:cubicBezTo>
                    <a:pt x="12325" y="0"/>
                    <a:pt x="12244" y="605"/>
                    <a:pt x="12093" y="811"/>
                  </a:cubicBezTo>
                  <a:cubicBezTo>
                    <a:pt x="12075" y="800"/>
                    <a:pt x="12059" y="794"/>
                    <a:pt x="12044" y="794"/>
                  </a:cubicBezTo>
                  <a:cubicBezTo>
                    <a:pt x="11959" y="794"/>
                    <a:pt x="11910" y="972"/>
                    <a:pt x="11890" y="1297"/>
                  </a:cubicBezTo>
                  <a:cubicBezTo>
                    <a:pt x="11862" y="1678"/>
                    <a:pt x="11903" y="2268"/>
                    <a:pt x="11857" y="2994"/>
                  </a:cubicBezTo>
                  <a:cubicBezTo>
                    <a:pt x="11831" y="3724"/>
                    <a:pt x="11844" y="4620"/>
                    <a:pt x="11719" y="5575"/>
                  </a:cubicBezTo>
                  <a:cubicBezTo>
                    <a:pt x="11651" y="6559"/>
                    <a:pt x="11471" y="7586"/>
                    <a:pt x="11276" y="8681"/>
                  </a:cubicBezTo>
                  <a:cubicBezTo>
                    <a:pt x="11041" y="9828"/>
                    <a:pt x="10769" y="10895"/>
                    <a:pt x="10501" y="11849"/>
                  </a:cubicBezTo>
                  <a:lnTo>
                    <a:pt x="10501" y="11849"/>
                  </a:lnTo>
                  <a:cubicBezTo>
                    <a:pt x="9884" y="13567"/>
                    <a:pt x="9120" y="15174"/>
                    <a:pt x="8294" y="16678"/>
                  </a:cubicBezTo>
                  <a:cubicBezTo>
                    <a:pt x="6900" y="19169"/>
                    <a:pt x="5322" y="21420"/>
                    <a:pt x="3663" y="23397"/>
                  </a:cubicBezTo>
                  <a:cubicBezTo>
                    <a:pt x="3139" y="24027"/>
                    <a:pt x="2540" y="24800"/>
                    <a:pt x="2356" y="25212"/>
                  </a:cubicBezTo>
                  <a:cubicBezTo>
                    <a:pt x="2306" y="25330"/>
                    <a:pt x="2307" y="25387"/>
                    <a:pt x="2352" y="25387"/>
                  </a:cubicBezTo>
                  <a:cubicBezTo>
                    <a:pt x="2441" y="25387"/>
                    <a:pt x="2703" y="25161"/>
                    <a:pt x="3077" y="24741"/>
                  </a:cubicBezTo>
                  <a:cubicBezTo>
                    <a:pt x="5081" y="22539"/>
                    <a:pt x="6952" y="20214"/>
                    <a:pt x="8585" y="17568"/>
                  </a:cubicBezTo>
                  <a:lnTo>
                    <a:pt x="8585" y="17568"/>
                  </a:lnTo>
                  <a:cubicBezTo>
                    <a:pt x="8477" y="17841"/>
                    <a:pt x="8367" y="18111"/>
                    <a:pt x="8248" y="18360"/>
                  </a:cubicBezTo>
                  <a:cubicBezTo>
                    <a:pt x="8379" y="18161"/>
                    <a:pt x="8505" y="17950"/>
                    <a:pt x="8629" y="17733"/>
                  </a:cubicBezTo>
                  <a:lnTo>
                    <a:pt x="8629" y="17733"/>
                  </a:lnTo>
                  <a:cubicBezTo>
                    <a:pt x="8695" y="17554"/>
                    <a:pt x="8748" y="17387"/>
                    <a:pt x="8788" y="17235"/>
                  </a:cubicBezTo>
                  <a:lnTo>
                    <a:pt x="8788" y="17235"/>
                  </a:lnTo>
                  <a:cubicBezTo>
                    <a:pt x="8721" y="17347"/>
                    <a:pt x="8653" y="17458"/>
                    <a:pt x="8585" y="17568"/>
                  </a:cubicBezTo>
                  <a:lnTo>
                    <a:pt x="8585" y="17568"/>
                  </a:lnTo>
                  <a:cubicBezTo>
                    <a:pt x="8677" y="17334"/>
                    <a:pt x="8767" y="17097"/>
                    <a:pt x="8860" y="16868"/>
                  </a:cubicBezTo>
                  <a:lnTo>
                    <a:pt x="8860" y="16868"/>
                  </a:lnTo>
                  <a:cubicBezTo>
                    <a:pt x="8848" y="16977"/>
                    <a:pt x="8824" y="17100"/>
                    <a:pt x="8788" y="17235"/>
                  </a:cubicBezTo>
                  <a:lnTo>
                    <a:pt x="8788" y="17235"/>
                  </a:lnTo>
                  <a:cubicBezTo>
                    <a:pt x="8933" y="16995"/>
                    <a:pt x="9075" y="16753"/>
                    <a:pt x="9216" y="16508"/>
                  </a:cubicBezTo>
                  <a:lnTo>
                    <a:pt x="9216" y="16508"/>
                  </a:lnTo>
                  <a:cubicBezTo>
                    <a:pt x="9131" y="16724"/>
                    <a:pt x="9042" y="16942"/>
                    <a:pt x="8949" y="17162"/>
                  </a:cubicBezTo>
                  <a:lnTo>
                    <a:pt x="8949" y="17162"/>
                  </a:lnTo>
                  <a:cubicBezTo>
                    <a:pt x="8843" y="17353"/>
                    <a:pt x="8737" y="17545"/>
                    <a:pt x="8629" y="17733"/>
                  </a:cubicBezTo>
                  <a:lnTo>
                    <a:pt x="8629" y="17733"/>
                  </a:lnTo>
                  <a:cubicBezTo>
                    <a:pt x="8265" y="18736"/>
                    <a:pt x="7533" y="20140"/>
                    <a:pt x="6758" y="21500"/>
                  </a:cubicBezTo>
                  <a:lnTo>
                    <a:pt x="6758" y="21500"/>
                  </a:lnTo>
                  <a:cubicBezTo>
                    <a:pt x="5438" y="23771"/>
                    <a:pt x="3831" y="25968"/>
                    <a:pt x="2221" y="27989"/>
                  </a:cubicBezTo>
                  <a:cubicBezTo>
                    <a:pt x="1806" y="28518"/>
                    <a:pt x="1401" y="29078"/>
                    <a:pt x="969" y="29584"/>
                  </a:cubicBezTo>
                  <a:cubicBezTo>
                    <a:pt x="385" y="30354"/>
                    <a:pt x="48" y="30928"/>
                    <a:pt x="16" y="31183"/>
                  </a:cubicBezTo>
                  <a:cubicBezTo>
                    <a:pt x="0" y="31293"/>
                    <a:pt x="36" y="31346"/>
                    <a:pt x="117" y="31346"/>
                  </a:cubicBezTo>
                  <a:cubicBezTo>
                    <a:pt x="253" y="31346"/>
                    <a:pt x="516" y="31195"/>
                    <a:pt x="874" y="30919"/>
                  </a:cubicBezTo>
                  <a:cubicBezTo>
                    <a:pt x="1446" y="30485"/>
                    <a:pt x="2255" y="29732"/>
                    <a:pt x="3133" y="28705"/>
                  </a:cubicBezTo>
                  <a:cubicBezTo>
                    <a:pt x="3820" y="27943"/>
                    <a:pt x="4474" y="27120"/>
                    <a:pt x="5132" y="26302"/>
                  </a:cubicBezTo>
                  <a:cubicBezTo>
                    <a:pt x="7616" y="23405"/>
                    <a:pt x="10563" y="19118"/>
                    <a:pt x="12329" y="14146"/>
                  </a:cubicBezTo>
                  <a:cubicBezTo>
                    <a:pt x="13219" y="11675"/>
                    <a:pt x="13719" y="8976"/>
                    <a:pt x="13782" y="6550"/>
                  </a:cubicBezTo>
                  <a:cubicBezTo>
                    <a:pt x="13787" y="5931"/>
                    <a:pt x="13776" y="5339"/>
                    <a:pt x="13754" y="4780"/>
                  </a:cubicBezTo>
                  <a:cubicBezTo>
                    <a:pt x="13718" y="4214"/>
                    <a:pt x="13626" y="3657"/>
                    <a:pt x="13550" y="3150"/>
                  </a:cubicBezTo>
                  <a:cubicBezTo>
                    <a:pt x="13418" y="2138"/>
                    <a:pt x="13122" y="1249"/>
                    <a:pt x="12867" y="554"/>
                  </a:cubicBezTo>
                  <a:cubicBezTo>
                    <a:pt x="12710" y="145"/>
                    <a:pt x="12596" y="0"/>
                    <a:pt x="12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4" name="Google Shape;26664;p78">
              <a:extLst>
                <a:ext uri="{FF2B5EF4-FFF2-40B4-BE49-F238E27FC236}">
                  <a16:creationId xmlns:a16="http://schemas.microsoft.com/office/drawing/2014/main" id="{61362FE5-EA3C-2D36-8C55-2899723C9BDF}"/>
                </a:ext>
              </a:extLst>
            </p:cNvPr>
            <p:cNvSpPr/>
            <p:nvPr/>
          </p:nvSpPr>
          <p:spPr>
            <a:xfrm>
              <a:off x="4711275" y="2314625"/>
              <a:ext cx="12600" cy="106150"/>
            </a:xfrm>
            <a:custGeom>
              <a:avLst/>
              <a:gdLst/>
              <a:ahLst/>
              <a:cxnLst/>
              <a:rect l="l" t="t" r="r" b="b"/>
              <a:pathLst>
                <a:path w="504" h="4246" extrusionOk="0">
                  <a:moveTo>
                    <a:pt x="241" y="0"/>
                  </a:moveTo>
                  <a:cubicBezTo>
                    <a:pt x="231" y="571"/>
                    <a:pt x="235" y="1349"/>
                    <a:pt x="176" y="2102"/>
                  </a:cubicBezTo>
                  <a:cubicBezTo>
                    <a:pt x="1" y="3489"/>
                    <a:pt x="22" y="4245"/>
                    <a:pt x="135" y="4245"/>
                  </a:cubicBezTo>
                  <a:cubicBezTo>
                    <a:pt x="141" y="4245"/>
                    <a:pt x="146" y="4244"/>
                    <a:pt x="152" y="4240"/>
                  </a:cubicBezTo>
                  <a:cubicBezTo>
                    <a:pt x="286" y="3201"/>
                    <a:pt x="503" y="2215"/>
                    <a:pt x="357" y="653"/>
                  </a:cubicBezTo>
                  <a:cubicBezTo>
                    <a:pt x="291" y="285"/>
                    <a:pt x="257" y="97"/>
                    <a:pt x="241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5" name="Google Shape;26665;p78">
              <a:extLst>
                <a:ext uri="{FF2B5EF4-FFF2-40B4-BE49-F238E27FC236}">
                  <a16:creationId xmlns:a16="http://schemas.microsoft.com/office/drawing/2014/main" id="{576AF4A8-B34C-CF9B-6951-76F39B179DA7}"/>
                </a:ext>
              </a:extLst>
            </p:cNvPr>
            <p:cNvSpPr/>
            <p:nvPr/>
          </p:nvSpPr>
          <p:spPr>
            <a:xfrm>
              <a:off x="4716075" y="2292275"/>
              <a:ext cx="1350" cy="22375"/>
            </a:xfrm>
            <a:custGeom>
              <a:avLst/>
              <a:gdLst/>
              <a:ahLst/>
              <a:cxnLst/>
              <a:rect l="l" t="t" r="r" b="b"/>
              <a:pathLst>
                <a:path w="54" h="895" extrusionOk="0">
                  <a:moveTo>
                    <a:pt x="0" y="1"/>
                  </a:moveTo>
                  <a:cubicBezTo>
                    <a:pt x="2" y="210"/>
                    <a:pt x="5" y="411"/>
                    <a:pt x="8" y="605"/>
                  </a:cubicBezTo>
                  <a:lnTo>
                    <a:pt x="28" y="777"/>
                  </a:lnTo>
                  <a:cubicBezTo>
                    <a:pt x="28" y="777"/>
                    <a:pt x="28" y="783"/>
                    <a:pt x="49" y="894"/>
                  </a:cubicBezTo>
                  <a:cubicBezTo>
                    <a:pt x="54" y="679"/>
                    <a:pt x="45" y="462"/>
                    <a:pt x="22" y="248"/>
                  </a:cubicBezTo>
                  <a:cubicBezTo>
                    <a:pt x="9" y="9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6" name="Google Shape;26666;p78">
              <a:extLst>
                <a:ext uri="{FF2B5EF4-FFF2-40B4-BE49-F238E27FC236}">
                  <a16:creationId xmlns:a16="http://schemas.microsoft.com/office/drawing/2014/main" id="{CCFB1120-E54E-B4FC-AC36-E5A83879DF09}"/>
                </a:ext>
              </a:extLst>
            </p:cNvPr>
            <p:cNvSpPr/>
            <p:nvPr/>
          </p:nvSpPr>
          <p:spPr>
            <a:xfrm>
              <a:off x="1320450" y="2084200"/>
              <a:ext cx="1043450" cy="549850"/>
            </a:xfrm>
            <a:custGeom>
              <a:avLst/>
              <a:gdLst/>
              <a:ahLst/>
              <a:cxnLst/>
              <a:rect l="l" t="t" r="r" b="b"/>
              <a:pathLst>
                <a:path w="41738" h="21994" extrusionOk="0">
                  <a:moveTo>
                    <a:pt x="41703" y="0"/>
                  </a:moveTo>
                  <a:cubicBezTo>
                    <a:pt x="41602" y="0"/>
                    <a:pt x="41282" y="88"/>
                    <a:pt x="40928" y="223"/>
                  </a:cubicBezTo>
                  <a:cubicBezTo>
                    <a:pt x="33917" y="2865"/>
                    <a:pt x="27033" y="5855"/>
                    <a:pt x="20317" y="9303"/>
                  </a:cubicBezTo>
                  <a:cubicBezTo>
                    <a:pt x="13605" y="12760"/>
                    <a:pt x="7041" y="16627"/>
                    <a:pt x="761" y="21284"/>
                  </a:cubicBezTo>
                  <a:cubicBezTo>
                    <a:pt x="341" y="21599"/>
                    <a:pt x="21" y="21894"/>
                    <a:pt x="0" y="21981"/>
                  </a:cubicBezTo>
                  <a:cubicBezTo>
                    <a:pt x="3" y="21990"/>
                    <a:pt x="11" y="21994"/>
                    <a:pt x="24" y="21994"/>
                  </a:cubicBezTo>
                  <a:cubicBezTo>
                    <a:pt x="108" y="21994"/>
                    <a:pt x="398" y="21822"/>
                    <a:pt x="740" y="21572"/>
                  </a:cubicBezTo>
                  <a:cubicBezTo>
                    <a:pt x="6999" y="16905"/>
                    <a:pt x="13566" y="13024"/>
                    <a:pt x="20279" y="9545"/>
                  </a:cubicBezTo>
                  <a:cubicBezTo>
                    <a:pt x="26998" y="6083"/>
                    <a:pt x="33886" y="3078"/>
                    <a:pt x="40882" y="429"/>
                  </a:cubicBezTo>
                  <a:cubicBezTo>
                    <a:pt x="41352" y="255"/>
                    <a:pt x="41733" y="71"/>
                    <a:pt x="41736" y="14"/>
                  </a:cubicBezTo>
                  <a:cubicBezTo>
                    <a:pt x="41737" y="5"/>
                    <a:pt x="41725" y="0"/>
                    <a:pt x="41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7" name="Google Shape;26667;p78">
              <a:extLst>
                <a:ext uri="{FF2B5EF4-FFF2-40B4-BE49-F238E27FC236}">
                  <a16:creationId xmlns:a16="http://schemas.microsoft.com/office/drawing/2014/main" id="{AC20B17B-7B54-2967-F4B1-4670D3BD89F8}"/>
                </a:ext>
              </a:extLst>
            </p:cNvPr>
            <p:cNvSpPr/>
            <p:nvPr/>
          </p:nvSpPr>
          <p:spPr>
            <a:xfrm>
              <a:off x="2912700" y="2837675"/>
              <a:ext cx="48425" cy="29225"/>
            </a:xfrm>
            <a:custGeom>
              <a:avLst/>
              <a:gdLst/>
              <a:ahLst/>
              <a:cxnLst/>
              <a:rect l="l" t="t" r="r" b="b"/>
              <a:pathLst>
                <a:path w="1937" h="1169" extrusionOk="0">
                  <a:moveTo>
                    <a:pt x="1160" y="1"/>
                  </a:moveTo>
                  <a:lnTo>
                    <a:pt x="1160" y="1"/>
                  </a:lnTo>
                  <a:cubicBezTo>
                    <a:pt x="1152" y="26"/>
                    <a:pt x="1148" y="49"/>
                    <a:pt x="1147" y="72"/>
                  </a:cubicBezTo>
                  <a:lnTo>
                    <a:pt x="1147" y="72"/>
                  </a:lnTo>
                  <a:cubicBezTo>
                    <a:pt x="1151" y="49"/>
                    <a:pt x="1156" y="25"/>
                    <a:pt x="1160" y="1"/>
                  </a:cubicBezTo>
                  <a:close/>
                  <a:moveTo>
                    <a:pt x="1147" y="72"/>
                  </a:moveTo>
                  <a:cubicBezTo>
                    <a:pt x="923" y="1168"/>
                    <a:pt x="1" y="475"/>
                    <a:pt x="1120" y="1019"/>
                  </a:cubicBezTo>
                  <a:cubicBezTo>
                    <a:pt x="1936" y="506"/>
                    <a:pt x="1129" y="438"/>
                    <a:pt x="1147" y="72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8" name="Google Shape;26668;p78">
              <a:extLst>
                <a:ext uri="{FF2B5EF4-FFF2-40B4-BE49-F238E27FC236}">
                  <a16:creationId xmlns:a16="http://schemas.microsoft.com/office/drawing/2014/main" id="{DFA8DB17-F877-9907-C5EF-67E3C4CE0352}"/>
                </a:ext>
              </a:extLst>
            </p:cNvPr>
            <p:cNvSpPr/>
            <p:nvPr/>
          </p:nvSpPr>
          <p:spPr>
            <a:xfrm>
              <a:off x="2867100" y="2889250"/>
              <a:ext cx="26300" cy="18075"/>
            </a:xfrm>
            <a:custGeom>
              <a:avLst/>
              <a:gdLst/>
              <a:ahLst/>
              <a:cxnLst/>
              <a:rect l="l" t="t" r="r" b="b"/>
              <a:pathLst>
                <a:path w="1052" h="723" extrusionOk="0">
                  <a:moveTo>
                    <a:pt x="765" y="0"/>
                  </a:moveTo>
                  <a:cubicBezTo>
                    <a:pt x="202" y="0"/>
                    <a:pt x="293" y="425"/>
                    <a:pt x="0" y="723"/>
                  </a:cubicBezTo>
                  <a:cubicBezTo>
                    <a:pt x="560" y="551"/>
                    <a:pt x="807" y="284"/>
                    <a:pt x="1051" y="28"/>
                  </a:cubicBezTo>
                  <a:cubicBezTo>
                    <a:pt x="940" y="9"/>
                    <a:pt x="846" y="0"/>
                    <a:pt x="765" y="0"/>
                  </a:cubicBezTo>
                  <a:close/>
                </a:path>
              </a:pathLst>
            </a:custGeom>
            <a:solidFill>
              <a:srgbClr val="78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69" name="Google Shape;26669;p78">
              <a:extLst>
                <a:ext uri="{FF2B5EF4-FFF2-40B4-BE49-F238E27FC236}">
                  <a16:creationId xmlns:a16="http://schemas.microsoft.com/office/drawing/2014/main" id="{52FC5EAD-9644-E8C6-874B-2D9596DA103B}"/>
                </a:ext>
              </a:extLst>
            </p:cNvPr>
            <p:cNvSpPr/>
            <p:nvPr/>
          </p:nvSpPr>
          <p:spPr>
            <a:xfrm>
              <a:off x="2321825" y="2598450"/>
              <a:ext cx="949550" cy="414550"/>
            </a:xfrm>
            <a:custGeom>
              <a:avLst/>
              <a:gdLst/>
              <a:ahLst/>
              <a:cxnLst/>
              <a:rect l="l" t="t" r="r" b="b"/>
              <a:pathLst>
                <a:path w="37982" h="16582" extrusionOk="0">
                  <a:moveTo>
                    <a:pt x="32903" y="0"/>
                  </a:moveTo>
                  <a:cubicBezTo>
                    <a:pt x="32271" y="0"/>
                    <a:pt x="31581" y="33"/>
                    <a:pt x="30838" y="99"/>
                  </a:cubicBezTo>
                  <a:cubicBezTo>
                    <a:pt x="27033" y="437"/>
                    <a:pt x="22135" y="1625"/>
                    <a:pt x="17223" y="3400"/>
                  </a:cubicBezTo>
                  <a:cubicBezTo>
                    <a:pt x="12311" y="5175"/>
                    <a:pt x="7786" y="7393"/>
                    <a:pt x="4644" y="9566"/>
                  </a:cubicBezTo>
                  <a:cubicBezTo>
                    <a:pt x="1502" y="11738"/>
                    <a:pt x="0" y="13687"/>
                    <a:pt x="469" y="14984"/>
                  </a:cubicBezTo>
                  <a:cubicBezTo>
                    <a:pt x="847" y="16028"/>
                    <a:pt x="2475" y="16581"/>
                    <a:pt x="5078" y="16581"/>
                  </a:cubicBezTo>
                  <a:cubicBezTo>
                    <a:pt x="5711" y="16581"/>
                    <a:pt x="6400" y="16548"/>
                    <a:pt x="7144" y="16482"/>
                  </a:cubicBezTo>
                  <a:cubicBezTo>
                    <a:pt x="10949" y="16144"/>
                    <a:pt x="15846" y="14957"/>
                    <a:pt x="20758" y="13182"/>
                  </a:cubicBezTo>
                  <a:cubicBezTo>
                    <a:pt x="25671" y="11406"/>
                    <a:pt x="30195" y="9189"/>
                    <a:pt x="33337" y="7015"/>
                  </a:cubicBezTo>
                  <a:cubicBezTo>
                    <a:pt x="36479" y="4843"/>
                    <a:pt x="37981" y="2894"/>
                    <a:pt x="37512" y="1597"/>
                  </a:cubicBezTo>
                  <a:cubicBezTo>
                    <a:pt x="37135" y="553"/>
                    <a:pt x="35506" y="0"/>
                    <a:pt x="32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0" name="Google Shape;26670;p78">
              <a:extLst>
                <a:ext uri="{FF2B5EF4-FFF2-40B4-BE49-F238E27FC236}">
                  <a16:creationId xmlns:a16="http://schemas.microsoft.com/office/drawing/2014/main" id="{8C63B458-FA3D-994A-3B2D-131778A753AE}"/>
                </a:ext>
              </a:extLst>
            </p:cNvPr>
            <p:cNvSpPr/>
            <p:nvPr/>
          </p:nvSpPr>
          <p:spPr>
            <a:xfrm flipH="1">
              <a:off x="1957598" y="29621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1" name="Google Shape;26671;p78">
              <a:extLst>
                <a:ext uri="{FF2B5EF4-FFF2-40B4-BE49-F238E27FC236}">
                  <a16:creationId xmlns:a16="http://schemas.microsoft.com/office/drawing/2014/main" id="{A13EB8A0-09BD-F2D1-2C37-E7607689757E}"/>
                </a:ext>
              </a:extLst>
            </p:cNvPr>
            <p:cNvSpPr/>
            <p:nvPr/>
          </p:nvSpPr>
          <p:spPr>
            <a:xfrm flipH="1">
              <a:off x="1812143" y="31469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2" name="Google Shape;26672;p78">
              <a:extLst>
                <a:ext uri="{FF2B5EF4-FFF2-40B4-BE49-F238E27FC236}">
                  <a16:creationId xmlns:a16="http://schemas.microsoft.com/office/drawing/2014/main" id="{BA604453-2925-AA9D-72F7-9E080DB078FC}"/>
                </a:ext>
              </a:extLst>
            </p:cNvPr>
            <p:cNvSpPr/>
            <p:nvPr/>
          </p:nvSpPr>
          <p:spPr>
            <a:xfrm flipH="1">
              <a:off x="3896898" y="2438247"/>
              <a:ext cx="59938" cy="60205"/>
            </a:xfrm>
            <a:custGeom>
              <a:avLst/>
              <a:gdLst/>
              <a:ahLst/>
              <a:cxnLst/>
              <a:rect l="l" t="t" r="r" b="b"/>
              <a:pathLst>
                <a:path w="4727" h="4748" extrusionOk="0">
                  <a:moveTo>
                    <a:pt x="4175" y="0"/>
                  </a:moveTo>
                  <a:cubicBezTo>
                    <a:pt x="4124" y="0"/>
                    <a:pt x="4056" y="11"/>
                    <a:pt x="3968" y="35"/>
                  </a:cubicBezTo>
                  <a:cubicBezTo>
                    <a:pt x="3688" y="108"/>
                    <a:pt x="3439" y="253"/>
                    <a:pt x="3158" y="347"/>
                  </a:cubicBezTo>
                  <a:cubicBezTo>
                    <a:pt x="2794" y="475"/>
                    <a:pt x="2449" y="559"/>
                    <a:pt x="2094" y="559"/>
                  </a:cubicBezTo>
                  <a:cubicBezTo>
                    <a:pt x="1873" y="559"/>
                    <a:pt x="1649" y="527"/>
                    <a:pt x="1413" y="451"/>
                  </a:cubicBezTo>
                  <a:cubicBezTo>
                    <a:pt x="1039" y="336"/>
                    <a:pt x="686" y="170"/>
                    <a:pt x="302" y="77"/>
                  </a:cubicBezTo>
                  <a:cubicBezTo>
                    <a:pt x="280" y="69"/>
                    <a:pt x="252" y="62"/>
                    <a:pt x="227" y="62"/>
                  </a:cubicBezTo>
                  <a:cubicBezTo>
                    <a:pt x="217" y="62"/>
                    <a:pt x="207" y="63"/>
                    <a:pt x="198" y="66"/>
                  </a:cubicBezTo>
                  <a:cubicBezTo>
                    <a:pt x="104" y="87"/>
                    <a:pt x="63" y="202"/>
                    <a:pt x="63" y="295"/>
                  </a:cubicBezTo>
                  <a:cubicBezTo>
                    <a:pt x="104" y="918"/>
                    <a:pt x="427" y="1552"/>
                    <a:pt x="603" y="2154"/>
                  </a:cubicBezTo>
                  <a:cubicBezTo>
                    <a:pt x="624" y="2247"/>
                    <a:pt x="655" y="2341"/>
                    <a:pt x="655" y="2434"/>
                  </a:cubicBezTo>
                  <a:cubicBezTo>
                    <a:pt x="665" y="2632"/>
                    <a:pt x="561" y="2798"/>
                    <a:pt x="520" y="2985"/>
                  </a:cubicBezTo>
                  <a:cubicBezTo>
                    <a:pt x="406" y="3484"/>
                    <a:pt x="291" y="3930"/>
                    <a:pt x="73" y="4398"/>
                  </a:cubicBezTo>
                  <a:cubicBezTo>
                    <a:pt x="32" y="4481"/>
                    <a:pt x="0" y="4585"/>
                    <a:pt x="42" y="4657"/>
                  </a:cubicBezTo>
                  <a:cubicBezTo>
                    <a:pt x="86" y="4722"/>
                    <a:pt x="148" y="4747"/>
                    <a:pt x="219" y="4747"/>
                  </a:cubicBezTo>
                  <a:cubicBezTo>
                    <a:pt x="432" y="4747"/>
                    <a:pt x="725" y="4515"/>
                    <a:pt x="842" y="4429"/>
                  </a:cubicBezTo>
                  <a:cubicBezTo>
                    <a:pt x="1143" y="4211"/>
                    <a:pt x="1528" y="4096"/>
                    <a:pt x="1891" y="3972"/>
                  </a:cubicBezTo>
                  <a:cubicBezTo>
                    <a:pt x="2101" y="3906"/>
                    <a:pt x="2315" y="3878"/>
                    <a:pt x="2529" y="3878"/>
                  </a:cubicBezTo>
                  <a:cubicBezTo>
                    <a:pt x="3196" y="3878"/>
                    <a:pt x="3870" y="4144"/>
                    <a:pt x="4467" y="4356"/>
                  </a:cubicBezTo>
                  <a:cubicBezTo>
                    <a:pt x="4505" y="4372"/>
                    <a:pt x="4555" y="4386"/>
                    <a:pt x="4601" y="4386"/>
                  </a:cubicBezTo>
                  <a:cubicBezTo>
                    <a:pt x="4643" y="4386"/>
                    <a:pt x="4681" y="4375"/>
                    <a:pt x="4706" y="4345"/>
                  </a:cubicBezTo>
                  <a:cubicBezTo>
                    <a:pt x="4727" y="4315"/>
                    <a:pt x="4727" y="4262"/>
                    <a:pt x="4727" y="4221"/>
                  </a:cubicBezTo>
                  <a:cubicBezTo>
                    <a:pt x="4706" y="3701"/>
                    <a:pt x="4290" y="3297"/>
                    <a:pt x="4083" y="2829"/>
                  </a:cubicBezTo>
                  <a:cubicBezTo>
                    <a:pt x="3760" y="2102"/>
                    <a:pt x="4051" y="1250"/>
                    <a:pt x="4228" y="523"/>
                  </a:cubicBezTo>
                  <a:cubicBezTo>
                    <a:pt x="4290" y="295"/>
                    <a:pt x="4363" y="108"/>
                    <a:pt x="4290" y="35"/>
                  </a:cubicBezTo>
                  <a:cubicBezTo>
                    <a:pt x="4269" y="13"/>
                    <a:pt x="4232" y="0"/>
                    <a:pt x="4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3" name="Google Shape;26673;p78">
              <a:extLst>
                <a:ext uri="{FF2B5EF4-FFF2-40B4-BE49-F238E27FC236}">
                  <a16:creationId xmlns:a16="http://schemas.microsoft.com/office/drawing/2014/main" id="{6F2798F8-8059-510F-652F-2C392B5DFAE9}"/>
                </a:ext>
              </a:extLst>
            </p:cNvPr>
            <p:cNvSpPr/>
            <p:nvPr/>
          </p:nvSpPr>
          <p:spPr>
            <a:xfrm flipH="1">
              <a:off x="2906880" y="220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4" name="Google Shape;26674;p78">
              <a:extLst>
                <a:ext uri="{FF2B5EF4-FFF2-40B4-BE49-F238E27FC236}">
                  <a16:creationId xmlns:a16="http://schemas.microsoft.com/office/drawing/2014/main" id="{E761E3F0-2A4B-8DEB-64F5-1AB2C298A415}"/>
                </a:ext>
              </a:extLst>
            </p:cNvPr>
            <p:cNvSpPr/>
            <p:nvPr/>
          </p:nvSpPr>
          <p:spPr>
            <a:xfrm flipH="1">
              <a:off x="2211505" y="30326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5" name="Google Shape;26675;p78">
              <a:extLst>
                <a:ext uri="{FF2B5EF4-FFF2-40B4-BE49-F238E27FC236}">
                  <a16:creationId xmlns:a16="http://schemas.microsoft.com/office/drawing/2014/main" id="{CAA0958D-A533-8F95-4FDC-BC40E12A1318}"/>
                </a:ext>
              </a:extLst>
            </p:cNvPr>
            <p:cNvSpPr/>
            <p:nvPr/>
          </p:nvSpPr>
          <p:spPr>
            <a:xfrm flipH="1">
              <a:off x="1260380" y="333235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6" name="Google Shape;26676;p78">
              <a:extLst>
                <a:ext uri="{FF2B5EF4-FFF2-40B4-BE49-F238E27FC236}">
                  <a16:creationId xmlns:a16="http://schemas.microsoft.com/office/drawing/2014/main" id="{E71C83A5-7D8F-CBDE-224E-94DFAE2DA8E6}"/>
                </a:ext>
              </a:extLst>
            </p:cNvPr>
            <p:cNvSpPr/>
            <p:nvPr/>
          </p:nvSpPr>
          <p:spPr>
            <a:xfrm flipH="1">
              <a:off x="2074280" y="2515084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7" name="Google Shape;26677;p78">
              <a:extLst>
                <a:ext uri="{FF2B5EF4-FFF2-40B4-BE49-F238E27FC236}">
                  <a16:creationId xmlns:a16="http://schemas.microsoft.com/office/drawing/2014/main" id="{FDE8FE43-6B1A-328D-9FB7-284BD102E9EB}"/>
                </a:ext>
              </a:extLst>
            </p:cNvPr>
            <p:cNvSpPr/>
            <p:nvPr/>
          </p:nvSpPr>
          <p:spPr>
            <a:xfrm flipH="1">
              <a:off x="4265280" y="2329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8" name="Google Shape;26678;p78">
              <a:extLst>
                <a:ext uri="{FF2B5EF4-FFF2-40B4-BE49-F238E27FC236}">
                  <a16:creationId xmlns:a16="http://schemas.microsoft.com/office/drawing/2014/main" id="{3033DDFE-0E8D-0119-4C9E-5E237FF58580}"/>
                </a:ext>
              </a:extLst>
            </p:cNvPr>
            <p:cNvSpPr/>
            <p:nvPr/>
          </p:nvSpPr>
          <p:spPr>
            <a:xfrm flipH="1">
              <a:off x="3314171" y="2627776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79" name="Google Shape;26679;p78">
              <a:extLst>
                <a:ext uri="{FF2B5EF4-FFF2-40B4-BE49-F238E27FC236}">
                  <a16:creationId xmlns:a16="http://schemas.microsoft.com/office/drawing/2014/main" id="{1EDB4CA3-3232-C61A-010B-62197509F5B1}"/>
                </a:ext>
              </a:extLst>
            </p:cNvPr>
            <p:cNvSpPr/>
            <p:nvPr/>
          </p:nvSpPr>
          <p:spPr>
            <a:xfrm flipH="1">
              <a:off x="3595580" y="2273347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80" name="Google Shape;26680;p78">
              <a:extLst>
                <a:ext uri="{FF2B5EF4-FFF2-40B4-BE49-F238E27FC236}">
                  <a16:creationId xmlns:a16="http://schemas.microsoft.com/office/drawing/2014/main" id="{737EDF6F-445A-BF6C-4FEA-A7BCE147EEA0}"/>
                </a:ext>
              </a:extLst>
            </p:cNvPr>
            <p:cNvSpPr/>
            <p:nvPr/>
          </p:nvSpPr>
          <p:spPr>
            <a:xfrm flipH="1">
              <a:off x="3896830" y="20842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26681" name="Google Shape;26681;p78">
              <a:extLst>
                <a:ext uri="{FF2B5EF4-FFF2-40B4-BE49-F238E27FC236}">
                  <a16:creationId xmlns:a16="http://schemas.microsoft.com/office/drawing/2014/main" id="{F45AB736-478F-AE6E-5721-FB2C9C6E6ABD}"/>
                </a:ext>
              </a:extLst>
            </p:cNvPr>
            <p:cNvSpPr/>
            <p:nvPr/>
          </p:nvSpPr>
          <p:spPr>
            <a:xfrm flipH="1">
              <a:off x="1596718" y="2832009"/>
              <a:ext cx="60065" cy="60230"/>
            </a:xfrm>
            <a:custGeom>
              <a:avLst/>
              <a:gdLst/>
              <a:ahLst/>
              <a:cxnLst/>
              <a:rect l="l" t="t" r="r" b="b"/>
              <a:pathLst>
                <a:path w="4737" h="4750" extrusionOk="0">
                  <a:moveTo>
                    <a:pt x="4194" y="1"/>
                  </a:moveTo>
                  <a:cubicBezTo>
                    <a:pt x="4142" y="1"/>
                    <a:pt x="4072" y="11"/>
                    <a:pt x="3979" y="32"/>
                  </a:cubicBezTo>
                  <a:cubicBezTo>
                    <a:pt x="3698" y="104"/>
                    <a:pt x="3449" y="260"/>
                    <a:pt x="3169" y="354"/>
                  </a:cubicBezTo>
                  <a:cubicBezTo>
                    <a:pt x="2801" y="476"/>
                    <a:pt x="2453" y="559"/>
                    <a:pt x="2095" y="559"/>
                  </a:cubicBezTo>
                  <a:cubicBezTo>
                    <a:pt x="1877" y="559"/>
                    <a:pt x="1656" y="528"/>
                    <a:pt x="1424" y="457"/>
                  </a:cubicBezTo>
                  <a:cubicBezTo>
                    <a:pt x="1050" y="344"/>
                    <a:pt x="686" y="177"/>
                    <a:pt x="312" y="83"/>
                  </a:cubicBezTo>
                  <a:cubicBezTo>
                    <a:pt x="290" y="76"/>
                    <a:pt x="263" y="69"/>
                    <a:pt x="238" y="69"/>
                  </a:cubicBezTo>
                  <a:cubicBezTo>
                    <a:pt x="228" y="69"/>
                    <a:pt x="217" y="70"/>
                    <a:pt x="208" y="74"/>
                  </a:cubicBezTo>
                  <a:cubicBezTo>
                    <a:pt x="115" y="94"/>
                    <a:pt x="63" y="198"/>
                    <a:pt x="74" y="302"/>
                  </a:cubicBezTo>
                  <a:cubicBezTo>
                    <a:pt x="115" y="925"/>
                    <a:pt x="437" y="1558"/>
                    <a:pt x="603" y="2151"/>
                  </a:cubicBezTo>
                  <a:cubicBezTo>
                    <a:pt x="634" y="2244"/>
                    <a:pt x="665" y="2338"/>
                    <a:pt x="665" y="2431"/>
                  </a:cubicBezTo>
                  <a:cubicBezTo>
                    <a:pt x="676" y="2639"/>
                    <a:pt x="572" y="2805"/>
                    <a:pt x="531" y="2992"/>
                  </a:cubicBezTo>
                  <a:cubicBezTo>
                    <a:pt x="416" y="3490"/>
                    <a:pt x="302" y="3937"/>
                    <a:pt x="84" y="4394"/>
                  </a:cubicBezTo>
                  <a:cubicBezTo>
                    <a:pt x="42" y="4477"/>
                    <a:pt x="0" y="4581"/>
                    <a:pt x="53" y="4654"/>
                  </a:cubicBezTo>
                  <a:cubicBezTo>
                    <a:pt x="98" y="4723"/>
                    <a:pt x="162" y="4750"/>
                    <a:pt x="235" y="4750"/>
                  </a:cubicBezTo>
                  <a:cubicBezTo>
                    <a:pt x="448" y="4750"/>
                    <a:pt x="736" y="4521"/>
                    <a:pt x="852" y="4436"/>
                  </a:cubicBezTo>
                  <a:cubicBezTo>
                    <a:pt x="1154" y="4207"/>
                    <a:pt x="1538" y="4093"/>
                    <a:pt x="1902" y="3979"/>
                  </a:cubicBezTo>
                  <a:cubicBezTo>
                    <a:pt x="2115" y="3912"/>
                    <a:pt x="2332" y="3884"/>
                    <a:pt x="2550" y="3884"/>
                  </a:cubicBezTo>
                  <a:cubicBezTo>
                    <a:pt x="3212" y="3884"/>
                    <a:pt x="3883" y="4144"/>
                    <a:pt x="4477" y="4363"/>
                  </a:cubicBezTo>
                  <a:cubicBezTo>
                    <a:pt x="4516" y="4379"/>
                    <a:pt x="4563" y="4393"/>
                    <a:pt x="4606" y="4393"/>
                  </a:cubicBezTo>
                  <a:cubicBezTo>
                    <a:pt x="4645" y="4393"/>
                    <a:pt x="4681" y="4382"/>
                    <a:pt x="4706" y="4353"/>
                  </a:cubicBezTo>
                  <a:cubicBezTo>
                    <a:pt x="4737" y="4311"/>
                    <a:pt x="4737" y="4270"/>
                    <a:pt x="4737" y="4228"/>
                  </a:cubicBezTo>
                  <a:cubicBezTo>
                    <a:pt x="4716" y="3709"/>
                    <a:pt x="4301" y="3303"/>
                    <a:pt x="4093" y="2826"/>
                  </a:cubicBezTo>
                  <a:cubicBezTo>
                    <a:pt x="3771" y="2109"/>
                    <a:pt x="4062" y="1247"/>
                    <a:pt x="4238" y="520"/>
                  </a:cubicBezTo>
                  <a:cubicBezTo>
                    <a:pt x="4301" y="291"/>
                    <a:pt x="4374" y="104"/>
                    <a:pt x="4301" y="32"/>
                  </a:cubicBezTo>
                  <a:cubicBezTo>
                    <a:pt x="4280" y="11"/>
                    <a:pt x="4246" y="1"/>
                    <a:pt x="4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5" name="Google Shape;34892;p126">
            <a:extLst>
              <a:ext uri="{FF2B5EF4-FFF2-40B4-BE49-F238E27FC236}">
                <a16:creationId xmlns:a16="http://schemas.microsoft.com/office/drawing/2014/main" id="{1C3E991A-CCD6-409B-F3A0-741099384FF7}"/>
              </a:ext>
            </a:extLst>
          </p:cNvPr>
          <p:cNvGrpSpPr/>
          <p:nvPr/>
        </p:nvGrpSpPr>
        <p:grpSpPr>
          <a:xfrm>
            <a:off x="5577720" y="3603433"/>
            <a:ext cx="248653" cy="256015"/>
            <a:chOff x="1074575" y="1049088"/>
            <a:chExt cx="1049100" cy="1049125"/>
          </a:xfrm>
        </p:grpSpPr>
        <p:sp>
          <p:nvSpPr>
            <p:cNvPr id="6" name="Google Shape;34893;p126">
              <a:extLst>
                <a:ext uri="{FF2B5EF4-FFF2-40B4-BE49-F238E27FC236}">
                  <a16:creationId xmlns:a16="http://schemas.microsoft.com/office/drawing/2014/main" id="{72F1C21F-4CB0-4C94-431B-3BC92FF69542}"/>
                </a:ext>
              </a:extLst>
            </p:cNvPr>
            <p:cNvSpPr/>
            <p:nvPr/>
          </p:nvSpPr>
          <p:spPr>
            <a:xfrm>
              <a:off x="1074575" y="1049088"/>
              <a:ext cx="1049100" cy="1049125"/>
            </a:xfrm>
            <a:custGeom>
              <a:avLst/>
              <a:gdLst/>
              <a:ahLst/>
              <a:cxnLst/>
              <a:rect l="l" t="t" r="r" b="b"/>
              <a:pathLst>
                <a:path w="41964" h="41965" extrusionOk="0">
                  <a:moveTo>
                    <a:pt x="20986" y="1"/>
                  </a:moveTo>
                  <a:cubicBezTo>
                    <a:pt x="17613" y="1"/>
                    <a:pt x="14435" y="789"/>
                    <a:pt x="11611" y="2204"/>
                  </a:cubicBezTo>
                  <a:cubicBezTo>
                    <a:pt x="4727" y="5647"/>
                    <a:pt x="1" y="12755"/>
                    <a:pt x="1" y="20977"/>
                  </a:cubicBezTo>
                  <a:cubicBezTo>
                    <a:pt x="1" y="21428"/>
                    <a:pt x="17" y="21876"/>
                    <a:pt x="48" y="22316"/>
                  </a:cubicBezTo>
                  <a:cubicBezTo>
                    <a:pt x="372" y="27600"/>
                    <a:pt x="2663" y="32350"/>
                    <a:pt x="6182" y="35861"/>
                  </a:cubicBezTo>
                  <a:cubicBezTo>
                    <a:pt x="9979" y="39629"/>
                    <a:pt x="15201" y="41964"/>
                    <a:pt x="20986" y="41964"/>
                  </a:cubicBezTo>
                  <a:cubicBezTo>
                    <a:pt x="22981" y="41964"/>
                    <a:pt x="24907" y="41687"/>
                    <a:pt x="26733" y="41168"/>
                  </a:cubicBezTo>
                  <a:cubicBezTo>
                    <a:pt x="32388" y="39558"/>
                    <a:pt x="37075" y="35637"/>
                    <a:pt x="39689" y="30486"/>
                  </a:cubicBezTo>
                  <a:cubicBezTo>
                    <a:pt x="41144" y="27632"/>
                    <a:pt x="41963" y="24397"/>
                    <a:pt x="41963" y="20980"/>
                  </a:cubicBezTo>
                  <a:lnTo>
                    <a:pt x="41963" y="20887"/>
                  </a:lnTo>
                  <a:cubicBezTo>
                    <a:pt x="41910" y="9345"/>
                    <a:pt x="32543" y="2"/>
                    <a:pt x="20986" y="1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7" name="Google Shape;34894;p126">
              <a:extLst>
                <a:ext uri="{FF2B5EF4-FFF2-40B4-BE49-F238E27FC236}">
                  <a16:creationId xmlns:a16="http://schemas.microsoft.com/office/drawing/2014/main" id="{9CFB8EA5-90DB-A47B-2FE8-6BAFBF80785F}"/>
                </a:ext>
              </a:extLst>
            </p:cNvPr>
            <p:cNvSpPr/>
            <p:nvPr/>
          </p:nvSpPr>
          <p:spPr>
            <a:xfrm>
              <a:off x="1075750" y="1552963"/>
              <a:ext cx="542825" cy="403175"/>
            </a:xfrm>
            <a:custGeom>
              <a:avLst/>
              <a:gdLst/>
              <a:ahLst/>
              <a:cxnLst/>
              <a:rect l="l" t="t" r="r" b="b"/>
              <a:pathLst>
                <a:path w="21713" h="16127" extrusionOk="0">
                  <a:moveTo>
                    <a:pt x="5441" y="1"/>
                  </a:moveTo>
                  <a:cubicBezTo>
                    <a:pt x="4982" y="1"/>
                    <a:pt x="4553" y="169"/>
                    <a:pt x="4108" y="826"/>
                  </a:cubicBezTo>
                  <a:cubicBezTo>
                    <a:pt x="3288" y="2055"/>
                    <a:pt x="4255" y="2295"/>
                    <a:pt x="3288" y="2442"/>
                  </a:cubicBezTo>
                  <a:cubicBezTo>
                    <a:pt x="3202" y="2454"/>
                    <a:pt x="3088" y="2460"/>
                    <a:pt x="2954" y="2460"/>
                  </a:cubicBezTo>
                  <a:cubicBezTo>
                    <a:pt x="2273" y="2460"/>
                    <a:pt x="1053" y="2312"/>
                    <a:pt x="1" y="2162"/>
                  </a:cubicBezTo>
                  <a:lnTo>
                    <a:pt x="1" y="2162"/>
                  </a:lnTo>
                  <a:cubicBezTo>
                    <a:pt x="325" y="7447"/>
                    <a:pt x="2616" y="12196"/>
                    <a:pt x="6135" y="15707"/>
                  </a:cubicBezTo>
                  <a:cubicBezTo>
                    <a:pt x="6354" y="15069"/>
                    <a:pt x="6610" y="14660"/>
                    <a:pt x="7268" y="14660"/>
                  </a:cubicBezTo>
                  <a:cubicBezTo>
                    <a:pt x="7608" y="14660"/>
                    <a:pt x="8054" y="14769"/>
                    <a:pt x="8656" y="15011"/>
                  </a:cubicBezTo>
                  <a:cubicBezTo>
                    <a:pt x="10445" y="15728"/>
                    <a:pt x="10857" y="16126"/>
                    <a:pt x="11581" y="16126"/>
                  </a:cubicBezTo>
                  <a:cubicBezTo>
                    <a:pt x="11833" y="16126"/>
                    <a:pt x="12123" y="16078"/>
                    <a:pt x="12523" y="15978"/>
                  </a:cubicBezTo>
                  <a:cubicBezTo>
                    <a:pt x="14071" y="15591"/>
                    <a:pt x="14411" y="15931"/>
                    <a:pt x="14411" y="14864"/>
                  </a:cubicBezTo>
                  <a:cubicBezTo>
                    <a:pt x="14411" y="13853"/>
                    <a:pt x="14017" y="12970"/>
                    <a:pt x="15696" y="12970"/>
                  </a:cubicBezTo>
                  <a:cubicBezTo>
                    <a:pt x="15778" y="12970"/>
                    <a:pt x="15865" y="12973"/>
                    <a:pt x="15958" y="12977"/>
                  </a:cubicBezTo>
                  <a:cubicBezTo>
                    <a:pt x="17330" y="13046"/>
                    <a:pt x="17796" y="13576"/>
                    <a:pt x="18372" y="13576"/>
                  </a:cubicBezTo>
                  <a:cubicBezTo>
                    <a:pt x="18627" y="13576"/>
                    <a:pt x="18904" y="13472"/>
                    <a:pt x="19291" y="13177"/>
                  </a:cubicBezTo>
                  <a:cubicBezTo>
                    <a:pt x="20552" y="12202"/>
                    <a:pt x="21712" y="11576"/>
                    <a:pt x="20939" y="10903"/>
                  </a:cubicBezTo>
                  <a:cubicBezTo>
                    <a:pt x="20448" y="10471"/>
                    <a:pt x="19623" y="10391"/>
                    <a:pt x="18826" y="10391"/>
                  </a:cubicBezTo>
                  <a:cubicBezTo>
                    <a:pt x="18369" y="10391"/>
                    <a:pt x="17920" y="10417"/>
                    <a:pt x="17550" y="10418"/>
                  </a:cubicBezTo>
                  <a:cubicBezTo>
                    <a:pt x="16538" y="10418"/>
                    <a:pt x="13924" y="8825"/>
                    <a:pt x="13877" y="7619"/>
                  </a:cubicBezTo>
                  <a:cubicBezTo>
                    <a:pt x="13831" y="6404"/>
                    <a:pt x="15037" y="5584"/>
                    <a:pt x="13924" y="4957"/>
                  </a:cubicBezTo>
                  <a:cubicBezTo>
                    <a:pt x="12816" y="4330"/>
                    <a:pt x="12816" y="3843"/>
                    <a:pt x="11557" y="3843"/>
                  </a:cubicBezTo>
                  <a:cubicBezTo>
                    <a:pt x="10818" y="3843"/>
                    <a:pt x="10761" y="4323"/>
                    <a:pt x="10443" y="4323"/>
                  </a:cubicBezTo>
                  <a:cubicBezTo>
                    <a:pt x="10218" y="4323"/>
                    <a:pt x="9862" y="4083"/>
                    <a:pt x="9042" y="3262"/>
                  </a:cubicBezTo>
                  <a:cubicBezTo>
                    <a:pt x="7063" y="1283"/>
                    <a:pt x="7735" y="269"/>
                    <a:pt x="6722" y="169"/>
                  </a:cubicBezTo>
                  <a:cubicBezTo>
                    <a:pt x="6253" y="125"/>
                    <a:pt x="5836" y="1"/>
                    <a:pt x="5441" y="1"/>
                  </a:cubicBezTo>
                  <a:close/>
                </a:path>
              </a:pathLst>
            </a:custGeom>
            <a:solidFill>
              <a:srgbClr val="ABF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8" name="Google Shape;34895;p126">
              <a:extLst>
                <a:ext uri="{FF2B5EF4-FFF2-40B4-BE49-F238E27FC236}">
                  <a16:creationId xmlns:a16="http://schemas.microsoft.com/office/drawing/2014/main" id="{D5A5A4B4-35E1-30C4-1F0C-ECED694C04D6}"/>
                </a:ext>
              </a:extLst>
            </p:cNvPr>
            <p:cNvSpPr/>
            <p:nvPr/>
          </p:nvSpPr>
          <p:spPr>
            <a:xfrm>
              <a:off x="1357325" y="1049163"/>
              <a:ext cx="766350" cy="611000"/>
            </a:xfrm>
            <a:custGeom>
              <a:avLst/>
              <a:gdLst/>
              <a:ahLst/>
              <a:cxnLst/>
              <a:rect l="l" t="t" r="r" b="b"/>
              <a:pathLst>
                <a:path w="30654" h="24440" extrusionOk="0">
                  <a:moveTo>
                    <a:pt x="9676" y="0"/>
                  </a:moveTo>
                  <a:cubicBezTo>
                    <a:pt x="6303" y="0"/>
                    <a:pt x="3125" y="788"/>
                    <a:pt x="301" y="2204"/>
                  </a:cubicBezTo>
                  <a:cubicBezTo>
                    <a:pt x="93" y="2908"/>
                    <a:pt x="1" y="3572"/>
                    <a:pt x="194" y="3983"/>
                  </a:cubicBezTo>
                  <a:cubicBezTo>
                    <a:pt x="781" y="5188"/>
                    <a:pt x="2855" y="4369"/>
                    <a:pt x="3433" y="5042"/>
                  </a:cubicBezTo>
                  <a:cubicBezTo>
                    <a:pt x="4013" y="5723"/>
                    <a:pt x="3673" y="5816"/>
                    <a:pt x="4353" y="6350"/>
                  </a:cubicBezTo>
                  <a:cubicBezTo>
                    <a:pt x="5034" y="6883"/>
                    <a:pt x="6581" y="7123"/>
                    <a:pt x="7208" y="7271"/>
                  </a:cubicBezTo>
                  <a:cubicBezTo>
                    <a:pt x="7834" y="7418"/>
                    <a:pt x="8654" y="8430"/>
                    <a:pt x="8995" y="8965"/>
                  </a:cubicBezTo>
                  <a:cubicBezTo>
                    <a:pt x="9276" y="9401"/>
                    <a:pt x="10414" y="10301"/>
                    <a:pt x="11430" y="10301"/>
                  </a:cubicBezTo>
                  <a:cubicBezTo>
                    <a:pt x="11642" y="10301"/>
                    <a:pt x="11849" y="10262"/>
                    <a:pt x="12042" y="10171"/>
                  </a:cubicBezTo>
                  <a:cubicBezTo>
                    <a:pt x="13083" y="9673"/>
                    <a:pt x="13312" y="8458"/>
                    <a:pt x="14209" y="8458"/>
                  </a:cubicBezTo>
                  <a:cubicBezTo>
                    <a:pt x="14272" y="8458"/>
                    <a:pt x="14338" y="8464"/>
                    <a:pt x="14408" y="8477"/>
                  </a:cubicBezTo>
                  <a:cubicBezTo>
                    <a:pt x="15476" y="8671"/>
                    <a:pt x="16388" y="8717"/>
                    <a:pt x="16296" y="9205"/>
                  </a:cubicBezTo>
                  <a:cubicBezTo>
                    <a:pt x="16196" y="9684"/>
                    <a:pt x="15036" y="9807"/>
                    <a:pt x="15716" y="10303"/>
                  </a:cubicBezTo>
                  <a:cubicBezTo>
                    <a:pt x="16389" y="10797"/>
                    <a:pt x="18618" y="11525"/>
                    <a:pt x="18470" y="12151"/>
                  </a:cubicBezTo>
                  <a:cubicBezTo>
                    <a:pt x="18323" y="12778"/>
                    <a:pt x="18323" y="12778"/>
                    <a:pt x="18230" y="13846"/>
                  </a:cubicBezTo>
                  <a:cubicBezTo>
                    <a:pt x="18130" y="14905"/>
                    <a:pt x="14943" y="15052"/>
                    <a:pt x="15136" y="16499"/>
                  </a:cubicBezTo>
                  <a:cubicBezTo>
                    <a:pt x="15329" y="17954"/>
                    <a:pt x="15183" y="17954"/>
                    <a:pt x="15956" y="18681"/>
                  </a:cubicBezTo>
                  <a:cubicBezTo>
                    <a:pt x="16566" y="19255"/>
                    <a:pt x="17236" y="19825"/>
                    <a:pt x="17612" y="19825"/>
                  </a:cubicBezTo>
                  <a:cubicBezTo>
                    <a:pt x="17712" y="19825"/>
                    <a:pt x="17791" y="19785"/>
                    <a:pt x="17843" y="19694"/>
                  </a:cubicBezTo>
                  <a:cubicBezTo>
                    <a:pt x="18083" y="19261"/>
                    <a:pt x="19003" y="17861"/>
                    <a:pt x="19290" y="17807"/>
                  </a:cubicBezTo>
                  <a:cubicBezTo>
                    <a:pt x="19296" y="17806"/>
                    <a:pt x="19301" y="17805"/>
                    <a:pt x="19307" y="17805"/>
                  </a:cubicBezTo>
                  <a:cubicBezTo>
                    <a:pt x="19602" y="17805"/>
                    <a:pt x="20072" y="18971"/>
                    <a:pt x="20505" y="19206"/>
                  </a:cubicBezTo>
                  <a:cubicBezTo>
                    <a:pt x="20938" y="19454"/>
                    <a:pt x="20117" y="20722"/>
                    <a:pt x="20984" y="20978"/>
                  </a:cubicBezTo>
                  <a:cubicBezTo>
                    <a:pt x="21104" y="21014"/>
                    <a:pt x="21209" y="21028"/>
                    <a:pt x="21301" y="21028"/>
                  </a:cubicBezTo>
                  <a:cubicBezTo>
                    <a:pt x="21588" y="21028"/>
                    <a:pt x="21764" y="20897"/>
                    <a:pt x="21951" y="20897"/>
                  </a:cubicBezTo>
                  <a:cubicBezTo>
                    <a:pt x="22141" y="20897"/>
                    <a:pt x="22342" y="21033"/>
                    <a:pt x="22679" y="21581"/>
                  </a:cubicBezTo>
                  <a:cubicBezTo>
                    <a:pt x="23451" y="22834"/>
                    <a:pt x="24171" y="24335"/>
                    <a:pt x="25386" y="24435"/>
                  </a:cubicBezTo>
                  <a:cubicBezTo>
                    <a:pt x="25424" y="24438"/>
                    <a:pt x="25461" y="24439"/>
                    <a:pt x="25498" y="24439"/>
                  </a:cubicBezTo>
                  <a:cubicBezTo>
                    <a:pt x="26628" y="24439"/>
                    <a:pt x="27174" y="23079"/>
                    <a:pt x="27220" y="21581"/>
                  </a:cubicBezTo>
                  <a:cubicBezTo>
                    <a:pt x="27264" y="20034"/>
                    <a:pt x="28039" y="17807"/>
                    <a:pt x="28239" y="17807"/>
                  </a:cubicBezTo>
                  <a:cubicBezTo>
                    <a:pt x="28326" y="17807"/>
                    <a:pt x="29470" y="19253"/>
                    <a:pt x="30653" y="20885"/>
                  </a:cubicBezTo>
                  <a:cubicBezTo>
                    <a:pt x="30599" y="9343"/>
                    <a:pt x="21233" y="0"/>
                    <a:pt x="9676" y="0"/>
                  </a:cubicBezTo>
                  <a:close/>
                </a:path>
              </a:pathLst>
            </a:custGeom>
            <a:solidFill>
              <a:srgbClr val="ABF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  <p:sp>
          <p:nvSpPr>
            <p:cNvPr id="9" name="Google Shape;34896;p126">
              <a:extLst>
                <a:ext uri="{FF2B5EF4-FFF2-40B4-BE49-F238E27FC236}">
                  <a16:creationId xmlns:a16="http://schemas.microsoft.com/office/drawing/2014/main" id="{2EE5B40E-5866-7EA9-AF9A-C89F8D51294A}"/>
                </a:ext>
              </a:extLst>
            </p:cNvPr>
            <p:cNvSpPr/>
            <p:nvPr/>
          </p:nvSpPr>
          <p:spPr>
            <a:xfrm>
              <a:off x="1629400" y="1769338"/>
              <a:ext cx="437450" cy="308950"/>
            </a:xfrm>
            <a:custGeom>
              <a:avLst/>
              <a:gdLst/>
              <a:ahLst/>
              <a:cxnLst/>
              <a:rect l="l" t="t" r="r" b="b"/>
              <a:pathLst>
                <a:path w="17498" h="12358" extrusionOk="0">
                  <a:moveTo>
                    <a:pt x="13133" y="0"/>
                  </a:moveTo>
                  <a:cubicBezTo>
                    <a:pt x="12935" y="0"/>
                    <a:pt x="12722" y="180"/>
                    <a:pt x="12376" y="701"/>
                  </a:cubicBezTo>
                  <a:cubicBezTo>
                    <a:pt x="11308" y="2295"/>
                    <a:pt x="11261" y="3022"/>
                    <a:pt x="10101" y="3215"/>
                  </a:cubicBezTo>
                  <a:cubicBezTo>
                    <a:pt x="8941" y="3407"/>
                    <a:pt x="8360" y="3694"/>
                    <a:pt x="7587" y="3694"/>
                  </a:cubicBezTo>
                  <a:cubicBezTo>
                    <a:pt x="7071" y="3694"/>
                    <a:pt x="6536" y="2986"/>
                    <a:pt x="5949" y="2986"/>
                  </a:cubicBezTo>
                  <a:cubicBezTo>
                    <a:pt x="5655" y="2986"/>
                    <a:pt x="5349" y="3163"/>
                    <a:pt x="5027" y="3694"/>
                  </a:cubicBezTo>
                  <a:cubicBezTo>
                    <a:pt x="4348" y="4818"/>
                    <a:pt x="3788" y="4985"/>
                    <a:pt x="3147" y="4985"/>
                  </a:cubicBezTo>
                  <a:cubicBezTo>
                    <a:pt x="2875" y="4985"/>
                    <a:pt x="2589" y="4955"/>
                    <a:pt x="2273" y="4955"/>
                  </a:cubicBezTo>
                  <a:cubicBezTo>
                    <a:pt x="1205" y="4955"/>
                    <a:pt x="0" y="5002"/>
                    <a:pt x="193" y="5821"/>
                  </a:cubicBezTo>
                  <a:cubicBezTo>
                    <a:pt x="386" y="6642"/>
                    <a:pt x="2220" y="7857"/>
                    <a:pt x="2460" y="7857"/>
                  </a:cubicBezTo>
                  <a:cubicBezTo>
                    <a:pt x="2707" y="7857"/>
                    <a:pt x="4834" y="8629"/>
                    <a:pt x="4734" y="9596"/>
                  </a:cubicBezTo>
                  <a:cubicBezTo>
                    <a:pt x="4641" y="10563"/>
                    <a:pt x="4108" y="12071"/>
                    <a:pt x="4541" y="12358"/>
                  </a:cubicBezTo>
                  <a:cubicBezTo>
                    <a:pt x="10196" y="10748"/>
                    <a:pt x="14883" y="6827"/>
                    <a:pt x="17497" y="1676"/>
                  </a:cubicBezTo>
                  <a:cubicBezTo>
                    <a:pt x="16995" y="1367"/>
                    <a:pt x="16314" y="1003"/>
                    <a:pt x="15223" y="895"/>
                  </a:cubicBezTo>
                  <a:cubicBezTo>
                    <a:pt x="13890" y="764"/>
                    <a:pt x="13542" y="0"/>
                    <a:pt x="13133" y="0"/>
                  </a:cubicBezTo>
                  <a:close/>
                </a:path>
              </a:pathLst>
            </a:custGeom>
            <a:solidFill>
              <a:srgbClr val="ABF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3042691-BD9F-44B6-ECA1-8AB7F5570562}"/>
              </a:ext>
            </a:extLst>
          </p:cNvPr>
          <p:cNvCxnSpPr>
            <a:cxnSpLocks/>
          </p:cNvCxnSpPr>
          <p:nvPr/>
        </p:nvCxnSpPr>
        <p:spPr>
          <a:xfrm flipH="1">
            <a:off x="5742038" y="871793"/>
            <a:ext cx="1492376" cy="2731640"/>
          </a:xfrm>
          <a:prstGeom prst="straightConnector1">
            <a:avLst/>
          </a:prstGeom>
          <a:ln w="19050">
            <a:solidFill>
              <a:srgbClr val="EA5C7A"/>
            </a:solidFill>
            <a:tailEnd type="triangle"/>
          </a:ln>
          <a:effectLst>
            <a:outerShdw blurRad="381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020E100F-FDEC-11CC-DFE8-6930D68895B3}"/>
              </a:ext>
            </a:extLst>
          </p:cNvPr>
          <p:cNvSpPr/>
          <p:nvPr/>
        </p:nvSpPr>
        <p:spPr>
          <a:xfrm>
            <a:off x="4729316" y="832464"/>
            <a:ext cx="2513780" cy="3172542"/>
          </a:xfrm>
          <a:custGeom>
            <a:avLst/>
            <a:gdLst>
              <a:gd name="connsiteX0" fmla="*/ 2513780 w 2513780"/>
              <a:gd name="connsiteY0" fmla="*/ 0 h 3172542"/>
              <a:gd name="connsiteX1" fmla="*/ 2497393 w 2513780"/>
              <a:gd name="connsiteY1" fmla="*/ 6555 h 3172542"/>
              <a:gd name="connsiteX2" fmla="*/ 2379406 w 2513780"/>
              <a:gd name="connsiteY2" fmla="*/ 114709 h 3172542"/>
              <a:gd name="connsiteX3" fmla="*/ 2307303 w 2513780"/>
              <a:gd name="connsiteY3" fmla="*/ 180258 h 3172542"/>
              <a:gd name="connsiteX4" fmla="*/ 2208980 w 2513780"/>
              <a:gd name="connsiteY4" fmla="*/ 278580 h 3172542"/>
              <a:gd name="connsiteX5" fmla="*/ 2166374 w 2513780"/>
              <a:gd name="connsiteY5" fmla="*/ 311355 h 3172542"/>
              <a:gd name="connsiteX6" fmla="*/ 2117213 w 2513780"/>
              <a:gd name="connsiteY6" fmla="*/ 337574 h 3172542"/>
              <a:gd name="connsiteX7" fmla="*/ 2012335 w 2513780"/>
              <a:gd name="connsiteY7" fmla="*/ 439174 h 3172542"/>
              <a:gd name="connsiteX8" fmla="*/ 1979561 w 2513780"/>
              <a:gd name="connsiteY8" fmla="*/ 498167 h 3172542"/>
              <a:gd name="connsiteX9" fmla="*/ 1963174 w 2513780"/>
              <a:gd name="connsiteY9" fmla="*/ 563716 h 3172542"/>
              <a:gd name="connsiteX10" fmla="*/ 1943509 w 2513780"/>
              <a:gd name="connsiteY10" fmla="*/ 652206 h 3172542"/>
              <a:gd name="connsiteX11" fmla="*/ 1884516 w 2513780"/>
              <a:gd name="connsiteY11" fmla="*/ 763638 h 3172542"/>
              <a:gd name="connsiteX12" fmla="*/ 1845187 w 2513780"/>
              <a:gd name="connsiteY12" fmla="*/ 835742 h 3172542"/>
              <a:gd name="connsiteX13" fmla="*/ 1766529 w 2513780"/>
              <a:gd name="connsiteY13" fmla="*/ 927509 h 3172542"/>
              <a:gd name="connsiteX14" fmla="*/ 1723922 w 2513780"/>
              <a:gd name="connsiteY14" fmla="*/ 934064 h 3172542"/>
              <a:gd name="connsiteX15" fmla="*/ 1655097 w 2513780"/>
              <a:gd name="connsiteY15" fmla="*/ 1025832 h 3172542"/>
              <a:gd name="connsiteX16" fmla="*/ 1661651 w 2513780"/>
              <a:gd name="connsiteY16" fmla="*/ 1061884 h 3172542"/>
              <a:gd name="connsiteX17" fmla="*/ 1537109 w 2513780"/>
              <a:gd name="connsiteY17" fmla="*/ 1074993 h 3172542"/>
              <a:gd name="connsiteX18" fmla="*/ 1412568 w 2513780"/>
              <a:gd name="connsiteY18" fmla="*/ 1104490 h 3172542"/>
              <a:gd name="connsiteX19" fmla="*/ 1360129 w 2513780"/>
              <a:gd name="connsiteY19" fmla="*/ 1114322 h 3172542"/>
              <a:gd name="connsiteX20" fmla="*/ 1301135 w 2513780"/>
              <a:gd name="connsiteY20" fmla="*/ 1130709 h 3172542"/>
              <a:gd name="connsiteX21" fmla="*/ 1196258 w 2513780"/>
              <a:gd name="connsiteY21" fmla="*/ 1156929 h 3172542"/>
              <a:gd name="connsiteX22" fmla="*/ 1179871 w 2513780"/>
              <a:gd name="connsiteY22" fmla="*/ 1189703 h 3172542"/>
              <a:gd name="connsiteX23" fmla="*/ 1140542 w 2513780"/>
              <a:gd name="connsiteY23" fmla="*/ 1232309 h 3172542"/>
              <a:gd name="connsiteX24" fmla="*/ 1025832 w 2513780"/>
              <a:gd name="connsiteY24" fmla="*/ 1307690 h 3172542"/>
              <a:gd name="connsiteX25" fmla="*/ 986503 w 2513780"/>
              <a:gd name="connsiteY25" fmla="*/ 1314245 h 3172542"/>
              <a:gd name="connsiteX26" fmla="*/ 911122 w 2513780"/>
              <a:gd name="connsiteY26" fmla="*/ 1265084 h 3172542"/>
              <a:gd name="connsiteX27" fmla="*/ 907845 w 2513780"/>
              <a:gd name="connsiteY27" fmla="*/ 1199535 h 3172542"/>
              <a:gd name="connsiteX28" fmla="*/ 911122 w 2513780"/>
              <a:gd name="connsiteY28" fmla="*/ 1160206 h 3172542"/>
              <a:gd name="connsiteX29" fmla="*/ 920955 w 2513780"/>
              <a:gd name="connsiteY29" fmla="*/ 1130709 h 3172542"/>
              <a:gd name="connsiteX30" fmla="*/ 924232 w 2513780"/>
              <a:gd name="connsiteY30" fmla="*/ 1065161 h 3172542"/>
              <a:gd name="connsiteX31" fmla="*/ 930787 w 2513780"/>
              <a:gd name="connsiteY31" fmla="*/ 1029109 h 3172542"/>
              <a:gd name="connsiteX32" fmla="*/ 934064 w 2513780"/>
              <a:gd name="connsiteY32" fmla="*/ 999613 h 3172542"/>
              <a:gd name="connsiteX33" fmla="*/ 953729 w 2513780"/>
              <a:gd name="connsiteY33" fmla="*/ 973393 h 3172542"/>
              <a:gd name="connsiteX34" fmla="*/ 996335 w 2513780"/>
              <a:gd name="connsiteY34" fmla="*/ 934064 h 3172542"/>
              <a:gd name="connsiteX35" fmla="*/ 950451 w 2513780"/>
              <a:gd name="connsiteY35" fmla="*/ 973393 h 3172542"/>
              <a:gd name="connsiteX36" fmla="*/ 730864 w 2513780"/>
              <a:gd name="connsiteY36" fmla="*/ 1019277 h 3172542"/>
              <a:gd name="connsiteX37" fmla="*/ 675148 w 2513780"/>
              <a:gd name="connsiteY37" fmla="*/ 1071716 h 3172542"/>
              <a:gd name="connsiteX38" fmla="*/ 658761 w 2513780"/>
              <a:gd name="connsiteY38" fmla="*/ 1117600 h 3172542"/>
              <a:gd name="connsiteX39" fmla="*/ 655484 w 2513780"/>
              <a:gd name="connsiteY39" fmla="*/ 1183148 h 3172542"/>
              <a:gd name="connsiteX40" fmla="*/ 691535 w 2513780"/>
              <a:gd name="connsiteY40" fmla="*/ 1310967 h 3172542"/>
              <a:gd name="connsiteX41" fmla="*/ 675148 w 2513780"/>
              <a:gd name="connsiteY41" fmla="*/ 1340464 h 3172542"/>
              <a:gd name="connsiteX42" fmla="*/ 537497 w 2513780"/>
              <a:gd name="connsiteY42" fmla="*/ 1468284 h 3172542"/>
              <a:gd name="connsiteX43" fmla="*/ 498168 w 2513780"/>
              <a:gd name="connsiteY43" fmla="*/ 1556774 h 3172542"/>
              <a:gd name="connsiteX44" fmla="*/ 501445 w 2513780"/>
              <a:gd name="connsiteY44" fmla="*/ 1632155 h 3172542"/>
              <a:gd name="connsiteX45" fmla="*/ 540774 w 2513780"/>
              <a:gd name="connsiteY45" fmla="*/ 1779638 h 3172542"/>
              <a:gd name="connsiteX46" fmla="*/ 563716 w 2513780"/>
              <a:gd name="connsiteY46" fmla="*/ 1858296 h 3172542"/>
              <a:gd name="connsiteX47" fmla="*/ 580103 w 2513780"/>
              <a:gd name="connsiteY47" fmla="*/ 1917290 h 3172542"/>
              <a:gd name="connsiteX48" fmla="*/ 589935 w 2513780"/>
              <a:gd name="connsiteY48" fmla="*/ 1953342 h 3172542"/>
              <a:gd name="connsiteX49" fmla="*/ 596490 w 2513780"/>
              <a:gd name="connsiteY49" fmla="*/ 1982838 h 3172542"/>
              <a:gd name="connsiteX50" fmla="*/ 580103 w 2513780"/>
              <a:gd name="connsiteY50" fmla="*/ 2058219 h 3172542"/>
              <a:gd name="connsiteX51" fmla="*/ 547329 w 2513780"/>
              <a:gd name="connsiteY51" fmla="*/ 2107380 h 3172542"/>
              <a:gd name="connsiteX52" fmla="*/ 439174 w 2513780"/>
              <a:gd name="connsiteY52" fmla="*/ 2202426 h 3172542"/>
              <a:gd name="connsiteX53" fmla="*/ 396568 w 2513780"/>
              <a:gd name="connsiteY53" fmla="*/ 2208980 h 3172542"/>
              <a:gd name="connsiteX54" fmla="*/ 268748 w 2513780"/>
              <a:gd name="connsiteY54" fmla="*/ 2241755 h 3172542"/>
              <a:gd name="connsiteX55" fmla="*/ 176980 w 2513780"/>
              <a:gd name="connsiteY55" fmla="*/ 2369574 h 3172542"/>
              <a:gd name="connsiteX56" fmla="*/ 91768 w 2513780"/>
              <a:gd name="connsiteY56" fmla="*/ 2487561 h 3172542"/>
              <a:gd name="connsiteX57" fmla="*/ 88490 w 2513780"/>
              <a:gd name="connsiteY57" fmla="*/ 2553109 h 3172542"/>
              <a:gd name="connsiteX58" fmla="*/ 124542 w 2513780"/>
              <a:gd name="connsiteY58" fmla="*/ 2638322 h 3172542"/>
              <a:gd name="connsiteX59" fmla="*/ 170426 w 2513780"/>
              <a:gd name="connsiteY59" fmla="*/ 2726813 h 3172542"/>
              <a:gd name="connsiteX60" fmla="*/ 134374 w 2513780"/>
              <a:gd name="connsiteY60" fmla="*/ 2808748 h 3172542"/>
              <a:gd name="connsiteX61" fmla="*/ 32774 w 2513780"/>
              <a:gd name="connsiteY61" fmla="*/ 2920180 h 3172542"/>
              <a:gd name="connsiteX62" fmla="*/ 0 w 2513780"/>
              <a:gd name="connsiteY62" fmla="*/ 2972619 h 3172542"/>
              <a:gd name="connsiteX63" fmla="*/ 42606 w 2513780"/>
              <a:gd name="connsiteY63" fmla="*/ 3025058 h 3172542"/>
              <a:gd name="connsiteX64" fmla="*/ 58993 w 2513780"/>
              <a:gd name="connsiteY64" fmla="*/ 3038167 h 3172542"/>
              <a:gd name="connsiteX65" fmla="*/ 173703 w 2513780"/>
              <a:gd name="connsiteY65" fmla="*/ 3097161 h 3172542"/>
              <a:gd name="connsiteX66" fmla="*/ 203200 w 2513780"/>
              <a:gd name="connsiteY66" fmla="*/ 3113548 h 3172542"/>
              <a:gd name="connsiteX67" fmla="*/ 258916 w 2513780"/>
              <a:gd name="connsiteY67" fmla="*/ 3149600 h 3172542"/>
              <a:gd name="connsiteX68" fmla="*/ 311355 w 2513780"/>
              <a:gd name="connsiteY68" fmla="*/ 3169264 h 3172542"/>
              <a:gd name="connsiteX69" fmla="*/ 370348 w 2513780"/>
              <a:gd name="connsiteY69" fmla="*/ 3172542 h 3172542"/>
              <a:gd name="connsiteX70" fmla="*/ 439174 w 2513780"/>
              <a:gd name="connsiteY70" fmla="*/ 3090606 h 3172542"/>
              <a:gd name="connsiteX71" fmla="*/ 481780 w 2513780"/>
              <a:gd name="connsiteY71" fmla="*/ 2992284 h 3172542"/>
              <a:gd name="connsiteX72" fmla="*/ 508000 w 2513780"/>
              <a:gd name="connsiteY72" fmla="*/ 2975896 h 3172542"/>
              <a:gd name="connsiteX73" fmla="*/ 622709 w 2513780"/>
              <a:gd name="connsiteY73" fmla="*/ 2998838 h 3172542"/>
              <a:gd name="connsiteX74" fmla="*/ 665316 w 2513780"/>
              <a:gd name="connsiteY74" fmla="*/ 3021780 h 3172542"/>
              <a:gd name="connsiteX75" fmla="*/ 704645 w 2513780"/>
              <a:gd name="connsiteY75" fmla="*/ 3028335 h 3172542"/>
              <a:gd name="connsiteX76" fmla="*/ 721032 w 2513780"/>
              <a:gd name="connsiteY76" fmla="*/ 3018503 h 3172542"/>
              <a:gd name="connsiteX77" fmla="*/ 750529 w 2513780"/>
              <a:gd name="connsiteY77" fmla="*/ 2992284 h 3172542"/>
              <a:gd name="connsiteX78" fmla="*/ 766916 w 2513780"/>
              <a:gd name="connsiteY78" fmla="*/ 2985729 h 3172542"/>
              <a:gd name="connsiteX79" fmla="*/ 786580 w 2513780"/>
              <a:gd name="connsiteY79" fmla="*/ 2969342 h 3172542"/>
              <a:gd name="connsiteX80" fmla="*/ 812800 w 2513780"/>
              <a:gd name="connsiteY80" fmla="*/ 2952955 h 3172542"/>
              <a:gd name="connsiteX81" fmla="*/ 825909 w 2513780"/>
              <a:gd name="connsiteY81" fmla="*/ 2936567 h 3172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513780" h="3172542">
                <a:moveTo>
                  <a:pt x="2513780" y="0"/>
                </a:moveTo>
                <a:cubicBezTo>
                  <a:pt x="2508318" y="2185"/>
                  <a:pt x="2502124" y="3058"/>
                  <a:pt x="2497393" y="6555"/>
                </a:cubicBezTo>
                <a:cubicBezTo>
                  <a:pt x="2433366" y="53880"/>
                  <a:pt x="2438759" y="58953"/>
                  <a:pt x="2379406" y="114709"/>
                </a:cubicBezTo>
                <a:cubicBezTo>
                  <a:pt x="2329525" y="161567"/>
                  <a:pt x="2341862" y="143395"/>
                  <a:pt x="2307303" y="180258"/>
                </a:cubicBezTo>
                <a:cubicBezTo>
                  <a:pt x="2269666" y="220405"/>
                  <a:pt x="2263686" y="236497"/>
                  <a:pt x="2208980" y="278580"/>
                </a:cubicBezTo>
                <a:cubicBezTo>
                  <a:pt x="2194778" y="289505"/>
                  <a:pt x="2181446" y="301666"/>
                  <a:pt x="2166374" y="311355"/>
                </a:cubicBezTo>
                <a:cubicBezTo>
                  <a:pt x="2150752" y="321398"/>
                  <a:pt x="2132428" y="326924"/>
                  <a:pt x="2117213" y="337574"/>
                </a:cubicBezTo>
                <a:cubicBezTo>
                  <a:pt x="2090459" y="356302"/>
                  <a:pt x="2029494" y="416295"/>
                  <a:pt x="2012335" y="439174"/>
                </a:cubicBezTo>
                <a:cubicBezTo>
                  <a:pt x="1998838" y="457170"/>
                  <a:pt x="1990486" y="478503"/>
                  <a:pt x="1979561" y="498167"/>
                </a:cubicBezTo>
                <a:cubicBezTo>
                  <a:pt x="1974099" y="520017"/>
                  <a:pt x="1968192" y="541760"/>
                  <a:pt x="1963174" y="563716"/>
                </a:cubicBezTo>
                <a:cubicBezTo>
                  <a:pt x="1961343" y="571727"/>
                  <a:pt x="1948783" y="640654"/>
                  <a:pt x="1943509" y="652206"/>
                </a:cubicBezTo>
                <a:cubicBezTo>
                  <a:pt x="1926055" y="690438"/>
                  <a:pt x="1904362" y="726591"/>
                  <a:pt x="1884516" y="763638"/>
                </a:cubicBezTo>
                <a:cubicBezTo>
                  <a:pt x="1871588" y="787771"/>
                  <a:pt x="1860647" y="813147"/>
                  <a:pt x="1845187" y="835742"/>
                </a:cubicBezTo>
                <a:cubicBezTo>
                  <a:pt x="1826070" y="863682"/>
                  <a:pt x="1802132" y="911191"/>
                  <a:pt x="1766529" y="927509"/>
                </a:cubicBezTo>
                <a:cubicBezTo>
                  <a:pt x="1753466" y="933496"/>
                  <a:pt x="1738124" y="931879"/>
                  <a:pt x="1723922" y="934064"/>
                </a:cubicBezTo>
                <a:cubicBezTo>
                  <a:pt x="1567558" y="929466"/>
                  <a:pt x="1606845" y="897159"/>
                  <a:pt x="1655097" y="1025832"/>
                </a:cubicBezTo>
                <a:cubicBezTo>
                  <a:pt x="1659386" y="1037269"/>
                  <a:pt x="1659466" y="1049867"/>
                  <a:pt x="1661651" y="1061884"/>
                </a:cubicBezTo>
                <a:cubicBezTo>
                  <a:pt x="1556074" y="1082997"/>
                  <a:pt x="1757614" y="1044122"/>
                  <a:pt x="1537109" y="1074993"/>
                </a:cubicBezTo>
                <a:cubicBezTo>
                  <a:pt x="1505355" y="1079439"/>
                  <a:pt x="1446578" y="1097050"/>
                  <a:pt x="1412568" y="1104490"/>
                </a:cubicBezTo>
                <a:cubicBezTo>
                  <a:pt x="1395195" y="1108290"/>
                  <a:pt x="1377441" y="1110249"/>
                  <a:pt x="1360129" y="1114322"/>
                </a:cubicBezTo>
                <a:cubicBezTo>
                  <a:pt x="1340262" y="1118996"/>
                  <a:pt x="1320966" y="1125885"/>
                  <a:pt x="1301135" y="1130709"/>
                </a:cubicBezTo>
                <a:cubicBezTo>
                  <a:pt x="1185342" y="1158875"/>
                  <a:pt x="1286445" y="1129178"/>
                  <a:pt x="1196258" y="1156929"/>
                </a:cubicBezTo>
                <a:cubicBezTo>
                  <a:pt x="1190796" y="1167854"/>
                  <a:pt x="1187131" y="1179881"/>
                  <a:pt x="1179871" y="1189703"/>
                </a:cubicBezTo>
                <a:cubicBezTo>
                  <a:pt x="1168383" y="1205246"/>
                  <a:pt x="1154446" y="1218884"/>
                  <a:pt x="1140542" y="1232309"/>
                </a:cubicBezTo>
                <a:cubicBezTo>
                  <a:pt x="1094653" y="1276616"/>
                  <a:pt x="1084903" y="1288000"/>
                  <a:pt x="1025832" y="1307690"/>
                </a:cubicBezTo>
                <a:cubicBezTo>
                  <a:pt x="1013224" y="1311893"/>
                  <a:pt x="999613" y="1312060"/>
                  <a:pt x="986503" y="1314245"/>
                </a:cubicBezTo>
                <a:cubicBezTo>
                  <a:pt x="965803" y="1305373"/>
                  <a:pt x="920662" y="1292750"/>
                  <a:pt x="911122" y="1265084"/>
                </a:cubicBezTo>
                <a:cubicBezTo>
                  <a:pt x="903990" y="1244402"/>
                  <a:pt x="908937" y="1221385"/>
                  <a:pt x="907845" y="1199535"/>
                </a:cubicBezTo>
                <a:cubicBezTo>
                  <a:pt x="908937" y="1186425"/>
                  <a:pt x="908660" y="1173129"/>
                  <a:pt x="911122" y="1160206"/>
                </a:cubicBezTo>
                <a:cubicBezTo>
                  <a:pt x="913061" y="1150025"/>
                  <a:pt x="919539" y="1140976"/>
                  <a:pt x="920955" y="1130709"/>
                </a:cubicBezTo>
                <a:cubicBezTo>
                  <a:pt x="923944" y="1109038"/>
                  <a:pt x="922125" y="1086936"/>
                  <a:pt x="924232" y="1065161"/>
                </a:cubicBezTo>
                <a:cubicBezTo>
                  <a:pt x="925409" y="1053003"/>
                  <a:pt x="928975" y="1041188"/>
                  <a:pt x="930787" y="1029109"/>
                </a:cubicBezTo>
                <a:cubicBezTo>
                  <a:pt x="932254" y="1019326"/>
                  <a:pt x="930297" y="1008760"/>
                  <a:pt x="934064" y="999613"/>
                </a:cubicBezTo>
                <a:cubicBezTo>
                  <a:pt x="938224" y="989511"/>
                  <a:pt x="946501" y="981585"/>
                  <a:pt x="953729" y="973393"/>
                </a:cubicBezTo>
                <a:cubicBezTo>
                  <a:pt x="975484" y="948737"/>
                  <a:pt x="976660" y="948820"/>
                  <a:pt x="996335" y="934064"/>
                </a:cubicBezTo>
                <a:cubicBezTo>
                  <a:pt x="1024648" y="941143"/>
                  <a:pt x="1049893" y="944146"/>
                  <a:pt x="950451" y="973393"/>
                </a:cubicBezTo>
                <a:cubicBezTo>
                  <a:pt x="878713" y="994492"/>
                  <a:pt x="730864" y="1019277"/>
                  <a:pt x="730864" y="1019277"/>
                </a:cubicBezTo>
                <a:cubicBezTo>
                  <a:pt x="712208" y="1033788"/>
                  <a:pt x="687228" y="1050344"/>
                  <a:pt x="675148" y="1071716"/>
                </a:cubicBezTo>
                <a:cubicBezTo>
                  <a:pt x="667157" y="1085855"/>
                  <a:pt x="664223" y="1102305"/>
                  <a:pt x="658761" y="1117600"/>
                </a:cubicBezTo>
                <a:cubicBezTo>
                  <a:pt x="657669" y="1139449"/>
                  <a:pt x="651828" y="1161579"/>
                  <a:pt x="655484" y="1183148"/>
                </a:cubicBezTo>
                <a:cubicBezTo>
                  <a:pt x="662882" y="1226794"/>
                  <a:pt x="691535" y="1310967"/>
                  <a:pt x="691535" y="1310967"/>
                </a:cubicBezTo>
                <a:cubicBezTo>
                  <a:pt x="686073" y="1320799"/>
                  <a:pt x="682748" y="1332173"/>
                  <a:pt x="675148" y="1340464"/>
                </a:cubicBezTo>
                <a:cubicBezTo>
                  <a:pt x="640714" y="1378029"/>
                  <a:pt x="561374" y="1428489"/>
                  <a:pt x="537497" y="1468284"/>
                </a:cubicBezTo>
                <a:cubicBezTo>
                  <a:pt x="507699" y="1517946"/>
                  <a:pt x="522072" y="1489044"/>
                  <a:pt x="498168" y="1556774"/>
                </a:cubicBezTo>
                <a:cubicBezTo>
                  <a:pt x="499260" y="1581901"/>
                  <a:pt x="496722" y="1607452"/>
                  <a:pt x="501445" y="1632155"/>
                </a:cubicBezTo>
                <a:cubicBezTo>
                  <a:pt x="510999" y="1682129"/>
                  <a:pt x="527267" y="1730585"/>
                  <a:pt x="540774" y="1779638"/>
                </a:cubicBezTo>
                <a:cubicBezTo>
                  <a:pt x="548025" y="1805970"/>
                  <a:pt x="556213" y="1832035"/>
                  <a:pt x="563716" y="1858296"/>
                </a:cubicBezTo>
                <a:cubicBezTo>
                  <a:pt x="569323" y="1877920"/>
                  <a:pt x="574676" y="1897616"/>
                  <a:pt x="580103" y="1917290"/>
                </a:cubicBezTo>
                <a:cubicBezTo>
                  <a:pt x="583415" y="1929298"/>
                  <a:pt x="587233" y="1941182"/>
                  <a:pt x="589935" y="1953342"/>
                </a:cubicBezTo>
                <a:lnTo>
                  <a:pt x="596490" y="1982838"/>
                </a:lnTo>
                <a:cubicBezTo>
                  <a:pt x="591028" y="2007965"/>
                  <a:pt x="589544" y="2034301"/>
                  <a:pt x="580103" y="2058219"/>
                </a:cubicBezTo>
                <a:cubicBezTo>
                  <a:pt x="572872" y="2076538"/>
                  <a:pt x="559895" y="2092215"/>
                  <a:pt x="547329" y="2107380"/>
                </a:cubicBezTo>
                <a:cubicBezTo>
                  <a:pt x="521739" y="2138264"/>
                  <a:pt x="480723" y="2185499"/>
                  <a:pt x="439174" y="2202426"/>
                </a:cubicBezTo>
                <a:cubicBezTo>
                  <a:pt x="425867" y="2207847"/>
                  <a:pt x="410673" y="2206237"/>
                  <a:pt x="396568" y="2208980"/>
                </a:cubicBezTo>
                <a:cubicBezTo>
                  <a:pt x="321423" y="2223591"/>
                  <a:pt x="332817" y="2221732"/>
                  <a:pt x="268748" y="2241755"/>
                </a:cubicBezTo>
                <a:cubicBezTo>
                  <a:pt x="241275" y="2296697"/>
                  <a:pt x="261353" y="2258448"/>
                  <a:pt x="176980" y="2369574"/>
                </a:cubicBezTo>
                <a:cubicBezTo>
                  <a:pt x="100238" y="2470649"/>
                  <a:pt x="153790" y="2391707"/>
                  <a:pt x="91768" y="2487561"/>
                </a:cubicBezTo>
                <a:cubicBezTo>
                  <a:pt x="90675" y="2509410"/>
                  <a:pt x="87035" y="2531281"/>
                  <a:pt x="88490" y="2553109"/>
                </a:cubicBezTo>
                <a:cubicBezTo>
                  <a:pt x="90018" y="2576039"/>
                  <a:pt x="117069" y="2624622"/>
                  <a:pt x="124542" y="2638322"/>
                </a:cubicBezTo>
                <a:cubicBezTo>
                  <a:pt x="171028" y="2723544"/>
                  <a:pt x="145084" y="2663458"/>
                  <a:pt x="170426" y="2726813"/>
                </a:cubicBezTo>
                <a:cubicBezTo>
                  <a:pt x="158409" y="2754125"/>
                  <a:pt x="151678" y="2784440"/>
                  <a:pt x="134374" y="2808748"/>
                </a:cubicBezTo>
                <a:cubicBezTo>
                  <a:pt x="105223" y="2849698"/>
                  <a:pt x="64646" y="2881311"/>
                  <a:pt x="32774" y="2920180"/>
                </a:cubicBezTo>
                <a:cubicBezTo>
                  <a:pt x="19704" y="2936119"/>
                  <a:pt x="10925" y="2955139"/>
                  <a:pt x="0" y="2972619"/>
                </a:cubicBezTo>
                <a:cubicBezTo>
                  <a:pt x="16785" y="2996118"/>
                  <a:pt x="20290" y="3002742"/>
                  <a:pt x="42606" y="3025058"/>
                </a:cubicBezTo>
                <a:cubicBezTo>
                  <a:pt x="47552" y="3030004"/>
                  <a:pt x="52995" y="3034568"/>
                  <a:pt x="58993" y="3038167"/>
                </a:cubicBezTo>
                <a:cubicBezTo>
                  <a:pt x="132676" y="3082376"/>
                  <a:pt x="107537" y="3064078"/>
                  <a:pt x="173703" y="3097161"/>
                </a:cubicBezTo>
                <a:cubicBezTo>
                  <a:pt x="183763" y="3102191"/>
                  <a:pt x="193621" y="3107653"/>
                  <a:pt x="203200" y="3113548"/>
                </a:cubicBezTo>
                <a:cubicBezTo>
                  <a:pt x="222039" y="3125142"/>
                  <a:pt x="239251" y="3139470"/>
                  <a:pt x="258916" y="3149600"/>
                </a:cubicBezTo>
                <a:cubicBezTo>
                  <a:pt x="275512" y="3158149"/>
                  <a:pt x="293070" y="3165499"/>
                  <a:pt x="311355" y="3169264"/>
                </a:cubicBezTo>
                <a:cubicBezTo>
                  <a:pt x="330645" y="3173236"/>
                  <a:pt x="350684" y="3171449"/>
                  <a:pt x="370348" y="3172542"/>
                </a:cubicBezTo>
                <a:cubicBezTo>
                  <a:pt x="406154" y="3139720"/>
                  <a:pt x="417365" y="3135586"/>
                  <a:pt x="439174" y="3090606"/>
                </a:cubicBezTo>
                <a:cubicBezTo>
                  <a:pt x="449750" y="3068794"/>
                  <a:pt x="462104" y="3014771"/>
                  <a:pt x="481780" y="2992284"/>
                </a:cubicBezTo>
                <a:cubicBezTo>
                  <a:pt x="488567" y="2984527"/>
                  <a:pt x="499260" y="2981359"/>
                  <a:pt x="508000" y="2975896"/>
                </a:cubicBezTo>
                <a:cubicBezTo>
                  <a:pt x="546236" y="2983543"/>
                  <a:pt x="585275" y="2987920"/>
                  <a:pt x="622709" y="2998838"/>
                </a:cubicBezTo>
                <a:cubicBezTo>
                  <a:pt x="638194" y="3003355"/>
                  <a:pt x="650576" y="3015229"/>
                  <a:pt x="665316" y="3021780"/>
                </a:cubicBezTo>
                <a:cubicBezTo>
                  <a:pt x="669860" y="3023800"/>
                  <a:pt x="703116" y="3028117"/>
                  <a:pt x="704645" y="3028335"/>
                </a:cubicBezTo>
                <a:cubicBezTo>
                  <a:pt x="710107" y="3025058"/>
                  <a:pt x="716058" y="3022482"/>
                  <a:pt x="721032" y="3018503"/>
                </a:cubicBezTo>
                <a:cubicBezTo>
                  <a:pt x="736153" y="3006406"/>
                  <a:pt x="734865" y="3000986"/>
                  <a:pt x="750529" y="2992284"/>
                </a:cubicBezTo>
                <a:cubicBezTo>
                  <a:pt x="755672" y="2989427"/>
                  <a:pt x="761454" y="2987914"/>
                  <a:pt x="766916" y="2985729"/>
                </a:cubicBezTo>
                <a:cubicBezTo>
                  <a:pt x="773471" y="2980267"/>
                  <a:pt x="779637" y="2974301"/>
                  <a:pt x="786580" y="2969342"/>
                </a:cubicBezTo>
                <a:cubicBezTo>
                  <a:pt x="794967" y="2963351"/>
                  <a:pt x="812800" y="2952955"/>
                  <a:pt x="812800" y="2952955"/>
                </a:cubicBezTo>
                <a:cubicBezTo>
                  <a:pt x="823194" y="2935630"/>
                  <a:pt x="816262" y="2936567"/>
                  <a:pt x="825909" y="2936567"/>
                </a:cubicBezTo>
              </a:path>
            </a:pathLst>
          </a:custGeom>
          <a:noFill/>
          <a:ln>
            <a:solidFill>
              <a:srgbClr val="EA5C7A"/>
            </a:solidFill>
            <a:tailEnd type="triangle"/>
          </a:ln>
          <a:effectLst>
            <a:outerShdw blurRad="38100" algn="ctr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11" name="Esplosione: 8 punte 10">
            <a:extLst>
              <a:ext uri="{FF2B5EF4-FFF2-40B4-BE49-F238E27FC236}">
                <a16:creationId xmlns:a16="http://schemas.microsoft.com/office/drawing/2014/main" id="{99265F61-01E4-2719-42CA-7DBD680A3CDB}"/>
              </a:ext>
            </a:extLst>
          </p:cNvPr>
          <p:cNvSpPr/>
          <p:nvPr/>
        </p:nvSpPr>
        <p:spPr>
          <a:xfrm>
            <a:off x="7123277" y="721463"/>
            <a:ext cx="241084" cy="271594"/>
          </a:xfrm>
          <a:prstGeom prst="irregularSeal1">
            <a:avLst/>
          </a:prstGeom>
          <a:solidFill>
            <a:srgbClr val="F4AABA"/>
          </a:solidFill>
          <a:ln w="12700">
            <a:solidFill>
              <a:srgbClr val="EA5C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18" name="Google Shape;26687;p78">
            <a:extLst>
              <a:ext uri="{FF2B5EF4-FFF2-40B4-BE49-F238E27FC236}">
                <a16:creationId xmlns:a16="http://schemas.microsoft.com/office/drawing/2014/main" id="{55718C38-C6C2-F178-F006-95082E024522}"/>
              </a:ext>
            </a:extLst>
          </p:cNvPr>
          <p:cNvSpPr txBox="1"/>
          <p:nvPr/>
        </p:nvSpPr>
        <p:spPr>
          <a:xfrm>
            <a:off x="5160379" y="1300294"/>
            <a:ext cx="2368811" cy="3093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2000" b="1" dirty="0">
              <a:ln w="6350">
                <a:solidFill>
                  <a:schemeClr val="tx1"/>
                </a:solidFill>
              </a:ln>
              <a:solidFill>
                <a:srgbClr val="F4AABA"/>
              </a:solidFill>
              <a:latin typeface="Proxima Nova" panose="020B0604020202020204" charset="0"/>
              <a:ea typeface="Big Shoulders Text"/>
              <a:cs typeface="Big Shoulders Text"/>
              <a:sym typeface="Big Shoulders Text"/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045E4F7C-C701-A716-B0D4-E1FDED43C428}"/>
              </a:ext>
            </a:extLst>
          </p:cNvPr>
          <p:cNvSpPr/>
          <p:nvPr/>
        </p:nvSpPr>
        <p:spPr>
          <a:xfrm>
            <a:off x="4216770" y="2548226"/>
            <a:ext cx="766480" cy="284705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Google Shape;26687;p78">
                <a:extLst>
                  <a:ext uri="{FF2B5EF4-FFF2-40B4-BE49-F238E27FC236}">
                    <a16:creationId xmlns:a16="http://schemas.microsoft.com/office/drawing/2014/main" id="{B76DFDAF-B119-263B-E704-C84C34BA26F4}"/>
                  </a:ext>
                </a:extLst>
              </p:cNvPr>
              <p:cNvSpPr txBox="1"/>
              <p:nvPr/>
            </p:nvSpPr>
            <p:spPr>
              <a:xfrm>
                <a:off x="4174918" y="2524347"/>
                <a:ext cx="843503" cy="309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1" i="1" dirty="0" smtClean="0">
                            <a:ln w="6350">
                              <a:solidFill>
                                <a:schemeClr val="tx1"/>
                              </a:solidFill>
                            </a:ln>
                            <a:solidFill>
                              <a:srgbClr val="F4AABA"/>
                            </a:solidFill>
                            <a:latin typeface="Cambria Math" panose="02040503050406030204" pitchFamily="18" charset="0"/>
                            <a:ea typeface="Big Shoulders Text"/>
                            <a:cs typeface="Big Shoulders Text"/>
                            <a:sym typeface="Big Shoulders Text"/>
                          </a:rPr>
                        </m:ctrlPr>
                      </m:sSupPr>
                      <m:e>
                        <m:r>
                          <a:rPr lang="it-IT" sz="1600" b="1" i="1" dirty="0" smtClean="0">
                            <a:ln w="6350">
                              <a:solidFill>
                                <a:schemeClr val="tx1"/>
                              </a:solidFill>
                            </a:ln>
                            <a:solidFill>
                              <a:srgbClr val="F4AABA"/>
                            </a:solidFill>
                            <a:latin typeface="Cambria Math" panose="02040503050406030204" pitchFamily="18" charset="0"/>
                            <a:ea typeface="Big Shoulders Text"/>
                            <a:cs typeface="Big Shoulders Text"/>
                            <a:sym typeface="Big Shoulders Text"/>
                          </a:rPr>
                          <m:t>𝒆</m:t>
                        </m:r>
                      </m:e>
                      <m:sup>
                        <m:r>
                          <a:rPr lang="it-IT" sz="1600" b="1" i="1" dirty="0" smtClean="0">
                            <a:ln w="6350">
                              <a:solidFill>
                                <a:schemeClr val="tx1"/>
                              </a:solidFill>
                            </a:ln>
                            <a:solidFill>
                              <a:srgbClr val="F4AABA"/>
                            </a:solidFill>
                            <a:latin typeface="Cambria Math" panose="02040503050406030204" pitchFamily="18" charset="0"/>
                            <a:ea typeface="Big Shoulders Text"/>
                            <a:cs typeface="Big Shoulders Text"/>
                            <a:sym typeface="Big Shoulders Text"/>
                          </a:rPr>
                          <m:t>+</m:t>
                        </m:r>
                      </m:sup>
                    </m:sSup>
                    <m:r>
                      <a:rPr lang="it-IT" sz="1600" b="1" i="1" dirty="0" smtClean="0">
                        <a:ln w="6350">
                          <a:solidFill>
                            <a:schemeClr val="tx1"/>
                          </a:solidFill>
                        </a:ln>
                        <a:solidFill>
                          <a:srgbClr val="F4AABA"/>
                        </a:solidFill>
                        <a:latin typeface="Cambria Math" panose="02040503050406030204" pitchFamily="18" charset="0"/>
                        <a:ea typeface="Big Shoulders Text"/>
                        <a:cs typeface="Big Shoulders Text"/>
                        <a:sym typeface="Big Shoulders Text"/>
                      </a:rPr>
                      <m:t>,</m:t>
                    </m:r>
                    <m:acc>
                      <m:accPr>
                        <m:chr m:val="̅"/>
                        <m:ctrlPr>
                          <a:rPr lang="it-IT" sz="1600" b="1" i="1" dirty="0" smtClean="0">
                            <a:ln w="6350">
                              <a:solidFill>
                                <a:schemeClr val="tx1"/>
                              </a:solidFill>
                            </a:ln>
                            <a:solidFill>
                              <a:srgbClr val="F4AABA"/>
                            </a:solidFill>
                            <a:latin typeface="Cambria Math" panose="02040503050406030204" pitchFamily="18" charset="0"/>
                            <a:ea typeface="Big Shoulders Text"/>
                            <a:cs typeface="Big Shoulders Text"/>
                            <a:sym typeface="Big Shoulders Text"/>
                          </a:rPr>
                        </m:ctrlPr>
                      </m:accPr>
                      <m:e>
                        <m:r>
                          <a:rPr lang="it-IT" sz="1600" b="1" i="1" dirty="0" smtClean="0">
                            <a:ln w="6350">
                              <a:solidFill>
                                <a:schemeClr val="tx1"/>
                              </a:solidFill>
                            </a:ln>
                            <a:solidFill>
                              <a:srgbClr val="F4AABA"/>
                            </a:solidFill>
                            <a:latin typeface="Cambria Math" panose="02040503050406030204" pitchFamily="18" charset="0"/>
                            <a:ea typeface="Big Shoulders Text"/>
                            <a:cs typeface="Big Shoulders Text"/>
                            <a:sym typeface="Big Shoulders Text"/>
                          </a:rPr>
                          <m:t>𝒑</m:t>
                        </m:r>
                      </m:e>
                    </m:acc>
                  </m:oMath>
                </a14:m>
                <a:r>
                  <a:rPr lang="it-IT" sz="1600" b="1" dirty="0">
                    <a:ln w="6350">
                      <a:solidFill>
                        <a:schemeClr val="tx1"/>
                      </a:solidFill>
                    </a:ln>
                    <a:solidFill>
                      <a:srgbClr val="F4AABA"/>
                    </a:solidFill>
                    <a:latin typeface="Proxima Nova" panose="020B0604020202020204" charset="0"/>
                    <a:ea typeface="Big Shoulders Text"/>
                    <a:cs typeface="Big Shoulders Text"/>
                    <a:sym typeface="Big Shoulders Text"/>
                  </a:rPr>
                  <a:t>,…</a:t>
                </a:r>
              </a:p>
            </p:txBody>
          </p:sp>
        </mc:Choice>
        <mc:Fallback xmlns="">
          <p:sp>
            <p:nvSpPr>
              <p:cNvPr id="19" name="Google Shape;26687;p78">
                <a:extLst>
                  <a:ext uri="{FF2B5EF4-FFF2-40B4-BE49-F238E27FC236}">
                    <a16:creationId xmlns:a16="http://schemas.microsoft.com/office/drawing/2014/main" id="{B76DFDAF-B119-263B-E704-C84C34BA2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918" y="2524347"/>
                <a:ext cx="843503" cy="3093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20898598-A0E1-DADB-B3E0-B60B8140CDFB}"/>
              </a:ext>
            </a:extLst>
          </p:cNvPr>
          <p:cNvSpPr/>
          <p:nvPr/>
        </p:nvSpPr>
        <p:spPr>
          <a:xfrm>
            <a:off x="6516079" y="2408630"/>
            <a:ext cx="676205" cy="284705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26687;p78">
                <a:extLst>
                  <a:ext uri="{FF2B5EF4-FFF2-40B4-BE49-F238E27FC236}">
                    <a16:creationId xmlns:a16="http://schemas.microsoft.com/office/drawing/2014/main" id="{13016D52-DBBF-2E86-14B4-991FB57C926B}"/>
                  </a:ext>
                </a:extLst>
              </p:cNvPr>
              <p:cNvSpPr txBox="1"/>
              <p:nvPr/>
            </p:nvSpPr>
            <p:spPr>
              <a:xfrm>
                <a:off x="6486513" y="2381574"/>
                <a:ext cx="694587" cy="309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rgbClr val="F4AABA"/>
                          </a:solidFill>
                          <a:latin typeface="Cambria Math" panose="02040503050406030204" pitchFamily="18" charset="0"/>
                          <a:ea typeface="Big Shoulders Text"/>
                          <a:cs typeface="Big Shoulders Text"/>
                          <a:sym typeface="Big Shoulders Text"/>
                        </a:rPr>
                        <m:t>𝜸</m:t>
                      </m:r>
                      <m:r>
                        <a:rPr lang="it-IT" sz="1600" b="1" i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rgbClr val="F4AABA"/>
                          </a:solidFill>
                          <a:latin typeface="Cambria Math" panose="02040503050406030204" pitchFamily="18" charset="0"/>
                          <a:ea typeface="Big Shoulders Text"/>
                          <a:cs typeface="Big Shoulders Text"/>
                          <a:sym typeface="Big Shoulders Text"/>
                        </a:rPr>
                        <m:t>, </m:t>
                      </m:r>
                      <m:r>
                        <a:rPr lang="it-IT" sz="1600" b="1" i="1" dirty="0">
                          <a:ln w="6350">
                            <a:solidFill>
                              <a:schemeClr val="tx1"/>
                            </a:solidFill>
                          </a:ln>
                          <a:solidFill>
                            <a:srgbClr val="F4AABA"/>
                          </a:solidFill>
                          <a:latin typeface="Cambria Math" panose="02040503050406030204" pitchFamily="18" charset="0"/>
                          <a:ea typeface="Big Shoulders Text"/>
                          <a:cs typeface="Big Shoulders Text"/>
                          <a:sym typeface="Big Shoulders Text"/>
                        </a:rPr>
                        <m:t>𝝂</m:t>
                      </m:r>
                    </m:oMath>
                  </m:oMathPara>
                </a14:m>
                <a:endParaRPr lang="it-IT" sz="1600" b="1" dirty="0">
                  <a:ln w="6350">
                    <a:solidFill>
                      <a:schemeClr val="tx1"/>
                    </a:solidFill>
                  </a:ln>
                  <a:solidFill>
                    <a:srgbClr val="F4AABA"/>
                  </a:solidFill>
                  <a:latin typeface="Proxima Nova" panose="020B0604020202020204" charset="0"/>
                  <a:ea typeface="Big Shoulders Text"/>
                  <a:cs typeface="Big Shoulders Text"/>
                  <a:sym typeface="Big Shoulders Text"/>
                </a:endParaRPr>
              </a:p>
            </p:txBody>
          </p:sp>
        </mc:Choice>
        <mc:Fallback xmlns="">
          <p:sp>
            <p:nvSpPr>
              <p:cNvPr id="22" name="Google Shape;26687;p78">
                <a:extLst>
                  <a:ext uri="{FF2B5EF4-FFF2-40B4-BE49-F238E27FC236}">
                    <a16:creationId xmlns:a16="http://schemas.microsoft.com/office/drawing/2014/main" id="{13016D52-DBBF-2E86-14B4-991FB57C9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513" y="2381574"/>
                <a:ext cx="694587" cy="3093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Google Shape;26684;p78">
                <a:extLst>
                  <a:ext uri="{FF2B5EF4-FFF2-40B4-BE49-F238E27FC236}">
                    <a16:creationId xmlns:a16="http://schemas.microsoft.com/office/drawing/2014/main" id="{6847A0C5-F477-CD20-3EDF-675322D03199}"/>
                  </a:ext>
                </a:extLst>
              </p:cNvPr>
              <p:cNvSpPr txBox="1"/>
              <p:nvPr/>
            </p:nvSpPr>
            <p:spPr>
              <a:xfrm>
                <a:off x="1749685" y="982671"/>
                <a:ext cx="2720700" cy="30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dirty="0">
                    <a:solidFill>
                      <a:schemeClr val="accent3"/>
                    </a:solidFill>
                    <a:latin typeface="Proxima Nova" panose="020B0604020202020204" charset="0"/>
                    <a:ea typeface="Roboto"/>
                    <a:cs typeface="Roboto"/>
                    <a:sym typeface="Roboto"/>
                  </a:rPr>
                  <a:t>Dark Matter can annihilate and produce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Roboto"/>
                        <a:cs typeface="Roboto"/>
                        <a:sym typeface="Roboto"/>
                      </a:rPr>
                      <m:t>𝛾</m:t>
                    </m:r>
                    <m:r>
                      <a:rPr lang="it-IT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Roboto"/>
                        <a:cs typeface="Roboto"/>
                        <a:sym typeface="Roboto"/>
                      </a:rPr>
                      <m:t>−</m:t>
                    </m:r>
                  </m:oMath>
                </a14:m>
                <a:r>
                  <a:rPr lang="en" dirty="0">
                    <a:solidFill>
                      <a:schemeClr val="accent3"/>
                    </a:solidFill>
                    <a:latin typeface="Proxima Nova" panose="020B0604020202020204" charset="0"/>
                    <a:ea typeface="Roboto"/>
                    <a:cs typeface="Roboto"/>
                    <a:sym typeface="Roboto"/>
                  </a:rPr>
                  <a:t>rays or weakly interacting particles…</a:t>
                </a:r>
                <a:endParaRPr dirty="0">
                  <a:solidFill>
                    <a:schemeClr val="accent3"/>
                  </a:solidFill>
                  <a:latin typeface="Proxima Nova" panose="020B0604020202020204" charset="0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23" name="Google Shape;26684;p78">
                <a:extLst>
                  <a:ext uri="{FF2B5EF4-FFF2-40B4-BE49-F238E27FC236}">
                    <a16:creationId xmlns:a16="http://schemas.microsoft.com/office/drawing/2014/main" id="{6847A0C5-F477-CD20-3EDF-675322D03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685" y="982671"/>
                <a:ext cx="2720700" cy="309300"/>
              </a:xfrm>
              <a:prstGeom prst="rect">
                <a:avLst/>
              </a:prstGeom>
              <a:blipFill>
                <a:blip r:embed="rId5"/>
                <a:stretch>
                  <a:fillRect l="-673" t="-70588" b="-882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Google Shape;26684;p78">
            <a:extLst>
              <a:ext uri="{FF2B5EF4-FFF2-40B4-BE49-F238E27FC236}">
                <a16:creationId xmlns:a16="http://schemas.microsoft.com/office/drawing/2014/main" id="{1F34382E-AE6C-CCF1-C98F-8A364A90382B}"/>
              </a:ext>
            </a:extLst>
          </p:cNvPr>
          <p:cNvSpPr txBox="1"/>
          <p:nvPr/>
        </p:nvSpPr>
        <p:spPr>
          <a:xfrm>
            <a:off x="6364813" y="4321439"/>
            <a:ext cx="272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… or generate charged particles whic</a:t>
            </a:r>
            <a:r>
              <a:rPr lang="it-IT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h</a:t>
            </a:r>
            <a:r>
              <a:rPr lang="en" dirty="0">
                <a:solidFill>
                  <a:schemeClr val="accent3"/>
                </a:solidFill>
                <a:latin typeface="Proxima Nova" panose="020B0604020202020204" charset="0"/>
                <a:ea typeface="Roboto"/>
                <a:cs typeface="Roboto"/>
                <a:sym typeface="Roboto"/>
              </a:rPr>
              <a:t> may travel long paths and be deflected by interactions with matter</a:t>
            </a:r>
            <a:endParaRPr dirty="0">
              <a:solidFill>
                <a:schemeClr val="accent3"/>
              </a:solidFill>
              <a:latin typeface="Proxima Nova" panose="020B0604020202020204" charset="0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26496;p76">
            <a:extLst>
              <a:ext uri="{FF2B5EF4-FFF2-40B4-BE49-F238E27FC236}">
                <a16:creationId xmlns:a16="http://schemas.microsoft.com/office/drawing/2014/main" id="{A65722D3-502C-3D8A-414E-46C41A7B13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4491" y="19551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The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Messengers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’ Connection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771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26848">
          <a:extLst>
            <a:ext uri="{FF2B5EF4-FFF2-40B4-BE49-F238E27FC236}">
              <a16:creationId xmlns:a16="http://schemas.microsoft.com/office/drawing/2014/main" id="{FBD61A45-5CE9-5616-41FB-AF03FFF5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0D643DC-B750-8157-2BC2-AE2DE948FB16}"/>
              </a:ext>
            </a:extLst>
          </p:cNvPr>
          <p:cNvSpPr/>
          <p:nvPr/>
        </p:nvSpPr>
        <p:spPr>
          <a:xfrm>
            <a:off x="0" y="3310194"/>
            <a:ext cx="9165982" cy="183330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849" name="Google Shape;26849;p82">
            <a:extLst>
              <a:ext uri="{FF2B5EF4-FFF2-40B4-BE49-F238E27FC236}">
                <a16:creationId xmlns:a16="http://schemas.microsoft.com/office/drawing/2014/main" id="{FC6AA20A-D56B-DBAE-DEDE-80AD1B7695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7656" y="3560910"/>
            <a:ext cx="508822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chemeClr val="accent5">
                    <a:lumMod val="90000"/>
                  </a:schemeClr>
                </a:solidFill>
                <a:latin typeface="Proxima Nova" panose="020B0604020202020204" charset="0"/>
              </a:rPr>
              <a:t>DAMPE</a:t>
            </a:r>
            <a:endParaRPr sz="6000" b="1" dirty="0">
              <a:solidFill>
                <a:schemeClr val="accent5">
                  <a:lumMod val="9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3" name="Google Shape;26849;p82">
            <a:extLst>
              <a:ext uri="{FF2B5EF4-FFF2-40B4-BE49-F238E27FC236}">
                <a16:creationId xmlns:a16="http://schemas.microsoft.com/office/drawing/2014/main" id="{EA6E0EBE-EDCB-23F6-80C6-FE1F20665678}"/>
              </a:ext>
            </a:extLst>
          </p:cNvPr>
          <p:cNvSpPr txBox="1">
            <a:spLocks/>
          </p:cNvSpPr>
          <p:nvPr/>
        </p:nvSpPr>
        <p:spPr>
          <a:xfrm>
            <a:off x="157656" y="4163703"/>
            <a:ext cx="556579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ig Shoulders Text"/>
              <a:buNone/>
              <a:defRPr sz="3000" b="0" i="0" u="none" strike="noStrike" cap="none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Big Shoulders Text"/>
              <a:buNone/>
              <a:defRPr sz="2800" b="0" i="0" u="none" strike="noStrike" cap="none">
                <a:solidFill>
                  <a:schemeClr val="accent3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r>
              <a:rPr lang="it-IT" sz="3200" dirty="0">
                <a:latin typeface="Proxima Nova" panose="020B0604020202020204" charset="0"/>
              </a:rPr>
              <a:t>Dark Matter </a:t>
            </a:r>
            <a:r>
              <a:rPr lang="it-IT" sz="3200" dirty="0" err="1">
                <a:latin typeface="Proxima Nova" panose="020B0604020202020204" charset="0"/>
              </a:rPr>
              <a:t>Particle</a:t>
            </a:r>
            <a:r>
              <a:rPr lang="it-IT" sz="3200" dirty="0">
                <a:latin typeface="Proxima Nova" panose="020B0604020202020204" charset="0"/>
              </a:rPr>
              <a:t> Explorer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0AAC27B-FDAA-29BE-D5DF-7FC1548A4C24}"/>
              </a:ext>
            </a:extLst>
          </p:cNvPr>
          <p:cNvSpPr/>
          <p:nvPr/>
        </p:nvSpPr>
        <p:spPr>
          <a:xfrm>
            <a:off x="0" y="2618658"/>
            <a:ext cx="9165982" cy="69153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中华人民共和国国旗">
            <a:extLst>
              <a:ext uri="{FF2B5EF4-FFF2-40B4-BE49-F238E27FC236}">
                <a16:creationId xmlns:a16="http://schemas.microsoft.com/office/drawing/2014/main" id="{C5214756-B0AC-B23F-194C-5237A18E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732" y="3471381"/>
            <a:ext cx="672990" cy="44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diera d'Italia">
            <a:extLst>
              <a:ext uri="{FF2B5EF4-FFF2-40B4-BE49-F238E27FC236}">
                <a16:creationId xmlns:a16="http://schemas.microsoft.com/office/drawing/2014/main" id="{80BA41BB-23B1-3F45-8A63-21D1EFA3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732" y="4002517"/>
            <a:ext cx="672990" cy="44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ndiera civile e navale">
            <a:extLst>
              <a:ext uri="{FF2B5EF4-FFF2-40B4-BE49-F238E27FC236}">
                <a16:creationId xmlns:a16="http://schemas.microsoft.com/office/drawing/2014/main" id="{AF4EB949-DA04-302C-9414-8141F1B1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732" y="4533653"/>
            <a:ext cx="672990" cy="44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29">
          <a:extLst>
            <a:ext uri="{FF2B5EF4-FFF2-40B4-BE49-F238E27FC236}">
              <a16:creationId xmlns:a16="http://schemas.microsoft.com/office/drawing/2014/main" id="{254D9F62-8D0E-6E0E-8154-AA4351001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37" name="Google Shape;27237;p88">
            <a:extLst>
              <a:ext uri="{FF2B5EF4-FFF2-40B4-BE49-F238E27FC236}">
                <a16:creationId xmlns:a16="http://schemas.microsoft.com/office/drawing/2014/main" id="{D2906B4D-C7EF-E509-E353-2182B8228CD1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7238" name="Google Shape;27238;p88">
              <a:extLst>
                <a:ext uri="{FF2B5EF4-FFF2-40B4-BE49-F238E27FC236}">
                  <a16:creationId xmlns:a16="http://schemas.microsoft.com/office/drawing/2014/main" id="{49802CB1-9DA6-449C-A707-A48753202088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7239" name="Google Shape;27239;p88">
              <a:extLst>
                <a:ext uri="{FF2B5EF4-FFF2-40B4-BE49-F238E27FC236}">
                  <a16:creationId xmlns:a16="http://schemas.microsoft.com/office/drawing/2014/main" id="{2CB16B0B-9702-3C17-D218-98255F001AA5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41" name="Google Shape;27241;p8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A0C342-F441-9EC9-56F8-47B28FDF8CC5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42" name="Google Shape;27242;p88">
            <a:extLst>
              <a:ext uri="{FF2B5EF4-FFF2-40B4-BE49-F238E27FC236}">
                <a16:creationId xmlns:a16="http://schemas.microsoft.com/office/drawing/2014/main" id="{B76A9313-7672-B158-3E64-AD41FE1069A7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7243" name="Google Shape;27243;p88">
              <a:extLst>
                <a:ext uri="{FF2B5EF4-FFF2-40B4-BE49-F238E27FC236}">
                  <a16:creationId xmlns:a16="http://schemas.microsoft.com/office/drawing/2014/main" id="{10F29426-57F8-0A19-1E51-8AF3D37B3050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7244" name="Google Shape;27244;p88">
                <a:extLst>
                  <a:ext uri="{FF2B5EF4-FFF2-40B4-BE49-F238E27FC236}">
                    <a16:creationId xmlns:a16="http://schemas.microsoft.com/office/drawing/2014/main" id="{B5995DF9-C16C-7B11-FDAD-3C89C7611D9B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5" name="Google Shape;27245;p88">
                <a:extLst>
                  <a:ext uri="{FF2B5EF4-FFF2-40B4-BE49-F238E27FC236}">
                    <a16:creationId xmlns:a16="http://schemas.microsoft.com/office/drawing/2014/main" id="{3B96E8F9-7895-93CA-5CD8-049FE0411C5F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6" name="Google Shape;27246;p88">
                <a:extLst>
                  <a:ext uri="{FF2B5EF4-FFF2-40B4-BE49-F238E27FC236}">
                    <a16:creationId xmlns:a16="http://schemas.microsoft.com/office/drawing/2014/main" id="{75B072E9-E5C0-A6F5-1945-F8F3F0780D13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7" name="Google Shape;27247;p88">
                <a:extLst>
                  <a:ext uri="{FF2B5EF4-FFF2-40B4-BE49-F238E27FC236}">
                    <a16:creationId xmlns:a16="http://schemas.microsoft.com/office/drawing/2014/main" id="{C0DFD125-7369-9E5E-486A-66541D0F0ABF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8" name="Google Shape;27248;p88">
                <a:extLst>
                  <a:ext uri="{FF2B5EF4-FFF2-40B4-BE49-F238E27FC236}">
                    <a16:creationId xmlns:a16="http://schemas.microsoft.com/office/drawing/2014/main" id="{5A9F9DBF-902D-B2BE-D2C0-B67F6AAA895E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7249" name="Google Shape;27249;p88">
              <a:extLst>
                <a:ext uri="{FF2B5EF4-FFF2-40B4-BE49-F238E27FC236}">
                  <a16:creationId xmlns:a16="http://schemas.microsoft.com/office/drawing/2014/main" id="{FFFC9AC4-C225-7724-0687-25F604E75AEA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250" name="Google Shape;27250;p88">
            <a:hlinkClick r:id="" action="ppaction://noaction"/>
            <a:extLst>
              <a:ext uri="{FF2B5EF4-FFF2-40B4-BE49-F238E27FC236}">
                <a16:creationId xmlns:a16="http://schemas.microsoft.com/office/drawing/2014/main" id="{BC11DEC6-D9FE-3ABF-CF72-307D8851A334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Sun-synchronous repeat ground tracks and other useful orbits for future  space missions | The Aeronautical Journal | Cambridge Core">
            <a:extLst>
              <a:ext uri="{FF2B5EF4-FFF2-40B4-BE49-F238E27FC236}">
                <a16:creationId xmlns:a16="http://schemas.microsoft.com/office/drawing/2014/main" id="{BA95AF67-2959-A7BE-A115-F1F6988C0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20" y="1118398"/>
            <a:ext cx="3972665" cy="29753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Google Shape;26496;p76">
            <a:extLst>
              <a:ext uri="{FF2B5EF4-FFF2-40B4-BE49-F238E27FC236}">
                <a16:creationId xmlns:a16="http://schemas.microsoft.com/office/drawing/2014/main" id="{97FE84DA-5A8A-7BE8-176A-BD360C74E5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4491" y="19551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Sun-Synchronous Orbit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70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490802FD-D329-EBBF-28E5-97FBC6B6B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uppo 2056">
            <a:extLst>
              <a:ext uri="{FF2B5EF4-FFF2-40B4-BE49-F238E27FC236}">
                <a16:creationId xmlns:a16="http://schemas.microsoft.com/office/drawing/2014/main" id="{AC33AA77-640C-AC36-8C99-CEAFECFDC3AD}"/>
              </a:ext>
            </a:extLst>
          </p:cNvPr>
          <p:cNvGrpSpPr/>
          <p:nvPr/>
        </p:nvGrpSpPr>
        <p:grpSpPr>
          <a:xfrm>
            <a:off x="827130" y="3343636"/>
            <a:ext cx="3221157" cy="434907"/>
            <a:chOff x="428529" y="3247768"/>
            <a:chExt cx="3563370" cy="434907"/>
          </a:xfrm>
        </p:grpSpPr>
        <p:sp>
          <p:nvSpPr>
            <p:cNvPr id="2058" name="Parallelogramma 2057">
              <a:extLst>
                <a:ext uri="{FF2B5EF4-FFF2-40B4-BE49-F238E27FC236}">
                  <a16:creationId xmlns:a16="http://schemas.microsoft.com/office/drawing/2014/main" id="{9328222D-1FFD-28AC-6B96-0454F3D7EF77}"/>
                </a:ext>
              </a:extLst>
            </p:cNvPr>
            <p:cNvSpPr/>
            <p:nvPr/>
          </p:nvSpPr>
          <p:spPr>
            <a:xfrm rot="5400000" flipV="1">
              <a:off x="281310" y="3396627"/>
              <a:ext cx="432192" cy="134474"/>
            </a:xfrm>
            <a:prstGeom prst="parallelogram">
              <a:avLst>
                <a:gd name="adj" fmla="val 146862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59" name="Parallelogramma 2058">
              <a:extLst>
                <a:ext uri="{FF2B5EF4-FFF2-40B4-BE49-F238E27FC236}">
                  <a16:creationId xmlns:a16="http://schemas.microsoft.com/office/drawing/2014/main" id="{34B29BCA-0E53-DF74-4758-02D6CDFDF450}"/>
                </a:ext>
              </a:extLst>
            </p:cNvPr>
            <p:cNvSpPr/>
            <p:nvPr/>
          </p:nvSpPr>
          <p:spPr>
            <a:xfrm>
              <a:off x="428529" y="3253592"/>
              <a:ext cx="3563368" cy="192495"/>
            </a:xfrm>
            <a:prstGeom prst="parallelogram">
              <a:avLst>
                <a:gd name="adj" fmla="val 68787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60" name="Rettangolo 2059">
              <a:extLst>
                <a:ext uri="{FF2B5EF4-FFF2-40B4-BE49-F238E27FC236}">
                  <a16:creationId xmlns:a16="http://schemas.microsoft.com/office/drawing/2014/main" id="{4BB9F622-4F6E-3FF9-097E-91A4E4068D3B}"/>
                </a:ext>
              </a:extLst>
            </p:cNvPr>
            <p:cNvSpPr/>
            <p:nvPr/>
          </p:nvSpPr>
          <p:spPr>
            <a:xfrm>
              <a:off x="428530" y="3446087"/>
              <a:ext cx="3429196" cy="232098"/>
            </a:xfrm>
            <a:prstGeom prst="rect">
              <a:avLst/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61" name="Parallelogramma 2060">
              <a:extLst>
                <a:ext uri="{FF2B5EF4-FFF2-40B4-BE49-F238E27FC236}">
                  <a16:creationId xmlns:a16="http://schemas.microsoft.com/office/drawing/2014/main" id="{2531415E-5971-FAFC-829E-479DEBA0DC8A}"/>
                </a:ext>
              </a:extLst>
            </p:cNvPr>
            <p:cNvSpPr/>
            <p:nvPr/>
          </p:nvSpPr>
          <p:spPr>
            <a:xfrm rot="5400000" flipV="1">
              <a:off x="3708566" y="3399342"/>
              <a:ext cx="432192" cy="134474"/>
            </a:xfrm>
            <a:prstGeom prst="parallelogram">
              <a:avLst>
                <a:gd name="adj" fmla="val 154173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2062" name="Gruppo 2061">
            <a:extLst>
              <a:ext uri="{FF2B5EF4-FFF2-40B4-BE49-F238E27FC236}">
                <a16:creationId xmlns:a16="http://schemas.microsoft.com/office/drawing/2014/main" id="{EC4B2BC0-45D2-C9F6-E6EE-190738ACFC45}"/>
              </a:ext>
            </a:extLst>
          </p:cNvPr>
          <p:cNvGrpSpPr/>
          <p:nvPr/>
        </p:nvGrpSpPr>
        <p:grpSpPr>
          <a:xfrm>
            <a:off x="608886" y="3643163"/>
            <a:ext cx="3221157" cy="434907"/>
            <a:chOff x="428529" y="3247768"/>
            <a:chExt cx="3563370" cy="434907"/>
          </a:xfrm>
        </p:grpSpPr>
        <p:sp>
          <p:nvSpPr>
            <p:cNvPr id="2063" name="Parallelogramma 2062">
              <a:extLst>
                <a:ext uri="{FF2B5EF4-FFF2-40B4-BE49-F238E27FC236}">
                  <a16:creationId xmlns:a16="http://schemas.microsoft.com/office/drawing/2014/main" id="{82517C4A-B84B-556E-6834-0DA0C7514593}"/>
                </a:ext>
              </a:extLst>
            </p:cNvPr>
            <p:cNvSpPr/>
            <p:nvPr/>
          </p:nvSpPr>
          <p:spPr>
            <a:xfrm rot="5400000" flipV="1">
              <a:off x="281310" y="3396627"/>
              <a:ext cx="432192" cy="134474"/>
            </a:xfrm>
            <a:prstGeom prst="parallelogram">
              <a:avLst>
                <a:gd name="adj" fmla="val 146862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64" name="Parallelogramma 2063">
              <a:extLst>
                <a:ext uri="{FF2B5EF4-FFF2-40B4-BE49-F238E27FC236}">
                  <a16:creationId xmlns:a16="http://schemas.microsoft.com/office/drawing/2014/main" id="{624E0B50-1EAB-1F2B-1C14-ACE9113C466C}"/>
                </a:ext>
              </a:extLst>
            </p:cNvPr>
            <p:cNvSpPr/>
            <p:nvPr/>
          </p:nvSpPr>
          <p:spPr>
            <a:xfrm>
              <a:off x="428529" y="3253592"/>
              <a:ext cx="3563368" cy="192495"/>
            </a:xfrm>
            <a:prstGeom prst="parallelogram">
              <a:avLst>
                <a:gd name="adj" fmla="val 68787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65" name="Rettangolo 2064">
              <a:extLst>
                <a:ext uri="{FF2B5EF4-FFF2-40B4-BE49-F238E27FC236}">
                  <a16:creationId xmlns:a16="http://schemas.microsoft.com/office/drawing/2014/main" id="{FE53B3ED-8D69-52C4-5AD8-0324154BAD1D}"/>
                </a:ext>
              </a:extLst>
            </p:cNvPr>
            <p:cNvSpPr/>
            <p:nvPr/>
          </p:nvSpPr>
          <p:spPr>
            <a:xfrm>
              <a:off x="428530" y="3446087"/>
              <a:ext cx="3429196" cy="232098"/>
            </a:xfrm>
            <a:prstGeom prst="rect">
              <a:avLst/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66" name="Parallelogramma 2065">
              <a:extLst>
                <a:ext uri="{FF2B5EF4-FFF2-40B4-BE49-F238E27FC236}">
                  <a16:creationId xmlns:a16="http://schemas.microsoft.com/office/drawing/2014/main" id="{947D7029-4144-CD1B-E215-E19863861C0A}"/>
                </a:ext>
              </a:extLst>
            </p:cNvPr>
            <p:cNvSpPr/>
            <p:nvPr/>
          </p:nvSpPr>
          <p:spPr>
            <a:xfrm rot="5400000" flipV="1">
              <a:off x="3708566" y="3399342"/>
              <a:ext cx="432192" cy="134474"/>
            </a:xfrm>
            <a:prstGeom prst="parallelogram">
              <a:avLst>
                <a:gd name="adj" fmla="val 154173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26749" name="Gruppo 26748">
            <a:extLst>
              <a:ext uri="{FF2B5EF4-FFF2-40B4-BE49-F238E27FC236}">
                <a16:creationId xmlns:a16="http://schemas.microsoft.com/office/drawing/2014/main" id="{7CB9CEFF-FB38-1F34-F821-DB22335714B0}"/>
              </a:ext>
            </a:extLst>
          </p:cNvPr>
          <p:cNvGrpSpPr/>
          <p:nvPr/>
        </p:nvGrpSpPr>
        <p:grpSpPr>
          <a:xfrm>
            <a:off x="678291" y="3211996"/>
            <a:ext cx="3221157" cy="434907"/>
            <a:chOff x="428529" y="3247768"/>
            <a:chExt cx="3563370" cy="434907"/>
          </a:xfrm>
        </p:grpSpPr>
        <p:sp>
          <p:nvSpPr>
            <p:cNvPr id="26750" name="Parallelogramma 26749">
              <a:extLst>
                <a:ext uri="{FF2B5EF4-FFF2-40B4-BE49-F238E27FC236}">
                  <a16:creationId xmlns:a16="http://schemas.microsoft.com/office/drawing/2014/main" id="{7D6AA114-00B9-99D3-86B8-8F5620033227}"/>
                </a:ext>
              </a:extLst>
            </p:cNvPr>
            <p:cNvSpPr/>
            <p:nvPr/>
          </p:nvSpPr>
          <p:spPr>
            <a:xfrm rot="5400000" flipV="1">
              <a:off x="281310" y="3396627"/>
              <a:ext cx="432192" cy="134474"/>
            </a:xfrm>
            <a:prstGeom prst="parallelogram">
              <a:avLst>
                <a:gd name="adj" fmla="val 146862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51" name="Parallelogramma 26750">
              <a:extLst>
                <a:ext uri="{FF2B5EF4-FFF2-40B4-BE49-F238E27FC236}">
                  <a16:creationId xmlns:a16="http://schemas.microsoft.com/office/drawing/2014/main" id="{7B903C2D-5DF9-6790-20AA-8D529FAAF851}"/>
                </a:ext>
              </a:extLst>
            </p:cNvPr>
            <p:cNvSpPr/>
            <p:nvPr/>
          </p:nvSpPr>
          <p:spPr>
            <a:xfrm>
              <a:off x="428529" y="3253592"/>
              <a:ext cx="3563368" cy="192495"/>
            </a:xfrm>
            <a:prstGeom prst="parallelogram">
              <a:avLst>
                <a:gd name="adj" fmla="val 68787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48" name="Rettangolo 2047">
              <a:extLst>
                <a:ext uri="{FF2B5EF4-FFF2-40B4-BE49-F238E27FC236}">
                  <a16:creationId xmlns:a16="http://schemas.microsoft.com/office/drawing/2014/main" id="{E4892869-8EF8-4405-AF16-32D4BB6DE81F}"/>
                </a:ext>
              </a:extLst>
            </p:cNvPr>
            <p:cNvSpPr/>
            <p:nvPr/>
          </p:nvSpPr>
          <p:spPr>
            <a:xfrm>
              <a:off x="428530" y="3446087"/>
              <a:ext cx="3429196" cy="232098"/>
            </a:xfrm>
            <a:prstGeom prst="rect">
              <a:avLst/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49" name="Parallelogramma 2048">
              <a:extLst>
                <a:ext uri="{FF2B5EF4-FFF2-40B4-BE49-F238E27FC236}">
                  <a16:creationId xmlns:a16="http://schemas.microsoft.com/office/drawing/2014/main" id="{1C943729-2B6D-BCA4-6B71-F19925BAC5DC}"/>
                </a:ext>
              </a:extLst>
            </p:cNvPr>
            <p:cNvSpPr/>
            <p:nvPr/>
          </p:nvSpPr>
          <p:spPr>
            <a:xfrm rot="5400000" flipV="1">
              <a:off x="3708566" y="3399342"/>
              <a:ext cx="432192" cy="134474"/>
            </a:xfrm>
            <a:prstGeom prst="parallelogram">
              <a:avLst>
                <a:gd name="adj" fmla="val 154173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1080" name="Gruppo 1079">
            <a:extLst>
              <a:ext uri="{FF2B5EF4-FFF2-40B4-BE49-F238E27FC236}">
                <a16:creationId xmlns:a16="http://schemas.microsoft.com/office/drawing/2014/main" id="{E24D9318-454C-0CF8-3E77-2270FEE36739}"/>
              </a:ext>
            </a:extLst>
          </p:cNvPr>
          <p:cNvGrpSpPr/>
          <p:nvPr/>
        </p:nvGrpSpPr>
        <p:grpSpPr>
          <a:xfrm>
            <a:off x="867566" y="1681135"/>
            <a:ext cx="1194379" cy="1138576"/>
            <a:chOff x="3686750" y="2566981"/>
            <a:chExt cx="1194379" cy="1138576"/>
          </a:xfrm>
          <a:solidFill>
            <a:schemeClr val="accent1">
              <a:lumMod val="50000"/>
              <a:lumOff val="50000"/>
              <a:alpha val="75000"/>
            </a:schemeClr>
          </a:solidFill>
        </p:grpSpPr>
        <p:sp>
          <p:nvSpPr>
            <p:cNvPr id="1081" name="Parallelogramma 1080">
              <a:extLst>
                <a:ext uri="{FF2B5EF4-FFF2-40B4-BE49-F238E27FC236}">
                  <a16:creationId xmlns:a16="http://schemas.microsoft.com/office/drawing/2014/main" id="{9D1454F0-0B16-FCDA-5EF2-C4188308BB34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82" name="Rettangolo 1081">
              <a:extLst>
                <a:ext uri="{FF2B5EF4-FFF2-40B4-BE49-F238E27FC236}">
                  <a16:creationId xmlns:a16="http://schemas.microsoft.com/office/drawing/2014/main" id="{3F8D8BBB-F4F9-4D2B-BBF0-84C22ADC9129}"/>
                </a:ext>
              </a:extLst>
            </p:cNvPr>
            <p:cNvSpPr/>
            <p:nvPr/>
          </p:nvSpPr>
          <p:spPr>
            <a:xfrm>
              <a:off x="3692827" y="3487518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83" name="Rettangolo 1082">
              <a:extLst>
                <a:ext uri="{FF2B5EF4-FFF2-40B4-BE49-F238E27FC236}">
                  <a16:creationId xmlns:a16="http://schemas.microsoft.com/office/drawing/2014/main" id="{91283AF2-DD9F-BA0F-9D4C-E82A7DC88544}"/>
                </a:ext>
              </a:extLst>
            </p:cNvPr>
            <p:cNvSpPr/>
            <p:nvPr/>
          </p:nvSpPr>
          <p:spPr>
            <a:xfrm>
              <a:off x="4290103" y="2566981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84" name="Parallelogramma 1083">
              <a:extLst>
                <a:ext uri="{FF2B5EF4-FFF2-40B4-BE49-F238E27FC236}">
                  <a16:creationId xmlns:a16="http://schemas.microsoft.com/office/drawing/2014/main" id="{772EB4C8-0820-0789-BEFE-74747182B47F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1085" name="Gruppo 1084">
            <a:extLst>
              <a:ext uri="{FF2B5EF4-FFF2-40B4-BE49-F238E27FC236}">
                <a16:creationId xmlns:a16="http://schemas.microsoft.com/office/drawing/2014/main" id="{9A9D77F6-82DD-5085-F7FC-D2207A082E43}"/>
              </a:ext>
            </a:extLst>
          </p:cNvPr>
          <p:cNvGrpSpPr/>
          <p:nvPr/>
        </p:nvGrpSpPr>
        <p:grpSpPr>
          <a:xfrm>
            <a:off x="1680251" y="1682109"/>
            <a:ext cx="1194379" cy="1138576"/>
            <a:chOff x="3686750" y="2566981"/>
            <a:chExt cx="1194379" cy="1138576"/>
          </a:xfrm>
          <a:solidFill>
            <a:schemeClr val="accent1">
              <a:lumMod val="50000"/>
              <a:lumOff val="50000"/>
              <a:alpha val="75000"/>
            </a:schemeClr>
          </a:solidFill>
        </p:grpSpPr>
        <p:sp>
          <p:nvSpPr>
            <p:cNvPr id="1086" name="Parallelogramma 1085">
              <a:extLst>
                <a:ext uri="{FF2B5EF4-FFF2-40B4-BE49-F238E27FC236}">
                  <a16:creationId xmlns:a16="http://schemas.microsoft.com/office/drawing/2014/main" id="{847CB2B2-12FF-6A0F-3037-0CC2BE194642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87" name="Rettangolo 1086">
              <a:extLst>
                <a:ext uri="{FF2B5EF4-FFF2-40B4-BE49-F238E27FC236}">
                  <a16:creationId xmlns:a16="http://schemas.microsoft.com/office/drawing/2014/main" id="{CA080505-1EBC-40B2-400C-CBC5A6E94D8C}"/>
                </a:ext>
              </a:extLst>
            </p:cNvPr>
            <p:cNvSpPr/>
            <p:nvPr/>
          </p:nvSpPr>
          <p:spPr>
            <a:xfrm>
              <a:off x="3692827" y="3487518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624" name="Rettangolo 26623">
              <a:extLst>
                <a:ext uri="{FF2B5EF4-FFF2-40B4-BE49-F238E27FC236}">
                  <a16:creationId xmlns:a16="http://schemas.microsoft.com/office/drawing/2014/main" id="{3D5E7A42-84A6-EF2D-8161-4485A3EC8413}"/>
                </a:ext>
              </a:extLst>
            </p:cNvPr>
            <p:cNvSpPr/>
            <p:nvPr/>
          </p:nvSpPr>
          <p:spPr>
            <a:xfrm>
              <a:off x="4290103" y="2566981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625" name="Parallelogramma 26624">
              <a:extLst>
                <a:ext uri="{FF2B5EF4-FFF2-40B4-BE49-F238E27FC236}">
                  <a16:creationId xmlns:a16="http://schemas.microsoft.com/office/drawing/2014/main" id="{AE86111B-8D28-C925-96C0-29BFDCB59B6E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26626" name="Gruppo 26625">
            <a:extLst>
              <a:ext uri="{FF2B5EF4-FFF2-40B4-BE49-F238E27FC236}">
                <a16:creationId xmlns:a16="http://schemas.microsoft.com/office/drawing/2014/main" id="{CF08879B-B610-D82A-4B2E-B0F3CE0DE516}"/>
              </a:ext>
            </a:extLst>
          </p:cNvPr>
          <p:cNvGrpSpPr/>
          <p:nvPr/>
        </p:nvGrpSpPr>
        <p:grpSpPr>
          <a:xfrm>
            <a:off x="2492975" y="1682109"/>
            <a:ext cx="1194379" cy="1138576"/>
            <a:chOff x="3686750" y="2566981"/>
            <a:chExt cx="1194379" cy="1138576"/>
          </a:xfrm>
          <a:solidFill>
            <a:schemeClr val="accent1">
              <a:lumMod val="50000"/>
              <a:lumOff val="50000"/>
              <a:alpha val="75000"/>
            </a:schemeClr>
          </a:solidFill>
        </p:grpSpPr>
        <p:sp>
          <p:nvSpPr>
            <p:cNvPr id="26627" name="Parallelogramma 26626">
              <a:extLst>
                <a:ext uri="{FF2B5EF4-FFF2-40B4-BE49-F238E27FC236}">
                  <a16:creationId xmlns:a16="http://schemas.microsoft.com/office/drawing/2014/main" id="{86EA78C1-48DE-1817-0DCA-99D7E91EDCF4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628" name="Rettangolo 26627">
              <a:extLst>
                <a:ext uri="{FF2B5EF4-FFF2-40B4-BE49-F238E27FC236}">
                  <a16:creationId xmlns:a16="http://schemas.microsoft.com/office/drawing/2014/main" id="{C95BD771-C075-F5A2-FAC0-66436E155C05}"/>
                </a:ext>
              </a:extLst>
            </p:cNvPr>
            <p:cNvSpPr/>
            <p:nvPr/>
          </p:nvSpPr>
          <p:spPr>
            <a:xfrm>
              <a:off x="3692827" y="3487518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629" name="Rettangolo 26628">
              <a:extLst>
                <a:ext uri="{FF2B5EF4-FFF2-40B4-BE49-F238E27FC236}">
                  <a16:creationId xmlns:a16="http://schemas.microsoft.com/office/drawing/2014/main" id="{A5424525-1E93-6A39-3417-C6C0BE5D5D31}"/>
                </a:ext>
              </a:extLst>
            </p:cNvPr>
            <p:cNvSpPr/>
            <p:nvPr/>
          </p:nvSpPr>
          <p:spPr>
            <a:xfrm>
              <a:off x="4290103" y="2566981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630" name="Parallelogramma 26629">
              <a:extLst>
                <a:ext uri="{FF2B5EF4-FFF2-40B4-BE49-F238E27FC236}">
                  <a16:creationId xmlns:a16="http://schemas.microsoft.com/office/drawing/2014/main" id="{608A2095-6CFD-A43B-FA9D-DD22B276B5A3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D9F6CD93-3D04-4041-5703-FBD220068F4B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66887BE9-C130-0054-B9D4-CA247887407B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6E990FCA-BF38-3B6F-7F90-0AA853C5F1DE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BA937A24-1821-1834-3273-56E9E0464DF4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80BAA95D-2CA2-0D10-7D16-F8969E110CA5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B9978663-B67D-A348-3EE5-5A56FB400FE5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E78270A-7F1F-A8CC-54F7-444C652E38F6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74CD2-6909-47C3-FC2F-3A625529EC4D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E32C10D5-82D7-F18E-1B9A-DCBE2B192391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BFE7758B-18AF-3EF0-D6B3-F83C3DEB9AE0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1F2E2157-A4C9-9D15-EE9B-3A0CD8B395CF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1FE21361-AD06-065E-3D65-3AD3008BEA46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194F8B06-5833-E23C-84F8-8C0D55C77922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09A4167A-6C9F-CA04-B9CB-B4209CE6E18E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6CDE81B8-9DA3-9231-C7F9-12FB6DA19AE6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98F87D0E-14DF-ABEF-4C3E-698626C4F599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DF9FF64D-E773-E56B-3E3D-D6A12853DBB8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pic>
        <p:nvPicPr>
          <p:cNvPr id="2052" name="Picture 4" descr="The plastic scintillator detector for DAMPE - ScienceDirect">
            <a:extLst>
              <a:ext uri="{FF2B5EF4-FFF2-40B4-BE49-F238E27FC236}">
                <a16:creationId xmlns:a16="http://schemas.microsoft.com/office/drawing/2014/main" id="{71B89C9D-2BB2-7C7E-58DA-777A2944F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15" y="2223110"/>
            <a:ext cx="2228552" cy="1718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Google Shape;26496;p76">
            <a:extLst>
              <a:ext uri="{FF2B5EF4-FFF2-40B4-BE49-F238E27FC236}">
                <a16:creationId xmlns:a16="http://schemas.microsoft.com/office/drawing/2014/main" id="{F88910DE-C4A5-74DB-813A-3DB0C6F7D9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4491" y="195516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Plastic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Scintillator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Detector (PSD)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7750D2-E675-532C-14BA-50CE8B49F86E}"/>
              </a:ext>
            </a:extLst>
          </p:cNvPr>
          <p:cNvSpPr txBox="1"/>
          <p:nvPr/>
        </p:nvSpPr>
        <p:spPr>
          <a:xfrm>
            <a:off x="197428" y="4472676"/>
            <a:ext cx="5491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https://arxiv.org/abs/1703.00098</a:t>
            </a:r>
          </a:p>
        </p:txBody>
      </p:sp>
      <p:sp>
        <p:nvSpPr>
          <p:cNvPr id="1058" name="Cilindro 1057">
            <a:extLst>
              <a:ext uri="{FF2B5EF4-FFF2-40B4-BE49-F238E27FC236}">
                <a16:creationId xmlns:a16="http://schemas.microsoft.com/office/drawing/2014/main" id="{5AAE1041-1203-09BA-D192-DCE13FB00D9C}"/>
              </a:ext>
            </a:extLst>
          </p:cNvPr>
          <p:cNvSpPr/>
          <p:nvPr/>
        </p:nvSpPr>
        <p:spPr>
          <a:xfrm rot="13035946">
            <a:off x="6175665" y="890320"/>
            <a:ext cx="248222" cy="403324"/>
          </a:xfrm>
          <a:prstGeom prst="can">
            <a:avLst>
              <a:gd name="adj" fmla="val 85177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A1DB2EEC-69D4-AF25-C7DF-282DE236F91E}"/>
              </a:ext>
            </a:extLst>
          </p:cNvPr>
          <p:cNvCxnSpPr>
            <a:cxnSpLocks/>
          </p:cNvCxnSpPr>
          <p:nvPr/>
        </p:nvCxnSpPr>
        <p:spPr>
          <a:xfrm>
            <a:off x="5291387" y="2427267"/>
            <a:ext cx="604792" cy="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3B4D9421-F33B-D104-7E98-B2609776C842}"/>
              </a:ext>
            </a:extLst>
          </p:cNvPr>
          <p:cNvCxnSpPr>
            <a:cxnSpLocks/>
          </p:cNvCxnSpPr>
          <p:nvPr/>
        </p:nvCxnSpPr>
        <p:spPr>
          <a:xfrm flipV="1">
            <a:off x="5230985" y="1164562"/>
            <a:ext cx="564835" cy="859224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7" name="Gruppo 1046">
            <a:extLst>
              <a:ext uri="{FF2B5EF4-FFF2-40B4-BE49-F238E27FC236}">
                <a16:creationId xmlns:a16="http://schemas.microsoft.com/office/drawing/2014/main" id="{898172A4-F0FA-BFA0-EF05-BFEA151D86E1}"/>
              </a:ext>
            </a:extLst>
          </p:cNvPr>
          <p:cNvGrpSpPr/>
          <p:nvPr/>
        </p:nvGrpSpPr>
        <p:grpSpPr>
          <a:xfrm>
            <a:off x="5304980" y="1164562"/>
            <a:ext cx="1194379" cy="1138576"/>
            <a:chOff x="3686750" y="2566981"/>
            <a:chExt cx="1194379" cy="1138576"/>
          </a:xfrm>
          <a:solidFill>
            <a:schemeClr val="accent1">
              <a:lumMod val="50000"/>
              <a:lumOff val="50000"/>
              <a:alpha val="75000"/>
            </a:schemeClr>
          </a:solidFill>
        </p:grpSpPr>
        <p:sp>
          <p:nvSpPr>
            <p:cNvPr id="1046" name="Parallelogramma 1045">
              <a:extLst>
                <a:ext uri="{FF2B5EF4-FFF2-40B4-BE49-F238E27FC236}">
                  <a16:creationId xmlns:a16="http://schemas.microsoft.com/office/drawing/2014/main" id="{35D66A3E-097F-B6F3-1B4F-7E2D3C358A0C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35" name="Rettangolo 1034">
              <a:extLst>
                <a:ext uri="{FF2B5EF4-FFF2-40B4-BE49-F238E27FC236}">
                  <a16:creationId xmlns:a16="http://schemas.microsoft.com/office/drawing/2014/main" id="{D3DD9681-7DD8-C906-1BC6-DA0EF4B24A15}"/>
                </a:ext>
              </a:extLst>
            </p:cNvPr>
            <p:cNvSpPr/>
            <p:nvPr/>
          </p:nvSpPr>
          <p:spPr>
            <a:xfrm>
              <a:off x="3692827" y="3487518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37" name="Rettangolo 1036">
              <a:extLst>
                <a:ext uri="{FF2B5EF4-FFF2-40B4-BE49-F238E27FC236}">
                  <a16:creationId xmlns:a16="http://schemas.microsoft.com/office/drawing/2014/main" id="{90FB740C-E2A2-1529-4B00-466387C8C026}"/>
                </a:ext>
              </a:extLst>
            </p:cNvPr>
            <p:cNvSpPr/>
            <p:nvPr/>
          </p:nvSpPr>
          <p:spPr>
            <a:xfrm>
              <a:off x="4290103" y="2566981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45" name="Parallelogramma 1044">
              <a:extLst>
                <a:ext uri="{FF2B5EF4-FFF2-40B4-BE49-F238E27FC236}">
                  <a16:creationId xmlns:a16="http://schemas.microsoft.com/office/drawing/2014/main" id="{406514BC-1C9E-416B-87F3-420BD1AA3064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cxnSp>
        <p:nvCxnSpPr>
          <p:cNvPr id="1051" name="Connettore 2 1050">
            <a:extLst>
              <a:ext uri="{FF2B5EF4-FFF2-40B4-BE49-F238E27FC236}">
                <a16:creationId xmlns:a16="http://schemas.microsoft.com/office/drawing/2014/main" id="{60E3807C-1D09-3445-1975-1897866C8DBB}"/>
              </a:ext>
            </a:extLst>
          </p:cNvPr>
          <p:cNvCxnSpPr>
            <a:cxnSpLocks/>
          </p:cNvCxnSpPr>
          <p:nvPr/>
        </p:nvCxnSpPr>
        <p:spPr>
          <a:xfrm>
            <a:off x="6574461" y="1147703"/>
            <a:ext cx="0" cy="251755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CasellaDiTesto 1052">
            <a:extLst>
              <a:ext uri="{FF2B5EF4-FFF2-40B4-BE49-F238E27FC236}">
                <a16:creationId xmlns:a16="http://schemas.microsoft.com/office/drawing/2014/main" id="{10A15421-6B4A-72CB-B7CE-377DFEF14425}"/>
              </a:ext>
            </a:extLst>
          </p:cNvPr>
          <p:cNvSpPr txBox="1"/>
          <p:nvPr/>
        </p:nvSpPr>
        <p:spPr>
          <a:xfrm>
            <a:off x="4704688" y="1339345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884mm</a:t>
            </a:r>
          </a:p>
        </p:txBody>
      </p:sp>
      <p:sp>
        <p:nvSpPr>
          <p:cNvPr id="1054" name="CasellaDiTesto 1053">
            <a:extLst>
              <a:ext uri="{FF2B5EF4-FFF2-40B4-BE49-F238E27FC236}">
                <a16:creationId xmlns:a16="http://schemas.microsoft.com/office/drawing/2014/main" id="{9DFE48DD-B478-4D9F-7394-2D013DAFDF2E}"/>
              </a:ext>
            </a:extLst>
          </p:cNvPr>
          <p:cNvSpPr txBox="1"/>
          <p:nvPr/>
        </p:nvSpPr>
        <p:spPr>
          <a:xfrm>
            <a:off x="5275194" y="2480289"/>
            <a:ext cx="6843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28mm</a:t>
            </a:r>
          </a:p>
        </p:txBody>
      </p:sp>
      <p:sp>
        <p:nvSpPr>
          <p:cNvPr id="1055" name="CasellaDiTesto 1054">
            <a:extLst>
              <a:ext uri="{FF2B5EF4-FFF2-40B4-BE49-F238E27FC236}">
                <a16:creationId xmlns:a16="http://schemas.microsoft.com/office/drawing/2014/main" id="{F2549967-E403-84B7-D1D9-966489739E4B}"/>
              </a:ext>
            </a:extLst>
          </p:cNvPr>
          <p:cNvSpPr txBox="1"/>
          <p:nvPr/>
        </p:nvSpPr>
        <p:spPr>
          <a:xfrm>
            <a:off x="6628300" y="1119691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10mm</a:t>
            </a:r>
          </a:p>
        </p:txBody>
      </p:sp>
      <p:sp>
        <p:nvSpPr>
          <p:cNvPr id="1059" name="Cilindro 1058">
            <a:extLst>
              <a:ext uri="{FF2B5EF4-FFF2-40B4-BE49-F238E27FC236}">
                <a16:creationId xmlns:a16="http://schemas.microsoft.com/office/drawing/2014/main" id="{30109267-F1C9-DBC6-3082-4CBDEFFCD233}"/>
              </a:ext>
            </a:extLst>
          </p:cNvPr>
          <p:cNvSpPr/>
          <p:nvPr/>
        </p:nvSpPr>
        <p:spPr>
          <a:xfrm rot="12882173">
            <a:off x="5442798" y="2124735"/>
            <a:ext cx="248222" cy="403324"/>
          </a:xfrm>
          <a:prstGeom prst="can">
            <a:avLst>
              <a:gd name="adj" fmla="val 85177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grpSp>
        <p:nvGrpSpPr>
          <p:cNvPr id="1060" name="Gruppo 1059">
            <a:extLst>
              <a:ext uri="{FF2B5EF4-FFF2-40B4-BE49-F238E27FC236}">
                <a16:creationId xmlns:a16="http://schemas.microsoft.com/office/drawing/2014/main" id="{18A8B8B5-11C9-E3C0-9F4A-014EE34DB59D}"/>
              </a:ext>
            </a:extLst>
          </p:cNvPr>
          <p:cNvGrpSpPr/>
          <p:nvPr/>
        </p:nvGrpSpPr>
        <p:grpSpPr>
          <a:xfrm>
            <a:off x="465330" y="1374971"/>
            <a:ext cx="1194379" cy="1138576"/>
            <a:chOff x="3686750" y="2566981"/>
            <a:chExt cx="1194379" cy="1138576"/>
          </a:xfrm>
          <a:solidFill>
            <a:schemeClr val="accent1">
              <a:lumMod val="50000"/>
              <a:lumOff val="50000"/>
              <a:alpha val="75000"/>
            </a:schemeClr>
          </a:solidFill>
        </p:grpSpPr>
        <p:sp>
          <p:nvSpPr>
            <p:cNvPr id="1061" name="Parallelogramma 1060">
              <a:extLst>
                <a:ext uri="{FF2B5EF4-FFF2-40B4-BE49-F238E27FC236}">
                  <a16:creationId xmlns:a16="http://schemas.microsoft.com/office/drawing/2014/main" id="{DCF03657-8691-C6D1-8187-93F75BFC9CC6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2" name="Rettangolo 1061">
              <a:extLst>
                <a:ext uri="{FF2B5EF4-FFF2-40B4-BE49-F238E27FC236}">
                  <a16:creationId xmlns:a16="http://schemas.microsoft.com/office/drawing/2014/main" id="{3909B3FD-5C68-F9F7-9C20-F9E1287BD334}"/>
                </a:ext>
              </a:extLst>
            </p:cNvPr>
            <p:cNvSpPr/>
            <p:nvPr/>
          </p:nvSpPr>
          <p:spPr>
            <a:xfrm>
              <a:off x="3692827" y="3487518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3" name="Rettangolo 1062">
              <a:extLst>
                <a:ext uri="{FF2B5EF4-FFF2-40B4-BE49-F238E27FC236}">
                  <a16:creationId xmlns:a16="http://schemas.microsoft.com/office/drawing/2014/main" id="{FF6170B6-4037-C10F-EF5A-13EA02DC7B32}"/>
                </a:ext>
              </a:extLst>
            </p:cNvPr>
            <p:cNvSpPr/>
            <p:nvPr/>
          </p:nvSpPr>
          <p:spPr>
            <a:xfrm>
              <a:off x="4290103" y="2566981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64" name="Parallelogramma 1063">
              <a:extLst>
                <a:ext uri="{FF2B5EF4-FFF2-40B4-BE49-F238E27FC236}">
                  <a16:creationId xmlns:a16="http://schemas.microsoft.com/office/drawing/2014/main" id="{556DBDBA-D74D-F7EF-4288-4D5D19D87A2F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65" name="Gruppo 1064">
            <a:extLst>
              <a:ext uri="{FF2B5EF4-FFF2-40B4-BE49-F238E27FC236}">
                <a16:creationId xmlns:a16="http://schemas.microsoft.com/office/drawing/2014/main" id="{A1EF97D5-5E4F-A23D-5837-3492BADE7875}"/>
              </a:ext>
            </a:extLst>
          </p:cNvPr>
          <p:cNvGrpSpPr/>
          <p:nvPr/>
        </p:nvGrpSpPr>
        <p:grpSpPr>
          <a:xfrm>
            <a:off x="1278015" y="1375945"/>
            <a:ext cx="1194379" cy="1138576"/>
            <a:chOff x="3686750" y="2566981"/>
            <a:chExt cx="1194379" cy="1138576"/>
          </a:xfrm>
          <a:solidFill>
            <a:schemeClr val="accent1">
              <a:lumMod val="50000"/>
              <a:lumOff val="50000"/>
              <a:alpha val="75000"/>
            </a:schemeClr>
          </a:solidFill>
        </p:grpSpPr>
        <p:sp>
          <p:nvSpPr>
            <p:cNvPr id="1066" name="Parallelogramma 1065">
              <a:extLst>
                <a:ext uri="{FF2B5EF4-FFF2-40B4-BE49-F238E27FC236}">
                  <a16:creationId xmlns:a16="http://schemas.microsoft.com/office/drawing/2014/main" id="{14CBFCC5-75E2-1156-B424-1AB1E8084F9D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67" name="Rettangolo 1066">
              <a:extLst>
                <a:ext uri="{FF2B5EF4-FFF2-40B4-BE49-F238E27FC236}">
                  <a16:creationId xmlns:a16="http://schemas.microsoft.com/office/drawing/2014/main" id="{30F92D9F-1265-9FE5-2F4A-0BA3C03AC1E4}"/>
                </a:ext>
              </a:extLst>
            </p:cNvPr>
            <p:cNvSpPr/>
            <p:nvPr/>
          </p:nvSpPr>
          <p:spPr>
            <a:xfrm>
              <a:off x="3692827" y="3487518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68" name="Rettangolo 1067">
              <a:extLst>
                <a:ext uri="{FF2B5EF4-FFF2-40B4-BE49-F238E27FC236}">
                  <a16:creationId xmlns:a16="http://schemas.microsoft.com/office/drawing/2014/main" id="{C217657A-1683-38F2-3D61-F6841C1A9B3E}"/>
                </a:ext>
              </a:extLst>
            </p:cNvPr>
            <p:cNvSpPr/>
            <p:nvPr/>
          </p:nvSpPr>
          <p:spPr>
            <a:xfrm>
              <a:off x="4290103" y="2566981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69" name="Parallelogramma 1068">
              <a:extLst>
                <a:ext uri="{FF2B5EF4-FFF2-40B4-BE49-F238E27FC236}">
                  <a16:creationId xmlns:a16="http://schemas.microsoft.com/office/drawing/2014/main" id="{6A79D748-2C17-C58A-5F92-BBA98D0C1F0B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1070" name="Gruppo 1069">
            <a:extLst>
              <a:ext uri="{FF2B5EF4-FFF2-40B4-BE49-F238E27FC236}">
                <a16:creationId xmlns:a16="http://schemas.microsoft.com/office/drawing/2014/main" id="{73B3DDB7-713C-E7B4-DCD6-A7C24AA86C69}"/>
              </a:ext>
            </a:extLst>
          </p:cNvPr>
          <p:cNvGrpSpPr/>
          <p:nvPr/>
        </p:nvGrpSpPr>
        <p:grpSpPr>
          <a:xfrm>
            <a:off x="2090739" y="1375945"/>
            <a:ext cx="1194379" cy="1138576"/>
            <a:chOff x="3686750" y="2566981"/>
            <a:chExt cx="1194379" cy="1138576"/>
          </a:xfrm>
          <a:solidFill>
            <a:schemeClr val="accent1">
              <a:lumMod val="50000"/>
              <a:lumOff val="50000"/>
              <a:alpha val="75000"/>
            </a:schemeClr>
          </a:solidFill>
        </p:grpSpPr>
        <p:sp>
          <p:nvSpPr>
            <p:cNvPr id="1071" name="Parallelogramma 1070">
              <a:extLst>
                <a:ext uri="{FF2B5EF4-FFF2-40B4-BE49-F238E27FC236}">
                  <a16:creationId xmlns:a16="http://schemas.microsoft.com/office/drawing/2014/main" id="{DBE3C87E-3003-772B-236C-DB7CA9C5980C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72" name="Rettangolo 1071">
              <a:extLst>
                <a:ext uri="{FF2B5EF4-FFF2-40B4-BE49-F238E27FC236}">
                  <a16:creationId xmlns:a16="http://schemas.microsoft.com/office/drawing/2014/main" id="{8AC14B2A-969E-B1F9-A6CF-3C9399FD77F0}"/>
                </a:ext>
              </a:extLst>
            </p:cNvPr>
            <p:cNvSpPr/>
            <p:nvPr/>
          </p:nvSpPr>
          <p:spPr>
            <a:xfrm>
              <a:off x="3692827" y="3487518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73" name="Rettangolo 1072">
              <a:extLst>
                <a:ext uri="{FF2B5EF4-FFF2-40B4-BE49-F238E27FC236}">
                  <a16:creationId xmlns:a16="http://schemas.microsoft.com/office/drawing/2014/main" id="{E85112E6-A9CC-DC2E-0C33-5DE50A89F650}"/>
                </a:ext>
              </a:extLst>
            </p:cNvPr>
            <p:cNvSpPr/>
            <p:nvPr/>
          </p:nvSpPr>
          <p:spPr>
            <a:xfrm>
              <a:off x="4290103" y="2566981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74" name="Parallelogramma 1073">
              <a:extLst>
                <a:ext uri="{FF2B5EF4-FFF2-40B4-BE49-F238E27FC236}">
                  <a16:creationId xmlns:a16="http://schemas.microsoft.com/office/drawing/2014/main" id="{FF38C79E-5CC1-3D6E-64CE-C43EF4668354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1075" name="Gruppo 1074">
            <a:extLst>
              <a:ext uri="{FF2B5EF4-FFF2-40B4-BE49-F238E27FC236}">
                <a16:creationId xmlns:a16="http://schemas.microsoft.com/office/drawing/2014/main" id="{90E5E458-90EC-6921-E411-1438879399D0}"/>
              </a:ext>
            </a:extLst>
          </p:cNvPr>
          <p:cNvGrpSpPr/>
          <p:nvPr/>
        </p:nvGrpSpPr>
        <p:grpSpPr>
          <a:xfrm>
            <a:off x="2909463" y="1380795"/>
            <a:ext cx="1194379" cy="1138576"/>
            <a:chOff x="3686750" y="2566981"/>
            <a:chExt cx="1194379" cy="1138576"/>
          </a:xfrm>
          <a:solidFill>
            <a:srgbClr val="657CB4"/>
          </a:solidFill>
        </p:grpSpPr>
        <p:sp>
          <p:nvSpPr>
            <p:cNvPr id="1076" name="Parallelogramma 1075">
              <a:extLst>
                <a:ext uri="{FF2B5EF4-FFF2-40B4-BE49-F238E27FC236}">
                  <a16:creationId xmlns:a16="http://schemas.microsoft.com/office/drawing/2014/main" id="{30C50D75-963F-6306-72C7-EC604F6BA02B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77" name="Rettangolo 1076">
              <a:extLst>
                <a:ext uri="{FF2B5EF4-FFF2-40B4-BE49-F238E27FC236}">
                  <a16:creationId xmlns:a16="http://schemas.microsoft.com/office/drawing/2014/main" id="{E77E63B9-C3FA-14C6-55D7-B741B157D0DC}"/>
                </a:ext>
              </a:extLst>
            </p:cNvPr>
            <p:cNvSpPr/>
            <p:nvPr/>
          </p:nvSpPr>
          <p:spPr>
            <a:xfrm>
              <a:off x="3692827" y="3487518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78" name="Rettangolo 1077">
              <a:extLst>
                <a:ext uri="{FF2B5EF4-FFF2-40B4-BE49-F238E27FC236}">
                  <a16:creationId xmlns:a16="http://schemas.microsoft.com/office/drawing/2014/main" id="{E30F701C-400D-BB58-F3B8-F1FF361FB980}"/>
                </a:ext>
              </a:extLst>
            </p:cNvPr>
            <p:cNvSpPr/>
            <p:nvPr/>
          </p:nvSpPr>
          <p:spPr>
            <a:xfrm>
              <a:off x="4290103" y="2566981"/>
              <a:ext cx="591026" cy="218039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1079" name="Parallelogramma 1078">
              <a:extLst>
                <a:ext uri="{FF2B5EF4-FFF2-40B4-BE49-F238E27FC236}">
                  <a16:creationId xmlns:a16="http://schemas.microsoft.com/office/drawing/2014/main" id="{B9BCAD08-2BC0-CB90-CA40-B23E9D804898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sp>
        <p:nvSpPr>
          <p:cNvPr id="26642" name="CasellaDiTesto 26641">
            <a:extLst>
              <a:ext uri="{FF2B5EF4-FFF2-40B4-BE49-F238E27FC236}">
                <a16:creationId xmlns:a16="http://schemas.microsoft.com/office/drawing/2014/main" id="{A30D9CA5-952E-29D2-27DF-8474D1015A00}"/>
              </a:ext>
            </a:extLst>
          </p:cNvPr>
          <p:cNvSpPr txBox="1"/>
          <p:nvPr/>
        </p:nvSpPr>
        <p:spPr>
          <a:xfrm>
            <a:off x="6487379" y="746003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PMT</a:t>
            </a:r>
          </a:p>
        </p:txBody>
      </p:sp>
      <p:grpSp>
        <p:nvGrpSpPr>
          <p:cNvPr id="26748" name="Gruppo 26747">
            <a:extLst>
              <a:ext uri="{FF2B5EF4-FFF2-40B4-BE49-F238E27FC236}">
                <a16:creationId xmlns:a16="http://schemas.microsoft.com/office/drawing/2014/main" id="{D3E109EA-FE01-240E-AD05-CB5702B6D282}"/>
              </a:ext>
            </a:extLst>
          </p:cNvPr>
          <p:cNvGrpSpPr/>
          <p:nvPr/>
        </p:nvGrpSpPr>
        <p:grpSpPr>
          <a:xfrm>
            <a:off x="460047" y="3511523"/>
            <a:ext cx="3221157" cy="434907"/>
            <a:chOff x="428529" y="3247768"/>
            <a:chExt cx="3563370" cy="434907"/>
          </a:xfrm>
        </p:grpSpPr>
        <p:sp>
          <p:nvSpPr>
            <p:cNvPr id="26747" name="Parallelogramma 26746">
              <a:extLst>
                <a:ext uri="{FF2B5EF4-FFF2-40B4-BE49-F238E27FC236}">
                  <a16:creationId xmlns:a16="http://schemas.microsoft.com/office/drawing/2014/main" id="{FA502973-91BD-F83C-88E2-829AE50D15A9}"/>
                </a:ext>
              </a:extLst>
            </p:cNvPr>
            <p:cNvSpPr/>
            <p:nvPr/>
          </p:nvSpPr>
          <p:spPr>
            <a:xfrm rot="5400000" flipV="1">
              <a:off x="281310" y="3396627"/>
              <a:ext cx="432192" cy="134474"/>
            </a:xfrm>
            <a:prstGeom prst="parallelogram">
              <a:avLst>
                <a:gd name="adj" fmla="val 146862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740" name="Parallelogramma 26739">
              <a:extLst>
                <a:ext uri="{FF2B5EF4-FFF2-40B4-BE49-F238E27FC236}">
                  <a16:creationId xmlns:a16="http://schemas.microsoft.com/office/drawing/2014/main" id="{6E963479-2852-8345-FA19-40DBDCD27C6C}"/>
                </a:ext>
              </a:extLst>
            </p:cNvPr>
            <p:cNvSpPr/>
            <p:nvPr/>
          </p:nvSpPr>
          <p:spPr>
            <a:xfrm>
              <a:off x="428529" y="3253592"/>
              <a:ext cx="3563368" cy="192495"/>
            </a:xfrm>
            <a:prstGeom prst="parallelogram">
              <a:avLst>
                <a:gd name="adj" fmla="val 68787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741" name="Rettangolo 26740">
              <a:extLst>
                <a:ext uri="{FF2B5EF4-FFF2-40B4-BE49-F238E27FC236}">
                  <a16:creationId xmlns:a16="http://schemas.microsoft.com/office/drawing/2014/main" id="{DC85F7A9-3B96-187C-529B-FA12B923D804}"/>
                </a:ext>
              </a:extLst>
            </p:cNvPr>
            <p:cNvSpPr/>
            <p:nvPr/>
          </p:nvSpPr>
          <p:spPr>
            <a:xfrm>
              <a:off x="428530" y="3446087"/>
              <a:ext cx="3429196" cy="232098"/>
            </a:xfrm>
            <a:prstGeom prst="rect">
              <a:avLst/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746" name="Parallelogramma 26745">
              <a:extLst>
                <a:ext uri="{FF2B5EF4-FFF2-40B4-BE49-F238E27FC236}">
                  <a16:creationId xmlns:a16="http://schemas.microsoft.com/office/drawing/2014/main" id="{6F0521DC-10B7-038D-3BFC-7F6EDCE3D098}"/>
                </a:ext>
              </a:extLst>
            </p:cNvPr>
            <p:cNvSpPr/>
            <p:nvPr/>
          </p:nvSpPr>
          <p:spPr>
            <a:xfrm rot="5400000" flipV="1">
              <a:off x="3708566" y="3399342"/>
              <a:ext cx="432192" cy="134474"/>
            </a:xfrm>
            <a:prstGeom prst="parallelogram">
              <a:avLst>
                <a:gd name="adj" fmla="val 154173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51" name="Gruppo 2050">
            <a:extLst>
              <a:ext uri="{FF2B5EF4-FFF2-40B4-BE49-F238E27FC236}">
                <a16:creationId xmlns:a16="http://schemas.microsoft.com/office/drawing/2014/main" id="{3F0A19C3-ECAD-1A77-FE78-65E1C663CA5E}"/>
              </a:ext>
            </a:extLst>
          </p:cNvPr>
          <p:cNvGrpSpPr/>
          <p:nvPr/>
        </p:nvGrpSpPr>
        <p:grpSpPr>
          <a:xfrm>
            <a:off x="877067" y="2919801"/>
            <a:ext cx="3221157" cy="434907"/>
            <a:chOff x="428529" y="3247768"/>
            <a:chExt cx="3563370" cy="434907"/>
          </a:xfrm>
        </p:grpSpPr>
        <p:sp>
          <p:nvSpPr>
            <p:cNvPr id="2053" name="Parallelogramma 2052">
              <a:extLst>
                <a:ext uri="{FF2B5EF4-FFF2-40B4-BE49-F238E27FC236}">
                  <a16:creationId xmlns:a16="http://schemas.microsoft.com/office/drawing/2014/main" id="{32D489AD-5710-1D63-ABE0-13537628F6B0}"/>
                </a:ext>
              </a:extLst>
            </p:cNvPr>
            <p:cNvSpPr/>
            <p:nvPr/>
          </p:nvSpPr>
          <p:spPr>
            <a:xfrm rot="5400000" flipV="1">
              <a:off x="281310" y="3396627"/>
              <a:ext cx="432192" cy="134474"/>
            </a:xfrm>
            <a:prstGeom prst="parallelogram">
              <a:avLst>
                <a:gd name="adj" fmla="val 146862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54" name="Parallelogramma 2053">
              <a:extLst>
                <a:ext uri="{FF2B5EF4-FFF2-40B4-BE49-F238E27FC236}">
                  <a16:creationId xmlns:a16="http://schemas.microsoft.com/office/drawing/2014/main" id="{AB5835FE-D356-9481-7C74-C3D5AA354760}"/>
                </a:ext>
              </a:extLst>
            </p:cNvPr>
            <p:cNvSpPr/>
            <p:nvPr/>
          </p:nvSpPr>
          <p:spPr>
            <a:xfrm>
              <a:off x="428529" y="3253592"/>
              <a:ext cx="3563368" cy="192495"/>
            </a:xfrm>
            <a:prstGeom prst="parallelogram">
              <a:avLst>
                <a:gd name="adj" fmla="val 68787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55" name="Rettangolo 2054">
              <a:extLst>
                <a:ext uri="{FF2B5EF4-FFF2-40B4-BE49-F238E27FC236}">
                  <a16:creationId xmlns:a16="http://schemas.microsoft.com/office/drawing/2014/main" id="{8B97256E-FC29-3A10-6B7E-FA29396AA825}"/>
                </a:ext>
              </a:extLst>
            </p:cNvPr>
            <p:cNvSpPr/>
            <p:nvPr/>
          </p:nvSpPr>
          <p:spPr>
            <a:xfrm>
              <a:off x="428530" y="3446087"/>
              <a:ext cx="3429196" cy="232098"/>
            </a:xfrm>
            <a:prstGeom prst="rect">
              <a:avLst/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56" name="Parallelogramma 2055">
              <a:extLst>
                <a:ext uri="{FF2B5EF4-FFF2-40B4-BE49-F238E27FC236}">
                  <a16:creationId xmlns:a16="http://schemas.microsoft.com/office/drawing/2014/main" id="{D70F198F-4FE2-C493-D915-A97B5509962F}"/>
                </a:ext>
              </a:extLst>
            </p:cNvPr>
            <p:cNvSpPr/>
            <p:nvPr/>
          </p:nvSpPr>
          <p:spPr>
            <a:xfrm rot="5400000" flipV="1">
              <a:off x="3708566" y="3399342"/>
              <a:ext cx="432192" cy="134474"/>
            </a:xfrm>
            <a:prstGeom prst="parallelogram">
              <a:avLst>
                <a:gd name="adj" fmla="val 154173"/>
              </a:avLst>
            </a:prstGeom>
            <a:solidFill>
              <a:srgbClr val="657CB4">
                <a:alpha val="50000"/>
              </a:srgb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cxnSp>
        <p:nvCxnSpPr>
          <p:cNvPr id="26636" name="Connettore 2 26635">
            <a:extLst>
              <a:ext uri="{FF2B5EF4-FFF2-40B4-BE49-F238E27FC236}">
                <a16:creationId xmlns:a16="http://schemas.microsoft.com/office/drawing/2014/main" id="{BF95E4C2-55BB-DCE6-D40D-9E4B27F7F686}"/>
              </a:ext>
            </a:extLst>
          </p:cNvPr>
          <p:cNvCxnSpPr>
            <a:cxnSpLocks/>
          </p:cNvCxnSpPr>
          <p:nvPr/>
        </p:nvCxnSpPr>
        <p:spPr>
          <a:xfrm>
            <a:off x="1647729" y="1261622"/>
            <a:ext cx="220421" cy="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9" name="CasellaDiTesto 26638">
            <a:extLst>
              <a:ext uri="{FF2B5EF4-FFF2-40B4-BE49-F238E27FC236}">
                <a16:creationId xmlns:a16="http://schemas.microsoft.com/office/drawing/2014/main" id="{F957B2D0-BF3D-D4E4-0F94-975840D38AC5}"/>
              </a:ext>
            </a:extLst>
          </p:cNvPr>
          <p:cNvSpPr txBox="1"/>
          <p:nvPr/>
        </p:nvSpPr>
        <p:spPr>
          <a:xfrm>
            <a:off x="1480935" y="847405"/>
            <a:ext cx="64341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8mm</a:t>
            </a:r>
          </a:p>
        </p:txBody>
      </p:sp>
      <p:sp>
        <p:nvSpPr>
          <p:cNvPr id="2069" name="CasellaDiTesto 2068">
            <a:extLst>
              <a:ext uri="{FF2B5EF4-FFF2-40B4-BE49-F238E27FC236}">
                <a16:creationId xmlns:a16="http://schemas.microsoft.com/office/drawing/2014/main" id="{E8CCEEAC-835A-B82D-784A-03BA44382BE4}"/>
              </a:ext>
            </a:extLst>
          </p:cNvPr>
          <p:cNvSpPr txBox="1"/>
          <p:nvPr/>
        </p:nvSpPr>
        <p:spPr>
          <a:xfrm>
            <a:off x="6276764" y="4071147"/>
            <a:ext cx="261815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Position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Resolution</a:t>
            </a:r>
            <a:r>
              <a:rPr lang="it-IT" sz="1100" dirty="0">
                <a:solidFill>
                  <a:schemeClr val="bg1"/>
                </a:solidFill>
                <a:latin typeface="Proxima Nova" panose="020B0604020202020204" charset="0"/>
              </a:rPr>
              <a:t>: 6mm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Charge</a:t>
            </a: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Resolution</a:t>
            </a:r>
            <a:r>
              <a:rPr lang="it-IT" sz="1100" dirty="0">
                <a:solidFill>
                  <a:schemeClr val="bg1"/>
                </a:solidFill>
                <a:latin typeface="Proxima Nova" panose="020B0604020202020204" charset="0"/>
              </a:rPr>
              <a:t>: 0.25 for Z=1</a:t>
            </a:r>
          </a:p>
        </p:txBody>
      </p:sp>
    </p:spTree>
    <p:extLst>
      <p:ext uri="{BB962C8B-B14F-4D97-AF65-F5344CB8AC3E}">
        <p14:creationId xmlns:p14="http://schemas.microsoft.com/office/powerpoint/2010/main" val="329580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7BBC8082-6FFB-CD02-89A8-5B1960014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0" name="Figura a mano libera: forma 26779">
            <a:extLst>
              <a:ext uri="{FF2B5EF4-FFF2-40B4-BE49-F238E27FC236}">
                <a16:creationId xmlns:a16="http://schemas.microsoft.com/office/drawing/2014/main" id="{EDAE52BC-2462-37DE-E8D9-A684BDA3C06E}"/>
              </a:ext>
            </a:extLst>
          </p:cNvPr>
          <p:cNvSpPr/>
          <p:nvPr/>
        </p:nvSpPr>
        <p:spPr>
          <a:xfrm>
            <a:off x="4351259" y="3080414"/>
            <a:ext cx="5363012" cy="2155968"/>
          </a:xfrm>
          <a:custGeom>
            <a:avLst/>
            <a:gdLst>
              <a:gd name="connsiteX0" fmla="*/ 1339 w 4851735"/>
              <a:gd name="connsiteY0" fmla="*/ 765567 h 2155968"/>
              <a:gd name="connsiteX1" fmla="*/ 1 w 4851735"/>
              <a:gd name="connsiteY1" fmla="*/ 776376 h 2155968"/>
              <a:gd name="connsiteX2" fmla="*/ 1374 w 4851735"/>
              <a:gd name="connsiteY2" fmla="*/ 766749 h 2155968"/>
              <a:gd name="connsiteX3" fmla="*/ 12585 w 4851735"/>
              <a:gd name="connsiteY3" fmla="*/ 686453 h 2155968"/>
              <a:gd name="connsiteX4" fmla="*/ 10422 w 4851735"/>
              <a:gd name="connsiteY4" fmla="*/ 692189 h 2155968"/>
              <a:gd name="connsiteX5" fmla="*/ 9809 w 4851735"/>
              <a:gd name="connsiteY5" fmla="*/ 697140 h 2155968"/>
              <a:gd name="connsiteX6" fmla="*/ 7945 w 4851735"/>
              <a:gd name="connsiteY6" fmla="*/ 712193 h 2155968"/>
              <a:gd name="connsiteX7" fmla="*/ 556353 w 4851735"/>
              <a:gd name="connsiteY7" fmla="*/ 0 h 2155968"/>
              <a:gd name="connsiteX8" fmla="*/ 759288 w 4851735"/>
              <a:gd name="connsiteY8" fmla="*/ 171316 h 2155968"/>
              <a:gd name="connsiteX9" fmla="*/ 556353 w 4851735"/>
              <a:gd name="connsiteY9" fmla="*/ 379643 h 2155968"/>
              <a:gd name="connsiteX10" fmla="*/ 556354 w 4851735"/>
              <a:gd name="connsiteY10" fmla="*/ 286176 h 2155968"/>
              <a:gd name="connsiteX11" fmla="*/ 401796 w 4851735"/>
              <a:gd name="connsiteY11" fmla="*/ 329253 h 2155968"/>
              <a:gd name="connsiteX12" fmla="*/ 348408 w 4851735"/>
              <a:gd name="connsiteY12" fmla="*/ 349644 h 2155968"/>
              <a:gd name="connsiteX13" fmla="*/ 321115 w 4851735"/>
              <a:gd name="connsiteY13" fmla="*/ 361609 h 2155968"/>
              <a:gd name="connsiteX14" fmla="*/ 235839 w 4851735"/>
              <a:gd name="connsiteY14" fmla="*/ 407854 h 2155968"/>
              <a:gd name="connsiteX15" fmla="*/ 162988 w 4851735"/>
              <a:gd name="connsiteY15" fmla="*/ 462400 h 2155968"/>
              <a:gd name="connsiteX16" fmla="*/ 143970 w 4851735"/>
              <a:gd name="connsiteY16" fmla="*/ 479869 h 2155968"/>
              <a:gd name="connsiteX17" fmla="*/ 100322 w 4851735"/>
              <a:gd name="connsiteY17" fmla="*/ 525463 h 2155968"/>
              <a:gd name="connsiteX18" fmla="*/ 84506 w 4851735"/>
              <a:gd name="connsiteY18" fmla="*/ 544391 h 2155968"/>
              <a:gd name="connsiteX19" fmla="*/ 40697 w 4851735"/>
              <a:gd name="connsiteY19" fmla="*/ 611938 h 2155968"/>
              <a:gd name="connsiteX20" fmla="*/ 40697 w 4851735"/>
              <a:gd name="connsiteY20" fmla="*/ 611938 h 2155968"/>
              <a:gd name="connsiteX21" fmla="*/ 24497 w 4851735"/>
              <a:gd name="connsiteY21" fmla="*/ 654880 h 2155968"/>
              <a:gd name="connsiteX22" fmla="*/ 14417 w 4851735"/>
              <a:gd name="connsiteY22" fmla="*/ 681598 h 2155968"/>
              <a:gd name="connsiteX23" fmla="*/ 50643 w 4851735"/>
              <a:gd name="connsiteY23" fmla="*/ 766470 h 2155968"/>
              <a:gd name="connsiteX24" fmla="*/ 50644 w 4851735"/>
              <a:gd name="connsiteY24" fmla="*/ 766472 h 2155968"/>
              <a:gd name="connsiteX25" fmla="*/ 104862 w 4851735"/>
              <a:gd name="connsiteY25" fmla="*/ 840939 h 2155968"/>
              <a:gd name="connsiteX26" fmla="*/ 127279 w 4851735"/>
              <a:gd name="connsiteY26" fmla="*/ 863170 h 2155968"/>
              <a:gd name="connsiteX27" fmla="*/ 175409 w 4851735"/>
              <a:gd name="connsiteY27" fmla="*/ 907752 h 2155968"/>
              <a:gd name="connsiteX28" fmla="*/ 207068 w 4851735"/>
              <a:gd name="connsiteY28" fmla="*/ 930831 h 2155968"/>
              <a:gd name="connsiteX29" fmla="*/ 260577 w 4851735"/>
              <a:gd name="connsiteY29" fmla="*/ 965918 h 2155968"/>
              <a:gd name="connsiteX30" fmla="*/ 298557 w 4851735"/>
              <a:gd name="connsiteY30" fmla="*/ 986476 h 2155968"/>
              <a:gd name="connsiteX31" fmla="*/ 358867 w 4851735"/>
              <a:gd name="connsiteY31" fmla="*/ 1014453 h 2155968"/>
              <a:gd name="connsiteX32" fmla="*/ 401093 w 4851735"/>
              <a:gd name="connsiteY32" fmla="*/ 1031085 h 2155968"/>
              <a:gd name="connsiteX33" fmla="*/ 469349 w 4851735"/>
              <a:gd name="connsiteY33" fmla="*/ 1052371 h 2155968"/>
              <a:gd name="connsiteX34" fmla="*/ 513196 w 4851735"/>
              <a:gd name="connsiteY34" fmla="*/ 1064177 h 2155968"/>
              <a:gd name="connsiteX35" fmla="*/ 548968 w 4851735"/>
              <a:gd name="connsiteY35" fmla="*/ 1070637 h 2155968"/>
              <a:gd name="connsiteX36" fmla="*/ 759288 w 4851735"/>
              <a:gd name="connsiteY36" fmla="*/ 1092375 h 2155968"/>
              <a:gd name="connsiteX37" fmla="*/ 759288 w 4851735"/>
              <a:gd name="connsiteY37" fmla="*/ 1172209 h 2155968"/>
              <a:gd name="connsiteX38" fmla="*/ 1463400 w 4851735"/>
              <a:gd name="connsiteY38" fmla="*/ 468097 h 2155968"/>
              <a:gd name="connsiteX39" fmla="*/ 4147623 w 4851735"/>
              <a:gd name="connsiteY39" fmla="*/ 468097 h 2155968"/>
              <a:gd name="connsiteX40" fmla="*/ 4851735 w 4851735"/>
              <a:gd name="connsiteY40" fmla="*/ 1172209 h 2155968"/>
              <a:gd name="connsiteX41" fmla="*/ 4851735 w 4851735"/>
              <a:gd name="connsiteY41" fmla="*/ 1451856 h 2155968"/>
              <a:gd name="connsiteX42" fmla="*/ 4147623 w 4851735"/>
              <a:gd name="connsiteY42" fmla="*/ 2155968 h 2155968"/>
              <a:gd name="connsiteX43" fmla="*/ 1463400 w 4851735"/>
              <a:gd name="connsiteY43" fmla="*/ 2155968 h 2155968"/>
              <a:gd name="connsiteX44" fmla="*/ 759288 w 4851735"/>
              <a:gd name="connsiteY44" fmla="*/ 1451856 h 2155968"/>
              <a:gd name="connsiteX45" fmla="*/ 759288 w 4851735"/>
              <a:gd name="connsiteY45" fmla="*/ 1285082 h 2155968"/>
              <a:gd name="connsiteX46" fmla="*/ 759286 w 4851735"/>
              <a:gd name="connsiteY46" fmla="*/ 1285082 h 2155968"/>
              <a:gd name="connsiteX47" fmla="*/ 635818 w 4851735"/>
              <a:gd name="connsiteY47" fmla="*/ 1278312 h 2155968"/>
              <a:gd name="connsiteX48" fmla="*/ 620068 w 4851735"/>
              <a:gd name="connsiteY48" fmla="*/ 1275679 h 2155968"/>
              <a:gd name="connsiteX49" fmla="*/ 606265 w 4851735"/>
              <a:gd name="connsiteY49" fmla="*/ 1274747 h 2155968"/>
              <a:gd name="connsiteX50" fmla="*/ 572590 w 4851735"/>
              <a:gd name="connsiteY50" fmla="*/ 1267744 h 2155968"/>
              <a:gd name="connsiteX51" fmla="*/ 516400 w 4851735"/>
              <a:gd name="connsiteY51" fmla="*/ 1258352 h 2155968"/>
              <a:gd name="connsiteX52" fmla="*/ 487948 w 4851735"/>
              <a:gd name="connsiteY52" fmla="*/ 1250140 h 2155968"/>
              <a:gd name="connsiteX53" fmla="*/ 463739 w 4851735"/>
              <a:gd name="connsiteY53" fmla="*/ 1245106 h 2155968"/>
              <a:gd name="connsiteX54" fmla="*/ 437730 w 4851735"/>
              <a:gd name="connsiteY54" fmla="*/ 1235647 h 2155968"/>
              <a:gd name="connsiteX55" fmla="*/ 403364 w 4851735"/>
              <a:gd name="connsiteY55" fmla="*/ 1225729 h 2155968"/>
              <a:gd name="connsiteX56" fmla="*/ 363910 w 4851735"/>
              <a:gd name="connsiteY56" fmla="*/ 1208803 h 2155968"/>
              <a:gd name="connsiteX57" fmla="*/ 334763 w 4851735"/>
              <a:gd name="connsiteY57" fmla="*/ 1198203 h 2155968"/>
              <a:gd name="connsiteX58" fmla="*/ 319368 w 4851735"/>
              <a:gd name="connsiteY58" fmla="*/ 1189693 h 2155968"/>
              <a:gd name="connsiteX59" fmla="*/ 299038 w 4851735"/>
              <a:gd name="connsiteY59" fmla="*/ 1180971 h 2155968"/>
              <a:gd name="connsiteX60" fmla="*/ 267392 w 4851735"/>
              <a:gd name="connsiteY60" fmla="*/ 1160962 h 2155968"/>
              <a:gd name="connsiteX61" fmla="*/ 222391 w 4851735"/>
              <a:gd name="connsiteY61" fmla="*/ 1136086 h 2155968"/>
              <a:gd name="connsiteX62" fmla="*/ 202483 w 4851735"/>
              <a:gd name="connsiteY62" fmla="*/ 1119920 h 2155968"/>
              <a:gd name="connsiteX63" fmla="*/ 182848 w 4851735"/>
              <a:gd name="connsiteY63" fmla="*/ 1107505 h 2155968"/>
              <a:gd name="connsiteX64" fmla="*/ 160309 w 4851735"/>
              <a:gd name="connsiteY64" fmla="*/ 1085674 h 2155968"/>
              <a:gd name="connsiteX65" fmla="*/ 129675 w 4851735"/>
              <a:gd name="connsiteY65" fmla="*/ 1060799 h 2155968"/>
              <a:gd name="connsiteX66" fmla="*/ 111627 w 4851735"/>
              <a:gd name="connsiteY66" fmla="*/ 1038521 h 2155968"/>
              <a:gd name="connsiteX67" fmla="*/ 93561 w 4851735"/>
              <a:gd name="connsiteY67" fmla="*/ 1021022 h 2155968"/>
              <a:gd name="connsiteX68" fmla="*/ 62010 w 4851735"/>
              <a:gd name="connsiteY68" fmla="*/ 977277 h 2155968"/>
              <a:gd name="connsiteX69" fmla="*/ 59669 w 4851735"/>
              <a:gd name="connsiteY69" fmla="*/ 974388 h 2155968"/>
              <a:gd name="connsiteX70" fmla="*/ 58651 w 4851735"/>
              <a:gd name="connsiteY70" fmla="*/ 972189 h 2155968"/>
              <a:gd name="connsiteX71" fmla="*/ 33007 w 4851735"/>
              <a:gd name="connsiteY71" fmla="*/ 924738 h 2155968"/>
              <a:gd name="connsiteX72" fmla="*/ 17995 w 4851735"/>
              <a:gd name="connsiteY72" fmla="*/ 884441 h 2155968"/>
              <a:gd name="connsiteX73" fmla="*/ 15427 w 4851735"/>
              <a:gd name="connsiteY73" fmla="*/ 878898 h 2155968"/>
              <a:gd name="connsiteX74" fmla="*/ 14635 w 4851735"/>
              <a:gd name="connsiteY74" fmla="*/ 875421 h 2155968"/>
              <a:gd name="connsiteX75" fmla="*/ 14077 w 4851735"/>
              <a:gd name="connsiteY75" fmla="*/ 873925 h 2155968"/>
              <a:gd name="connsiteX76" fmla="*/ 11080 w 4851735"/>
              <a:gd name="connsiteY76" fmla="*/ 859817 h 2155968"/>
              <a:gd name="connsiteX77" fmla="*/ 3921 w 4851735"/>
              <a:gd name="connsiteY77" fmla="*/ 828388 h 2155968"/>
              <a:gd name="connsiteX78" fmla="*/ 3656 w 4851735"/>
              <a:gd name="connsiteY78" fmla="*/ 824869 h 2155968"/>
              <a:gd name="connsiteX79" fmla="*/ 3018 w 4851735"/>
              <a:gd name="connsiteY79" fmla="*/ 821868 h 2155968"/>
              <a:gd name="connsiteX80" fmla="*/ 2749 w 4851735"/>
              <a:gd name="connsiteY80" fmla="*/ 812835 h 2155968"/>
              <a:gd name="connsiteX81" fmla="*/ 1 w 4851735"/>
              <a:gd name="connsiteY81" fmla="*/ 776376 h 2155968"/>
              <a:gd name="connsiteX82" fmla="*/ 0 w 4851735"/>
              <a:gd name="connsiteY82" fmla="*/ 583668 h 2155968"/>
              <a:gd name="connsiteX83" fmla="*/ 154886 w 4851735"/>
              <a:gd name="connsiteY83" fmla="*/ 275758 h 2155968"/>
              <a:gd name="connsiteX84" fmla="*/ 235838 w 4851735"/>
              <a:gd name="connsiteY84" fmla="*/ 215146 h 2155968"/>
              <a:gd name="connsiteX85" fmla="*/ 438053 w 4851735"/>
              <a:gd name="connsiteY85" fmla="*/ 122696 h 2155968"/>
              <a:gd name="connsiteX86" fmla="*/ 556353 w 4851735"/>
              <a:gd name="connsiteY86" fmla="*/ 93468 h 215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851735" h="2155968">
                <a:moveTo>
                  <a:pt x="1339" y="765567"/>
                </a:moveTo>
                <a:lnTo>
                  <a:pt x="1" y="776376"/>
                </a:lnTo>
                <a:lnTo>
                  <a:pt x="1374" y="766749"/>
                </a:lnTo>
                <a:close/>
                <a:moveTo>
                  <a:pt x="12585" y="686453"/>
                </a:moveTo>
                <a:lnTo>
                  <a:pt x="10422" y="692189"/>
                </a:lnTo>
                <a:lnTo>
                  <a:pt x="9809" y="697140"/>
                </a:lnTo>
                <a:lnTo>
                  <a:pt x="7945" y="712193"/>
                </a:lnTo>
                <a:close/>
                <a:moveTo>
                  <a:pt x="556353" y="0"/>
                </a:moveTo>
                <a:lnTo>
                  <a:pt x="759288" y="171316"/>
                </a:lnTo>
                <a:lnTo>
                  <a:pt x="556353" y="379643"/>
                </a:lnTo>
                <a:cubicBezTo>
                  <a:pt x="556353" y="348487"/>
                  <a:pt x="556354" y="317332"/>
                  <a:pt x="556354" y="286176"/>
                </a:cubicBezTo>
                <a:lnTo>
                  <a:pt x="401796" y="329253"/>
                </a:lnTo>
                <a:lnTo>
                  <a:pt x="348408" y="349644"/>
                </a:lnTo>
                <a:lnTo>
                  <a:pt x="321115" y="361609"/>
                </a:lnTo>
                <a:lnTo>
                  <a:pt x="235839" y="407854"/>
                </a:lnTo>
                <a:lnTo>
                  <a:pt x="162988" y="462400"/>
                </a:lnTo>
                <a:lnTo>
                  <a:pt x="143970" y="479869"/>
                </a:lnTo>
                <a:lnTo>
                  <a:pt x="100322" y="525463"/>
                </a:lnTo>
                <a:lnTo>
                  <a:pt x="84506" y="544391"/>
                </a:lnTo>
                <a:lnTo>
                  <a:pt x="40697" y="611938"/>
                </a:lnTo>
                <a:lnTo>
                  <a:pt x="40697" y="611938"/>
                </a:lnTo>
                <a:lnTo>
                  <a:pt x="24497" y="654880"/>
                </a:lnTo>
                <a:lnTo>
                  <a:pt x="14417" y="681598"/>
                </a:lnTo>
                <a:lnTo>
                  <a:pt x="50643" y="766470"/>
                </a:lnTo>
                <a:lnTo>
                  <a:pt x="50644" y="766472"/>
                </a:lnTo>
                <a:lnTo>
                  <a:pt x="104862" y="840939"/>
                </a:lnTo>
                <a:lnTo>
                  <a:pt x="127279" y="863170"/>
                </a:lnTo>
                <a:lnTo>
                  <a:pt x="175409" y="907752"/>
                </a:lnTo>
                <a:lnTo>
                  <a:pt x="207068" y="930831"/>
                </a:lnTo>
                <a:lnTo>
                  <a:pt x="260577" y="965918"/>
                </a:lnTo>
                <a:lnTo>
                  <a:pt x="298557" y="986476"/>
                </a:lnTo>
                <a:lnTo>
                  <a:pt x="358867" y="1014453"/>
                </a:lnTo>
                <a:lnTo>
                  <a:pt x="401093" y="1031085"/>
                </a:lnTo>
                <a:lnTo>
                  <a:pt x="469349" y="1052371"/>
                </a:lnTo>
                <a:lnTo>
                  <a:pt x="513196" y="1064177"/>
                </a:lnTo>
                <a:lnTo>
                  <a:pt x="548968" y="1070637"/>
                </a:lnTo>
                <a:lnTo>
                  <a:pt x="759288" y="1092375"/>
                </a:lnTo>
                <a:lnTo>
                  <a:pt x="759288" y="1172209"/>
                </a:lnTo>
                <a:cubicBezTo>
                  <a:pt x="759288" y="783339"/>
                  <a:pt x="1074530" y="468097"/>
                  <a:pt x="1463400" y="468097"/>
                </a:cubicBezTo>
                <a:lnTo>
                  <a:pt x="4147623" y="468097"/>
                </a:lnTo>
                <a:cubicBezTo>
                  <a:pt x="4536493" y="468097"/>
                  <a:pt x="4851735" y="783339"/>
                  <a:pt x="4851735" y="1172209"/>
                </a:cubicBezTo>
                <a:lnTo>
                  <a:pt x="4851735" y="1451856"/>
                </a:lnTo>
                <a:cubicBezTo>
                  <a:pt x="4851735" y="1840726"/>
                  <a:pt x="4536493" y="2155968"/>
                  <a:pt x="4147623" y="2155968"/>
                </a:cubicBezTo>
                <a:lnTo>
                  <a:pt x="1463400" y="2155968"/>
                </a:lnTo>
                <a:cubicBezTo>
                  <a:pt x="1074530" y="2155968"/>
                  <a:pt x="759288" y="1840726"/>
                  <a:pt x="759288" y="1451856"/>
                </a:cubicBezTo>
                <a:lnTo>
                  <a:pt x="759288" y="1285082"/>
                </a:lnTo>
                <a:lnTo>
                  <a:pt x="759286" y="1285082"/>
                </a:lnTo>
                <a:lnTo>
                  <a:pt x="635818" y="1278312"/>
                </a:lnTo>
                <a:lnTo>
                  <a:pt x="620068" y="1275679"/>
                </a:lnTo>
                <a:lnTo>
                  <a:pt x="606265" y="1274747"/>
                </a:lnTo>
                <a:lnTo>
                  <a:pt x="572590" y="1267744"/>
                </a:lnTo>
                <a:lnTo>
                  <a:pt x="516400" y="1258352"/>
                </a:lnTo>
                <a:lnTo>
                  <a:pt x="487948" y="1250140"/>
                </a:lnTo>
                <a:lnTo>
                  <a:pt x="463739" y="1245106"/>
                </a:lnTo>
                <a:lnTo>
                  <a:pt x="437730" y="1235647"/>
                </a:lnTo>
                <a:lnTo>
                  <a:pt x="403364" y="1225729"/>
                </a:lnTo>
                <a:lnTo>
                  <a:pt x="363910" y="1208803"/>
                </a:lnTo>
                <a:lnTo>
                  <a:pt x="334763" y="1198203"/>
                </a:lnTo>
                <a:lnTo>
                  <a:pt x="319368" y="1189693"/>
                </a:lnTo>
                <a:lnTo>
                  <a:pt x="299038" y="1180971"/>
                </a:lnTo>
                <a:lnTo>
                  <a:pt x="267392" y="1160962"/>
                </a:lnTo>
                <a:lnTo>
                  <a:pt x="222391" y="1136086"/>
                </a:lnTo>
                <a:lnTo>
                  <a:pt x="202483" y="1119920"/>
                </a:lnTo>
                <a:lnTo>
                  <a:pt x="182848" y="1107505"/>
                </a:lnTo>
                <a:lnTo>
                  <a:pt x="160309" y="1085674"/>
                </a:lnTo>
                <a:lnTo>
                  <a:pt x="129675" y="1060799"/>
                </a:lnTo>
                <a:lnTo>
                  <a:pt x="111627" y="1038521"/>
                </a:lnTo>
                <a:lnTo>
                  <a:pt x="93561" y="1021022"/>
                </a:lnTo>
                <a:lnTo>
                  <a:pt x="62010" y="977277"/>
                </a:lnTo>
                <a:lnTo>
                  <a:pt x="59669" y="974388"/>
                </a:lnTo>
                <a:lnTo>
                  <a:pt x="58651" y="972189"/>
                </a:lnTo>
                <a:lnTo>
                  <a:pt x="33007" y="924738"/>
                </a:lnTo>
                <a:lnTo>
                  <a:pt x="17995" y="884441"/>
                </a:lnTo>
                <a:lnTo>
                  <a:pt x="15427" y="878898"/>
                </a:lnTo>
                <a:lnTo>
                  <a:pt x="14635" y="875421"/>
                </a:lnTo>
                <a:lnTo>
                  <a:pt x="14077" y="873925"/>
                </a:lnTo>
                <a:lnTo>
                  <a:pt x="11080" y="859817"/>
                </a:lnTo>
                <a:lnTo>
                  <a:pt x="3921" y="828388"/>
                </a:lnTo>
                <a:lnTo>
                  <a:pt x="3656" y="824869"/>
                </a:lnTo>
                <a:lnTo>
                  <a:pt x="3018" y="821868"/>
                </a:lnTo>
                <a:lnTo>
                  <a:pt x="2749" y="812835"/>
                </a:lnTo>
                <a:lnTo>
                  <a:pt x="1" y="776376"/>
                </a:lnTo>
                <a:cubicBezTo>
                  <a:pt x="1" y="712140"/>
                  <a:pt x="0" y="647904"/>
                  <a:pt x="0" y="583668"/>
                </a:cubicBezTo>
                <a:cubicBezTo>
                  <a:pt x="0" y="469374"/>
                  <a:pt x="56894" y="362098"/>
                  <a:pt x="154886" y="275758"/>
                </a:cubicBezTo>
                <a:cubicBezTo>
                  <a:pt x="179383" y="254173"/>
                  <a:pt x="206450" y="233897"/>
                  <a:pt x="235838" y="215146"/>
                </a:cubicBezTo>
                <a:cubicBezTo>
                  <a:pt x="294614" y="177646"/>
                  <a:pt x="362677" y="146249"/>
                  <a:pt x="438053" y="122696"/>
                </a:cubicBezTo>
                <a:cubicBezTo>
                  <a:pt x="475740" y="110920"/>
                  <a:pt x="515256" y="101105"/>
                  <a:pt x="556353" y="93468"/>
                </a:cubicBezTo>
                <a:close/>
              </a:path>
            </a:pathLst>
          </a:custGeom>
          <a:solidFill>
            <a:srgbClr val="0C10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grpSp>
        <p:nvGrpSpPr>
          <p:cNvPr id="26761" name="Gruppo 26760">
            <a:extLst>
              <a:ext uri="{FF2B5EF4-FFF2-40B4-BE49-F238E27FC236}">
                <a16:creationId xmlns:a16="http://schemas.microsoft.com/office/drawing/2014/main" id="{60C8079E-A918-0946-D9C2-351ADCBDACB9}"/>
              </a:ext>
            </a:extLst>
          </p:cNvPr>
          <p:cNvGrpSpPr/>
          <p:nvPr/>
        </p:nvGrpSpPr>
        <p:grpSpPr>
          <a:xfrm>
            <a:off x="6600424" y="4163061"/>
            <a:ext cx="2257193" cy="662940"/>
            <a:chOff x="3686750" y="2568719"/>
            <a:chExt cx="1194379" cy="1008079"/>
          </a:xfrm>
          <a:solidFill>
            <a:srgbClr val="657CB4"/>
          </a:solidFill>
        </p:grpSpPr>
        <p:sp>
          <p:nvSpPr>
            <p:cNvPr id="26762" name="Parallelogramma 26761">
              <a:extLst>
                <a:ext uri="{FF2B5EF4-FFF2-40B4-BE49-F238E27FC236}">
                  <a16:creationId xmlns:a16="http://schemas.microsoft.com/office/drawing/2014/main" id="{72DEA949-35CF-DB28-AEA4-556F8F07FA2B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63" name="Rettangolo 26762">
              <a:extLst>
                <a:ext uri="{FF2B5EF4-FFF2-40B4-BE49-F238E27FC236}">
                  <a16:creationId xmlns:a16="http://schemas.microsoft.com/office/drawing/2014/main" id="{790370F8-22D3-CCB5-0D8B-79DC5B66A435}"/>
                </a:ext>
              </a:extLst>
            </p:cNvPr>
            <p:cNvSpPr/>
            <p:nvPr/>
          </p:nvSpPr>
          <p:spPr>
            <a:xfrm>
              <a:off x="3686750" y="3492370"/>
              <a:ext cx="981069" cy="8442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64" name="Rettangolo 26763">
              <a:extLst>
                <a:ext uri="{FF2B5EF4-FFF2-40B4-BE49-F238E27FC236}">
                  <a16:creationId xmlns:a16="http://schemas.microsoft.com/office/drawing/2014/main" id="{1E3DB4E7-BE29-DB4B-3049-978E68BA4E58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65" name="Parallelogramma 26764">
              <a:extLst>
                <a:ext uri="{FF2B5EF4-FFF2-40B4-BE49-F238E27FC236}">
                  <a16:creationId xmlns:a16="http://schemas.microsoft.com/office/drawing/2014/main" id="{D6739BFA-F80B-D319-EF54-C3BE38631DE1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pattFill prst="wdDnDiag">
              <a:fgClr>
                <a:schemeClr val="accent5">
                  <a:lumMod val="90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3114" name="Gruppo 3113">
            <a:extLst>
              <a:ext uri="{FF2B5EF4-FFF2-40B4-BE49-F238E27FC236}">
                <a16:creationId xmlns:a16="http://schemas.microsoft.com/office/drawing/2014/main" id="{1CF911AE-BB1C-C0F6-AB20-54F31245B14B}"/>
              </a:ext>
            </a:extLst>
          </p:cNvPr>
          <p:cNvGrpSpPr/>
          <p:nvPr/>
        </p:nvGrpSpPr>
        <p:grpSpPr>
          <a:xfrm>
            <a:off x="5208080" y="2173289"/>
            <a:ext cx="2679804" cy="1154677"/>
            <a:chOff x="3686750" y="2568719"/>
            <a:chExt cx="1194379" cy="1008079"/>
          </a:xfrm>
          <a:solidFill>
            <a:srgbClr val="657CB4"/>
          </a:solidFill>
        </p:grpSpPr>
        <p:sp>
          <p:nvSpPr>
            <p:cNvPr id="3115" name="Parallelogramma 3114">
              <a:extLst>
                <a:ext uri="{FF2B5EF4-FFF2-40B4-BE49-F238E27FC236}">
                  <a16:creationId xmlns:a16="http://schemas.microsoft.com/office/drawing/2014/main" id="{22B09B27-E158-BD08-644D-DB3E3A01AF2F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16" name="Rettangolo 3115">
              <a:extLst>
                <a:ext uri="{FF2B5EF4-FFF2-40B4-BE49-F238E27FC236}">
                  <a16:creationId xmlns:a16="http://schemas.microsoft.com/office/drawing/2014/main" id="{02239CC6-DE39-73A4-1473-D6715F97CC07}"/>
                </a:ext>
              </a:extLst>
            </p:cNvPr>
            <p:cNvSpPr/>
            <p:nvPr/>
          </p:nvSpPr>
          <p:spPr>
            <a:xfrm>
              <a:off x="3686750" y="3492368"/>
              <a:ext cx="880321" cy="844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17" name="Rettangolo 3116">
              <a:extLst>
                <a:ext uri="{FF2B5EF4-FFF2-40B4-BE49-F238E27FC236}">
                  <a16:creationId xmlns:a16="http://schemas.microsoft.com/office/drawing/2014/main" id="{34804AC9-AED4-EE1B-DCB7-F65EFC2DE7FE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18" name="Parallelogramma 3117">
              <a:extLst>
                <a:ext uri="{FF2B5EF4-FFF2-40B4-BE49-F238E27FC236}">
                  <a16:creationId xmlns:a16="http://schemas.microsoft.com/office/drawing/2014/main" id="{891E63D3-1AAB-19DF-CE8B-E6E60B52EB1F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pattFill prst="dkUpDiag">
              <a:fgClr>
                <a:schemeClr val="accent5">
                  <a:lumMod val="90000"/>
                </a:schemeClr>
              </a:fgClr>
              <a:bgClr>
                <a:schemeClr val="accent5">
                  <a:lumMod val="75000"/>
                </a:schemeClr>
              </a:bgClr>
            </a:patt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3109" name="Gruppo 3108">
            <a:extLst>
              <a:ext uri="{FF2B5EF4-FFF2-40B4-BE49-F238E27FC236}">
                <a16:creationId xmlns:a16="http://schemas.microsoft.com/office/drawing/2014/main" id="{B5579BE5-6C0E-9955-4942-16368B49A488}"/>
              </a:ext>
            </a:extLst>
          </p:cNvPr>
          <p:cNvGrpSpPr/>
          <p:nvPr/>
        </p:nvGrpSpPr>
        <p:grpSpPr>
          <a:xfrm>
            <a:off x="5208080" y="2014412"/>
            <a:ext cx="2679804" cy="1154677"/>
            <a:chOff x="3686750" y="2568719"/>
            <a:chExt cx="1194379" cy="1008079"/>
          </a:xfrm>
          <a:solidFill>
            <a:srgbClr val="657CB4"/>
          </a:solidFill>
        </p:grpSpPr>
        <p:sp>
          <p:nvSpPr>
            <p:cNvPr id="3110" name="Parallelogramma 3109">
              <a:extLst>
                <a:ext uri="{FF2B5EF4-FFF2-40B4-BE49-F238E27FC236}">
                  <a16:creationId xmlns:a16="http://schemas.microsoft.com/office/drawing/2014/main" id="{9B941925-9057-7DED-F13F-7B74596A0054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11" name="Rettangolo 3110">
              <a:extLst>
                <a:ext uri="{FF2B5EF4-FFF2-40B4-BE49-F238E27FC236}">
                  <a16:creationId xmlns:a16="http://schemas.microsoft.com/office/drawing/2014/main" id="{D5D3D7F6-FB6E-6875-BC30-97DC9B71ED4C}"/>
                </a:ext>
              </a:extLst>
            </p:cNvPr>
            <p:cNvSpPr/>
            <p:nvPr/>
          </p:nvSpPr>
          <p:spPr>
            <a:xfrm>
              <a:off x="3686750" y="3492368"/>
              <a:ext cx="880321" cy="844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12" name="Rettangolo 3111">
              <a:extLst>
                <a:ext uri="{FF2B5EF4-FFF2-40B4-BE49-F238E27FC236}">
                  <a16:creationId xmlns:a16="http://schemas.microsoft.com/office/drawing/2014/main" id="{B77F9812-FE5A-6CEB-B428-94E172F3D747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13" name="Parallelogramma 3112">
              <a:extLst>
                <a:ext uri="{FF2B5EF4-FFF2-40B4-BE49-F238E27FC236}">
                  <a16:creationId xmlns:a16="http://schemas.microsoft.com/office/drawing/2014/main" id="{F4F59F81-E2DD-BAE0-5014-F3E340B1986D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pattFill prst="dkUpDiag">
              <a:fgClr>
                <a:schemeClr val="accent5">
                  <a:lumMod val="90000"/>
                </a:schemeClr>
              </a:fgClr>
              <a:bgClr>
                <a:schemeClr val="accent5">
                  <a:lumMod val="75000"/>
                </a:schemeClr>
              </a:bgClr>
            </a:patt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3099" name="Gruppo 3098">
            <a:extLst>
              <a:ext uri="{FF2B5EF4-FFF2-40B4-BE49-F238E27FC236}">
                <a16:creationId xmlns:a16="http://schemas.microsoft.com/office/drawing/2014/main" id="{0C540B1A-418F-B681-4B17-13C562EEA81C}"/>
              </a:ext>
            </a:extLst>
          </p:cNvPr>
          <p:cNvGrpSpPr/>
          <p:nvPr/>
        </p:nvGrpSpPr>
        <p:grpSpPr>
          <a:xfrm>
            <a:off x="5194641" y="1854362"/>
            <a:ext cx="2679804" cy="1154677"/>
            <a:chOff x="3686750" y="2568719"/>
            <a:chExt cx="1194379" cy="1008079"/>
          </a:xfr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</p:grpSpPr>
        <p:sp>
          <p:nvSpPr>
            <p:cNvPr id="3100" name="Parallelogramma 3099">
              <a:extLst>
                <a:ext uri="{FF2B5EF4-FFF2-40B4-BE49-F238E27FC236}">
                  <a16:creationId xmlns:a16="http://schemas.microsoft.com/office/drawing/2014/main" id="{AE97537A-D7A0-1FCC-3AF8-452C530FF3F6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652925"/>
                        <a:gd name="connsiteY0" fmla="*/ 1045285 h 1045285"/>
                        <a:gd name="connsiteX1" fmla="*/ 677094 w 2652925"/>
                        <a:gd name="connsiteY1" fmla="*/ 0 h 1045285"/>
                        <a:gd name="connsiteX2" fmla="*/ 2652925 w 2652925"/>
                        <a:gd name="connsiteY2" fmla="*/ 0 h 1045285"/>
                        <a:gd name="connsiteX3" fmla="*/ 1975831 w 2652925"/>
                        <a:gd name="connsiteY3" fmla="*/ 1045285 h 1045285"/>
                        <a:gd name="connsiteX4" fmla="*/ 0 w 2652925"/>
                        <a:gd name="connsiteY4" fmla="*/ 1045285 h 1045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52925" h="1045285" fill="none" extrusionOk="0">
                          <a:moveTo>
                            <a:pt x="0" y="1045285"/>
                          </a:moveTo>
                          <a:cubicBezTo>
                            <a:pt x="366060" y="596756"/>
                            <a:pt x="279663" y="481559"/>
                            <a:pt x="677094" y="0"/>
                          </a:cubicBezTo>
                          <a:cubicBezTo>
                            <a:pt x="1158161" y="-87639"/>
                            <a:pt x="1736069" y="72679"/>
                            <a:pt x="2652925" y="0"/>
                          </a:cubicBezTo>
                          <a:cubicBezTo>
                            <a:pt x="2468909" y="370676"/>
                            <a:pt x="2261214" y="662702"/>
                            <a:pt x="1975831" y="1045285"/>
                          </a:cubicBezTo>
                          <a:cubicBezTo>
                            <a:pt x="1197104" y="1083866"/>
                            <a:pt x="466827" y="981944"/>
                            <a:pt x="0" y="1045285"/>
                          </a:cubicBezTo>
                          <a:close/>
                        </a:path>
                        <a:path w="2652925" h="1045285" stroke="0" extrusionOk="0">
                          <a:moveTo>
                            <a:pt x="0" y="1045285"/>
                          </a:moveTo>
                          <a:cubicBezTo>
                            <a:pt x="209379" y="900311"/>
                            <a:pt x="424079" y="219753"/>
                            <a:pt x="677094" y="0"/>
                          </a:cubicBezTo>
                          <a:cubicBezTo>
                            <a:pt x="1163292" y="132882"/>
                            <a:pt x="1678282" y="-84951"/>
                            <a:pt x="2652925" y="0"/>
                          </a:cubicBezTo>
                          <a:cubicBezTo>
                            <a:pt x="2423407" y="484305"/>
                            <a:pt x="2170398" y="942002"/>
                            <a:pt x="1975831" y="1045285"/>
                          </a:cubicBezTo>
                          <a:cubicBezTo>
                            <a:pt x="1340701" y="1065472"/>
                            <a:pt x="665320" y="1197765"/>
                            <a:pt x="0" y="104528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01" name="Rettangolo 3100">
              <a:extLst>
                <a:ext uri="{FF2B5EF4-FFF2-40B4-BE49-F238E27FC236}">
                  <a16:creationId xmlns:a16="http://schemas.microsoft.com/office/drawing/2014/main" id="{30B4FCE6-CDED-5754-24F1-20CF7662E68F}"/>
                </a:ext>
              </a:extLst>
            </p:cNvPr>
            <p:cNvSpPr/>
            <p:nvPr/>
          </p:nvSpPr>
          <p:spPr>
            <a:xfrm>
              <a:off x="3686750" y="3492368"/>
              <a:ext cx="880321" cy="84430"/>
            </a:xfrm>
            <a:prstGeom prst="rect">
              <a:avLst/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559321221">
                    <a:custGeom>
                      <a:avLst/>
                      <a:gdLst>
                        <a:gd name="connsiteX0" fmla="*/ 0 w 1975158"/>
                        <a:gd name="connsiteY0" fmla="*/ 0 h 96708"/>
                        <a:gd name="connsiteX1" fmla="*/ 1975158 w 1975158"/>
                        <a:gd name="connsiteY1" fmla="*/ 0 h 96708"/>
                        <a:gd name="connsiteX2" fmla="*/ 1975158 w 1975158"/>
                        <a:gd name="connsiteY2" fmla="*/ 96708 h 96708"/>
                        <a:gd name="connsiteX3" fmla="*/ 0 w 1975158"/>
                        <a:gd name="connsiteY3" fmla="*/ 96708 h 96708"/>
                        <a:gd name="connsiteX4" fmla="*/ 0 w 1975158"/>
                        <a:gd name="connsiteY4" fmla="*/ 0 h 967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75158" h="96708" fill="none" extrusionOk="0">
                          <a:moveTo>
                            <a:pt x="0" y="0"/>
                          </a:moveTo>
                          <a:cubicBezTo>
                            <a:pt x="446326" y="47207"/>
                            <a:pt x="1722589" y="-94115"/>
                            <a:pt x="1975158" y="0"/>
                          </a:cubicBezTo>
                          <a:cubicBezTo>
                            <a:pt x="1971515" y="21821"/>
                            <a:pt x="1973237" y="83466"/>
                            <a:pt x="1975158" y="96708"/>
                          </a:cubicBezTo>
                          <a:cubicBezTo>
                            <a:pt x="1702500" y="153030"/>
                            <a:pt x="658398" y="29193"/>
                            <a:pt x="0" y="96708"/>
                          </a:cubicBezTo>
                          <a:cubicBezTo>
                            <a:pt x="-8395" y="65388"/>
                            <a:pt x="2378" y="30281"/>
                            <a:pt x="0" y="0"/>
                          </a:cubicBezTo>
                          <a:close/>
                        </a:path>
                        <a:path w="1975158" h="96708" stroke="0" extrusionOk="0">
                          <a:moveTo>
                            <a:pt x="0" y="0"/>
                          </a:moveTo>
                          <a:cubicBezTo>
                            <a:pt x="356878" y="126804"/>
                            <a:pt x="1431300" y="-59803"/>
                            <a:pt x="1975158" y="0"/>
                          </a:cubicBezTo>
                          <a:cubicBezTo>
                            <a:pt x="1976466" y="21573"/>
                            <a:pt x="1973952" y="57745"/>
                            <a:pt x="1975158" y="96708"/>
                          </a:cubicBezTo>
                          <a:cubicBezTo>
                            <a:pt x="1073130" y="32073"/>
                            <a:pt x="423543" y="39428"/>
                            <a:pt x="0" y="96708"/>
                          </a:cubicBezTo>
                          <a:cubicBezTo>
                            <a:pt x="-5509" y="53315"/>
                            <a:pt x="6074" y="1926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02" name="Rettangolo 3101">
              <a:extLst>
                <a:ext uri="{FF2B5EF4-FFF2-40B4-BE49-F238E27FC236}">
                  <a16:creationId xmlns:a16="http://schemas.microsoft.com/office/drawing/2014/main" id="{0B2464C4-39BB-BFDF-6DAB-517B5DB5F7D9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468315157">
                    <a:custGeom>
                      <a:avLst/>
                      <a:gdLst>
                        <a:gd name="connsiteX0" fmla="*/ 0 w 1945203"/>
                        <a:gd name="connsiteY0" fmla="*/ 0 h 109392"/>
                        <a:gd name="connsiteX1" fmla="*/ 1945203 w 1945203"/>
                        <a:gd name="connsiteY1" fmla="*/ 0 h 109392"/>
                        <a:gd name="connsiteX2" fmla="*/ 1945203 w 1945203"/>
                        <a:gd name="connsiteY2" fmla="*/ 109392 h 109392"/>
                        <a:gd name="connsiteX3" fmla="*/ 0 w 1945203"/>
                        <a:gd name="connsiteY3" fmla="*/ 109392 h 109392"/>
                        <a:gd name="connsiteX4" fmla="*/ 0 w 1945203"/>
                        <a:gd name="connsiteY4" fmla="*/ 0 h 10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45203" h="109392" fill="none" extrusionOk="0">
                          <a:moveTo>
                            <a:pt x="0" y="0"/>
                          </a:moveTo>
                          <a:cubicBezTo>
                            <a:pt x="676144" y="-37776"/>
                            <a:pt x="1314868" y="21592"/>
                            <a:pt x="1945203" y="0"/>
                          </a:cubicBezTo>
                          <a:cubicBezTo>
                            <a:pt x="1939779" y="27034"/>
                            <a:pt x="1942354" y="69258"/>
                            <a:pt x="1945203" y="109392"/>
                          </a:cubicBezTo>
                          <a:cubicBezTo>
                            <a:pt x="1597457" y="229377"/>
                            <a:pt x="847184" y="218017"/>
                            <a:pt x="0" y="109392"/>
                          </a:cubicBezTo>
                          <a:cubicBezTo>
                            <a:pt x="-20" y="56464"/>
                            <a:pt x="-6597" y="16251"/>
                            <a:pt x="0" y="0"/>
                          </a:cubicBezTo>
                          <a:close/>
                        </a:path>
                        <a:path w="1945203" h="109392" stroke="0" extrusionOk="0">
                          <a:moveTo>
                            <a:pt x="0" y="0"/>
                          </a:moveTo>
                          <a:cubicBezTo>
                            <a:pt x="564251" y="-62395"/>
                            <a:pt x="1532569" y="-72818"/>
                            <a:pt x="1945203" y="0"/>
                          </a:cubicBezTo>
                          <a:cubicBezTo>
                            <a:pt x="1936626" y="17834"/>
                            <a:pt x="1951257" y="62605"/>
                            <a:pt x="1945203" y="109392"/>
                          </a:cubicBezTo>
                          <a:cubicBezTo>
                            <a:pt x="1436151" y="56561"/>
                            <a:pt x="481197" y="274317"/>
                            <a:pt x="0" y="109392"/>
                          </a:cubicBezTo>
                          <a:cubicBezTo>
                            <a:pt x="5009" y="88766"/>
                            <a:pt x="8691" y="5336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03" name="Parallelogramma 3102">
              <a:extLst>
                <a:ext uri="{FF2B5EF4-FFF2-40B4-BE49-F238E27FC236}">
                  <a16:creationId xmlns:a16="http://schemas.microsoft.com/office/drawing/2014/main" id="{29D00E6B-4C07-6945-92CF-AAB91AE28295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112260275">
                    <a:custGeom>
                      <a:avLst/>
                      <a:gdLst>
                        <a:gd name="connsiteX0" fmla="*/ 0 w 2652925"/>
                        <a:gd name="connsiteY0" fmla="*/ 1045285 h 1045285"/>
                        <a:gd name="connsiteX1" fmla="*/ 677094 w 2652925"/>
                        <a:gd name="connsiteY1" fmla="*/ 0 h 1045285"/>
                        <a:gd name="connsiteX2" fmla="*/ 2652925 w 2652925"/>
                        <a:gd name="connsiteY2" fmla="*/ 0 h 1045285"/>
                        <a:gd name="connsiteX3" fmla="*/ 1975831 w 2652925"/>
                        <a:gd name="connsiteY3" fmla="*/ 1045285 h 1045285"/>
                        <a:gd name="connsiteX4" fmla="*/ 0 w 2652925"/>
                        <a:gd name="connsiteY4" fmla="*/ 1045285 h 1045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52925" h="1045285" fill="none" extrusionOk="0">
                          <a:moveTo>
                            <a:pt x="0" y="1045285"/>
                          </a:moveTo>
                          <a:cubicBezTo>
                            <a:pt x="111939" y="907852"/>
                            <a:pt x="520504" y="256351"/>
                            <a:pt x="677094" y="0"/>
                          </a:cubicBezTo>
                          <a:cubicBezTo>
                            <a:pt x="887796" y="12609"/>
                            <a:pt x="1859992" y="-139147"/>
                            <a:pt x="2652925" y="0"/>
                          </a:cubicBezTo>
                          <a:cubicBezTo>
                            <a:pt x="2464177" y="399267"/>
                            <a:pt x="2048466" y="773594"/>
                            <a:pt x="1975831" y="1045285"/>
                          </a:cubicBezTo>
                          <a:cubicBezTo>
                            <a:pt x="1618150" y="1151708"/>
                            <a:pt x="976959" y="1095045"/>
                            <a:pt x="0" y="1045285"/>
                          </a:cubicBezTo>
                          <a:close/>
                        </a:path>
                        <a:path w="2652925" h="1045285" stroke="0" extrusionOk="0">
                          <a:moveTo>
                            <a:pt x="0" y="1045285"/>
                          </a:moveTo>
                          <a:cubicBezTo>
                            <a:pt x="341704" y="676806"/>
                            <a:pt x="319681" y="414931"/>
                            <a:pt x="677094" y="0"/>
                          </a:cubicBezTo>
                          <a:cubicBezTo>
                            <a:pt x="1395419" y="-43477"/>
                            <a:pt x="1966792" y="98048"/>
                            <a:pt x="2652925" y="0"/>
                          </a:cubicBezTo>
                          <a:cubicBezTo>
                            <a:pt x="2386508" y="241232"/>
                            <a:pt x="2241153" y="519545"/>
                            <a:pt x="1975831" y="1045285"/>
                          </a:cubicBezTo>
                          <a:cubicBezTo>
                            <a:pt x="1239422" y="981125"/>
                            <a:pt x="729766" y="1060738"/>
                            <a:pt x="0" y="104528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3104" name="Gruppo 3103">
            <a:extLst>
              <a:ext uri="{FF2B5EF4-FFF2-40B4-BE49-F238E27FC236}">
                <a16:creationId xmlns:a16="http://schemas.microsoft.com/office/drawing/2014/main" id="{E4C8136D-8B97-E079-7D89-74361C4DC5D3}"/>
              </a:ext>
            </a:extLst>
          </p:cNvPr>
          <p:cNvGrpSpPr/>
          <p:nvPr/>
        </p:nvGrpSpPr>
        <p:grpSpPr>
          <a:xfrm>
            <a:off x="5194642" y="1694312"/>
            <a:ext cx="2679804" cy="1154677"/>
            <a:chOff x="3686750" y="2568719"/>
            <a:chExt cx="1194379" cy="1008079"/>
          </a:xfrm>
          <a:solidFill>
            <a:srgbClr val="657CB4"/>
          </a:solidFill>
        </p:grpSpPr>
        <p:sp>
          <p:nvSpPr>
            <p:cNvPr id="3105" name="Parallelogramma 3104">
              <a:extLst>
                <a:ext uri="{FF2B5EF4-FFF2-40B4-BE49-F238E27FC236}">
                  <a16:creationId xmlns:a16="http://schemas.microsoft.com/office/drawing/2014/main" id="{0B0E0170-1568-58D6-2E3B-541146AFBB69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06" name="Rettangolo 3105">
              <a:extLst>
                <a:ext uri="{FF2B5EF4-FFF2-40B4-BE49-F238E27FC236}">
                  <a16:creationId xmlns:a16="http://schemas.microsoft.com/office/drawing/2014/main" id="{9FD4382D-FBA3-5AA9-5530-9ED3C73897A9}"/>
                </a:ext>
              </a:extLst>
            </p:cNvPr>
            <p:cNvSpPr/>
            <p:nvPr/>
          </p:nvSpPr>
          <p:spPr>
            <a:xfrm>
              <a:off x="3686750" y="3492368"/>
              <a:ext cx="880321" cy="844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07" name="Rettangolo 3106">
              <a:extLst>
                <a:ext uri="{FF2B5EF4-FFF2-40B4-BE49-F238E27FC236}">
                  <a16:creationId xmlns:a16="http://schemas.microsoft.com/office/drawing/2014/main" id="{446ABB80-0E9D-F730-18DC-D1B4B677C096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108" name="Parallelogramma 3107">
              <a:extLst>
                <a:ext uri="{FF2B5EF4-FFF2-40B4-BE49-F238E27FC236}">
                  <a16:creationId xmlns:a16="http://schemas.microsoft.com/office/drawing/2014/main" id="{778BA9AF-C298-D8F1-9770-A1D40FBE2C25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pattFill prst="dkUpDiag">
              <a:fgClr>
                <a:schemeClr val="accent5">
                  <a:lumMod val="90000"/>
                </a:schemeClr>
              </a:fgClr>
              <a:bgClr>
                <a:schemeClr val="accent5">
                  <a:lumMod val="75000"/>
                </a:schemeClr>
              </a:bgClr>
            </a:patt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3089" name="Gruppo 3088">
            <a:extLst>
              <a:ext uri="{FF2B5EF4-FFF2-40B4-BE49-F238E27FC236}">
                <a16:creationId xmlns:a16="http://schemas.microsoft.com/office/drawing/2014/main" id="{967A2053-0558-215B-C4B6-6344E74F9787}"/>
              </a:ext>
            </a:extLst>
          </p:cNvPr>
          <p:cNvGrpSpPr/>
          <p:nvPr/>
        </p:nvGrpSpPr>
        <p:grpSpPr>
          <a:xfrm>
            <a:off x="5194642" y="1523419"/>
            <a:ext cx="2679804" cy="1154677"/>
            <a:chOff x="3686750" y="2568719"/>
            <a:chExt cx="1194379" cy="1008079"/>
          </a:xfr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</p:grpSpPr>
        <p:sp>
          <p:nvSpPr>
            <p:cNvPr id="3090" name="Parallelogramma 3089">
              <a:extLst>
                <a:ext uri="{FF2B5EF4-FFF2-40B4-BE49-F238E27FC236}">
                  <a16:creationId xmlns:a16="http://schemas.microsoft.com/office/drawing/2014/main" id="{F46A156F-89FE-6713-C198-7DB0FC89EEFC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652925"/>
                        <a:gd name="connsiteY0" fmla="*/ 1045285 h 1045285"/>
                        <a:gd name="connsiteX1" fmla="*/ 677094 w 2652925"/>
                        <a:gd name="connsiteY1" fmla="*/ 0 h 1045285"/>
                        <a:gd name="connsiteX2" fmla="*/ 2652925 w 2652925"/>
                        <a:gd name="connsiteY2" fmla="*/ 0 h 1045285"/>
                        <a:gd name="connsiteX3" fmla="*/ 1975831 w 2652925"/>
                        <a:gd name="connsiteY3" fmla="*/ 1045285 h 1045285"/>
                        <a:gd name="connsiteX4" fmla="*/ 0 w 2652925"/>
                        <a:gd name="connsiteY4" fmla="*/ 1045285 h 1045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52925" h="1045285" fill="none" extrusionOk="0">
                          <a:moveTo>
                            <a:pt x="0" y="1045285"/>
                          </a:moveTo>
                          <a:cubicBezTo>
                            <a:pt x="366060" y="596756"/>
                            <a:pt x="279663" y="481559"/>
                            <a:pt x="677094" y="0"/>
                          </a:cubicBezTo>
                          <a:cubicBezTo>
                            <a:pt x="1158161" y="-87639"/>
                            <a:pt x="1736069" y="72679"/>
                            <a:pt x="2652925" y="0"/>
                          </a:cubicBezTo>
                          <a:cubicBezTo>
                            <a:pt x="2468909" y="370676"/>
                            <a:pt x="2261214" y="662702"/>
                            <a:pt x="1975831" y="1045285"/>
                          </a:cubicBezTo>
                          <a:cubicBezTo>
                            <a:pt x="1197104" y="1083866"/>
                            <a:pt x="466827" y="981944"/>
                            <a:pt x="0" y="1045285"/>
                          </a:cubicBezTo>
                          <a:close/>
                        </a:path>
                        <a:path w="2652925" h="1045285" stroke="0" extrusionOk="0">
                          <a:moveTo>
                            <a:pt x="0" y="1045285"/>
                          </a:moveTo>
                          <a:cubicBezTo>
                            <a:pt x="209379" y="900311"/>
                            <a:pt x="424079" y="219753"/>
                            <a:pt x="677094" y="0"/>
                          </a:cubicBezTo>
                          <a:cubicBezTo>
                            <a:pt x="1163292" y="132882"/>
                            <a:pt x="1678282" y="-84951"/>
                            <a:pt x="2652925" y="0"/>
                          </a:cubicBezTo>
                          <a:cubicBezTo>
                            <a:pt x="2423407" y="484305"/>
                            <a:pt x="2170398" y="942002"/>
                            <a:pt x="1975831" y="1045285"/>
                          </a:cubicBezTo>
                          <a:cubicBezTo>
                            <a:pt x="1340701" y="1065472"/>
                            <a:pt x="665320" y="1197765"/>
                            <a:pt x="0" y="104528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091" name="Rettangolo 3090">
              <a:extLst>
                <a:ext uri="{FF2B5EF4-FFF2-40B4-BE49-F238E27FC236}">
                  <a16:creationId xmlns:a16="http://schemas.microsoft.com/office/drawing/2014/main" id="{DF4D02DD-A10A-763F-6C9B-CF32BB825D86}"/>
                </a:ext>
              </a:extLst>
            </p:cNvPr>
            <p:cNvSpPr/>
            <p:nvPr/>
          </p:nvSpPr>
          <p:spPr>
            <a:xfrm>
              <a:off x="3686750" y="3492368"/>
              <a:ext cx="880321" cy="84430"/>
            </a:xfrm>
            <a:prstGeom prst="rect">
              <a:avLst/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559321221">
                    <a:custGeom>
                      <a:avLst/>
                      <a:gdLst>
                        <a:gd name="connsiteX0" fmla="*/ 0 w 1975158"/>
                        <a:gd name="connsiteY0" fmla="*/ 0 h 96708"/>
                        <a:gd name="connsiteX1" fmla="*/ 1975158 w 1975158"/>
                        <a:gd name="connsiteY1" fmla="*/ 0 h 96708"/>
                        <a:gd name="connsiteX2" fmla="*/ 1975158 w 1975158"/>
                        <a:gd name="connsiteY2" fmla="*/ 96708 h 96708"/>
                        <a:gd name="connsiteX3" fmla="*/ 0 w 1975158"/>
                        <a:gd name="connsiteY3" fmla="*/ 96708 h 96708"/>
                        <a:gd name="connsiteX4" fmla="*/ 0 w 1975158"/>
                        <a:gd name="connsiteY4" fmla="*/ 0 h 967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75158" h="96708" fill="none" extrusionOk="0">
                          <a:moveTo>
                            <a:pt x="0" y="0"/>
                          </a:moveTo>
                          <a:cubicBezTo>
                            <a:pt x="446326" y="47207"/>
                            <a:pt x="1722589" y="-94115"/>
                            <a:pt x="1975158" y="0"/>
                          </a:cubicBezTo>
                          <a:cubicBezTo>
                            <a:pt x="1971515" y="21821"/>
                            <a:pt x="1973237" y="83466"/>
                            <a:pt x="1975158" y="96708"/>
                          </a:cubicBezTo>
                          <a:cubicBezTo>
                            <a:pt x="1702500" y="153030"/>
                            <a:pt x="658398" y="29193"/>
                            <a:pt x="0" y="96708"/>
                          </a:cubicBezTo>
                          <a:cubicBezTo>
                            <a:pt x="-8395" y="65388"/>
                            <a:pt x="2378" y="30281"/>
                            <a:pt x="0" y="0"/>
                          </a:cubicBezTo>
                          <a:close/>
                        </a:path>
                        <a:path w="1975158" h="96708" stroke="0" extrusionOk="0">
                          <a:moveTo>
                            <a:pt x="0" y="0"/>
                          </a:moveTo>
                          <a:cubicBezTo>
                            <a:pt x="356878" y="126804"/>
                            <a:pt x="1431300" y="-59803"/>
                            <a:pt x="1975158" y="0"/>
                          </a:cubicBezTo>
                          <a:cubicBezTo>
                            <a:pt x="1976466" y="21573"/>
                            <a:pt x="1973952" y="57745"/>
                            <a:pt x="1975158" y="96708"/>
                          </a:cubicBezTo>
                          <a:cubicBezTo>
                            <a:pt x="1073130" y="32073"/>
                            <a:pt x="423543" y="39428"/>
                            <a:pt x="0" y="96708"/>
                          </a:cubicBezTo>
                          <a:cubicBezTo>
                            <a:pt x="-5509" y="53315"/>
                            <a:pt x="6074" y="1926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092" name="Rettangolo 3091">
              <a:extLst>
                <a:ext uri="{FF2B5EF4-FFF2-40B4-BE49-F238E27FC236}">
                  <a16:creationId xmlns:a16="http://schemas.microsoft.com/office/drawing/2014/main" id="{B3E390A9-B1C7-6CF1-6BC3-1C080B2398C6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468315157">
                    <a:custGeom>
                      <a:avLst/>
                      <a:gdLst>
                        <a:gd name="connsiteX0" fmla="*/ 0 w 1945203"/>
                        <a:gd name="connsiteY0" fmla="*/ 0 h 109392"/>
                        <a:gd name="connsiteX1" fmla="*/ 1945203 w 1945203"/>
                        <a:gd name="connsiteY1" fmla="*/ 0 h 109392"/>
                        <a:gd name="connsiteX2" fmla="*/ 1945203 w 1945203"/>
                        <a:gd name="connsiteY2" fmla="*/ 109392 h 109392"/>
                        <a:gd name="connsiteX3" fmla="*/ 0 w 1945203"/>
                        <a:gd name="connsiteY3" fmla="*/ 109392 h 109392"/>
                        <a:gd name="connsiteX4" fmla="*/ 0 w 1945203"/>
                        <a:gd name="connsiteY4" fmla="*/ 0 h 10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45203" h="109392" fill="none" extrusionOk="0">
                          <a:moveTo>
                            <a:pt x="0" y="0"/>
                          </a:moveTo>
                          <a:cubicBezTo>
                            <a:pt x="676144" y="-37776"/>
                            <a:pt x="1314868" y="21592"/>
                            <a:pt x="1945203" y="0"/>
                          </a:cubicBezTo>
                          <a:cubicBezTo>
                            <a:pt x="1939779" y="27034"/>
                            <a:pt x="1942354" y="69258"/>
                            <a:pt x="1945203" y="109392"/>
                          </a:cubicBezTo>
                          <a:cubicBezTo>
                            <a:pt x="1597457" y="229377"/>
                            <a:pt x="847184" y="218017"/>
                            <a:pt x="0" y="109392"/>
                          </a:cubicBezTo>
                          <a:cubicBezTo>
                            <a:pt x="-20" y="56464"/>
                            <a:pt x="-6597" y="16251"/>
                            <a:pt x="0" y="0"/>
                          </a:cubicBezTo>
                          <a:close/>
                        </a:path>
                        <a:path w="1945203" h="109392" stroke="0" extrusionOk="0">
                          <a:moveTo>
                            <a:pt x="0" y="0"/>
                          </a:moveTo>
                          <a:cubicBezTo>
                            <a:pt x="564251" y="-62395"/>
                            <a:pt x="1532569" y="-72818"/>
                            <a:pt x="1945203" y="0"/>
                          </a:cubicBezTo>
                          <a:cubicBezTo>
                            <a:pt x="1936626" y="17834"/>
                            <a:pt x="1951257" y="62605"/>
                            <a:pt x="1945203" y="109392"/>
                          </a:cubicBezTo>
                          <a:cubicBezTo>
                            <a:pt x="1436151" y="56561"/>
                            <a:pt x="481197" y="274317"/>
                            <a:pt x="0" y="109392"/>
                          </a:cubicBezTo>
                          <a:cubicBezTo>
                            <a:pt x="5009" y="88766"/>
                            <a:pt x="8691" y="5336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093" name="Parallelogramma 3092">
              <a:extLst>
                <a:ext uri="{FF2B5EF4-FFF2-40B4-BE49-F238E27FC236}">
                  <a16:creationId xmlns:a16="http://schemas.microsoft.com/office/drawing/2014/main" id="{52F12338-6CF6-D355-636C-6B06CA2B2ACF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112260275">
                    <a:custGeom>
                      <a:avLst/>
                      <a:gdLst>
                        <a:gd name="connsiteX0" fmla="*/ 0 w 2652925"/>
                        <a:gd name="connsiteY0" fmla="*/ 1045285 h 1045285"/>
                        <a:gd name="connsiteX1" fmla="*/ 677094 w 2652925"/>
                        <a:gd name="connsiteY1" fmla="*/ 0 h 1045285"/>
                        <a:gd name="connsiteX2" fmla="*/ 2652925 w 2652925"/>
                        <a:gd name="connsiteY2" fmla="*/ 0 h 1045285"/>
                        <a:gd name="connsiteX3" fmla="*/ 1975831 w 2652925"/>
                        <a:gd name="connsiteY3" fmla="*/ 1045285 h 1045285"/>
                        <a:gd name="connsiteX4" fmla="*/ 0 w 2652925"/>
                        <a:gd name="connsiteY4" fmla="*/ 1045285 h 1045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52925" h="1045285" fill="none" extrusionOk="0">
                          <a:moveTo>
                            <a:pt x="0" y="1045285"/>
                          </a:moveTo>
                          <a:cubicBezTo>
                            <a:pt x="111939" y="907852"/>
                            <a:pt x="520504" y="256351"/>
                            <a:pt x="677094" y="0"/>
                          </a:cubicBezTo>
                          <a:cubicBezTo>
                            <a:pt x="887796" y="12609"/>
                            <a:pt x="1859992" y="-139147"/>
                            <a:pt x="2652925" y="0"/>
                          </a:cubicBezTo>
                          <a:cubicBezTo>
                            <a:pt x="2464177" y="399267"/>
                            <a:pt x="2048466" y="773594"/>
                            <a:pt x="1975831" y="1045285"/>
                          </a:cubicBezTo>
                          <a:cubicBezTo>
                            <a:pt x="1618150" y="1151708"/>
                            <a:pt x="976959" y="1095045"/>
                            <a:pt x="0" y="1045285"/>
                          </a:cubicBezTo>
                          <a:close/>
                        </a:path>
                        <a:path w="2652925" h="1045285" stroke="0" extrusionOk="0">
                          <a:moveTo>
                            <a:pt x="0" y="1045285"/>
                          </a:moveTo>
                          <a:cubicBezTo>
                            <a:pt x="341704" y="676806"/>
                            <a:pt x="319681" y="414931"/>
                            <a:pt x="677094" y="0"/>
                          </a:cubicBezTo>
                          <a:cubicBezTo>
                            <a:pt x="1395419" y="-43477"/>
                            <a:pt x="1966792" y="98048"/>
                            <a:pt x="2652925" y="0"/>
                          </a:cubicBezTo>
                          <a:cubicBezTo>
                            <a:pt x="2386508" y="241232"/>
                            <a:pt x="2241153" y="519545"/>
                            <a:pt x="1975831" y="1045285"/>
                          </a:cubicBezTo>
                          <a:cubicBezTo>
                            <a:pt x="1239422" y="981125"/>
                            <a:pt x="729766" y="1060738"/>
                            <a:pt x="0" y="104528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3094" name="Gruppo 3093">
            <a:extLst>
              <a:ext uri="{FF2B5EF4-FFF2-40B4-BE49-F238E27FC236}">
                <a16:creationId xmlns:a16="http://schemas.microsoft.com/office/drawing/2014/main" id="{A2BD75A9-8B72-F215-D2D4-EDB8AFF7CE7C}"/>
              </a:ext>
            </a:extLst>
          </p:cNvPr>
          <p:cNvGrpSpPr/>
          <p:nvPr/>
        </p:nvGrpSpPr>
        <p:grpSpPr>
          <a:xfrm>
            <a:off x="5194643" y="1363369"/>
            <a:ext cx="2679804" cy="1154677"/>
            <a:chOff x="3686750" y="2568719"/>
            <a:chExt cx="1194379" cy="1008079"/>
          </a:xfrm>
          <a:solidFill>
            <a:srgbClr val="657CB4"/>
          </a:solidFill>
        </p:grpSpPr>
        <p:sp>
          <p:nvSpPr>
            <p:cNvPr id="3095" name="Parallelogramma 3094">
              <a:extLst>
                <a:ext uri="{FF2B5EF4-FFF2-40B4-BE49-F238E27FC236}">
                  <a16:creationId xmlns:a16="http://schemas.microsoft.com/office/drawing/2014/main" id="{60037D45-5A8D-2170-BD07-3B9A1081A761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096" name="Rettangolo 3095">
              <a:extLst>
                <a:ext uri="{FF2B5EF4-FFF2-40B4-BE49-F238E27FC236}">
                  <a16:creationId xmlns:a16="http://schemas.microsoft.com/office/drawing/2014/main" id="{D1E6BEA1-13B7-80DA-7035-54D6702B476A}"/>
                </a:ext>
              </a:extLst>
            </p:cNvPr>
            <p:cNvSpPr/>
            <p:nvPr/>
          </p:nvSpPr>
          <p:spPr>
            <a:xfrm>
              <a:off x="3686750" y="3492368"/>
              <a:ext cx="880321" cy="844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097" name="Rettangolo 3096">
              <a:extLst>
                <a:ext uri="{FF2B5EF4-FFF2-40B4-BE49-F238E27FC236}">
                  <a16:creationId xmlns:a16="http://schemas.microsoft.com/office/drawing/2014/main" id="{8BCD1138-F6EF-DF48-B4BC-A95525402DB8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3098" name="Parallelogramma 3097">
              <a:extLst>
                <a:ext uri="{FF2B5EF4-FFF2-40B4-BE49-F238E27FC236}">
                  <a16:creationId xmlns:a16="http://schemas.microsoft.com/office/drawing/2014/main" id="{F1BA6279-EC39-DB1B-777B-7769EEE0AFC4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pattFill prst="dkUpDiag">
              <a:fgClr>
                <a:schemeClr val="accent5">
                  <a:lumMod val="90000"/>
                </a:schemeClr>
              </a:fgClr>
              <a:bgClr>
                <a:schemeClr val="accent5">
                  <a:lumMod val="75000"/>
                </a:schemeClr>
              </a:bgClr>
            </a:patt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26735" name="Gruppo 26734">
            <a:extLst>
              <a:ext uri="{FF2B5EF4-FFF2-40B4-BE49-F238E27FC236}">
                <a16:creationId xmlns:a16="http://schemas.microsoft.com/office/drawing/2014/main" id="{1C19B8E9-BCDF-BACD-5DFC-DD81A7FCBDDB}"/>
              </a:ext>
            </a:extLst>
          </p:cNvPr>
          <p:cNvGrpSpPr/>
          <p:nvPr/>
        </p:nvGrpSpPr>
        <p:grpSpPr>
          <a:xfrm>
            <a:off x="5194642" y="1211957"/>
            <a:ext cx="2679804" cy="1154677"/>
            <a:chOff x="3686750" y="2568719"/>
            <a:chExt cx="1194379" cy="1008079"/>
          </a:xfr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</p:grpSpPr>
        <p:sp>
          <p:nvSpPr>
            <p:cNvPr id="26736" name="Parallelogramma 26735">
              <a:extLst>
                <a:ext uri="{FF2B5EF4-FFF2-40B4-BE49-F238E27FC236}">
                  <a16:creationId xmlns:a16="http://schemas.microsoft.com/office/drawing/2014/main" id="{50BCFB5B-556D-6487-96D4-4C8AF10F3290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652925"/>
                        <a:gd name="connsiteY0" fmla="*/ 1045285 h 1045285"/>
                        <a:gd name="connsiteX1" fmla="*/ 677094 w 2652925"/>
                        <a:gd name="connsiteY1" fmla="*/ 0 h 1045285"/>
                        <a:gd name="connsiteX2" fmla="*/ 2652925 w 2652925"/>
                        <a:gd name="connsiteY2" fmla="*/ 0 h 1045285"/>
                        <a:gd name="connsiteX3" fmla="*/ 1975831 w 2652925"/>
                        <a:gd name="connsiteY3" fmla="*/ 1045285 h 1045285"/>
                        <a:gd name="connsiteX4" fmla="*/ 0 w 2652925"/>
                        <a:gd name="connsiteY4" fmla="*/ 1045285 h 1045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52925" h="1045285" fill="none" extrusionOk="0">
                          <a:moveTo>
                            <a:pt x="0" y="1045285"/>
                          </a:moveTo>
                          <a:cubicBezTo>
                            <a:pt x="366060" y="596756"/>
                            <a:pt x="279663" y="481559"/>
                            <a:pt x="677094" y="0"/>
                          </a:cubicBezTo>
                          <a:cubicBezTo>
                            <a:pt x="1158161" y="-87639"/>
                            <a:pt x="1736069" y="72679"/>
                            <a:pt x="2652925" y="0"/>
                          </a:cubicBezTo>
                          <a:cubicBezTo>
                            <a:pt x="2468909" y="370676"/>
                            <a:pt x="2261214" y="662702"/>
                            <a:pt x="1975831" y="1045285"/>
                          </a:cubicBezTo>
                          <a:cubicBezTo>
                            <a:pt x="1197104" y="1083866"/>
                            <a:pt x="466827" y="981944"/>
                            <a:pt x="0" y="1045285"/>
                          </a:cubicBezTo>
                          <a:close/>
                        </a:path>
                        <a:path w="2652925" h="1045285" stroke="0" extrusionOk="0">
                          <a:moveTo>
                            <a:pt x="0" y="1045285"/>
                          </a:moveTo>
                          <a:cubicBezTo>
                            <a:pt x="209379" y="900311"/>
                            <a:pt x="424079" y="219753"/>
                            <a:pt x="677094" y="0"/>
                          </a:cubicBezTo>
                          <a:cubicBezTo>
                            <a:pt x="1163292" y="132882"/>
                            <a:pt x="1678282" y="-84951"/>
                            <a:pt x="2652925" y="0"/>
                          </a:cubicBezTo>
                          <a:cubicBezTo>
                            <a:pt x="2423407" y="484305"/>
                            <a:pt x="2170398" y="942002"/>
                            <a:pt x="1975831" y="1045285"/>
                          </a:cubicBezTo>
                          <a:cubicBezTo>
                            <a:pt x="1340701" y="1065472"/>
                            <a:pt x="665320" y="1197765"/>
                            <a:pt x="0" y="104528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37" name="Rettangolo 26736">
              <a:extLst>
                <a:ext uri="{FF2B5EF4-FFF2-40B4-BE49-F238E27FC236}">
                  <a16:creationId xmlns:a16="http://schemas.microsoft.com/office/drawing/2014/main" id="{EDB98989-4DC4-E6AF-9B7D-67818CC8E0C7}"/>
                </a:ext>
              </a:extLst>
            </p:cNvPr>
            <p:cNvSpPr/>
            <p:nvPr/>
          </p:nvSpPr>
          <p:spPr>
            <a:xfrm>
              <a:off x="3686750" y="3492368"/>
              <a:ext cx="880321" cy="84430"/>
            </a:xfrm>
            <a:prstGeom prst="rect">
              <a:avLst/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559321221">
                    <a:custGeom>
                      <a:avLst/>
                      <a:gdLst>
                        <a:gd name="connsiteX0" fmla="*/ 0 w 1975158"/>
                        <a:gd name="connsiteY0" fmla="*/ 0 h 96708"/>
                        <a:gd name="connsiteX1" fmla="*/ 1975158 w 1975158"/>
                        <a:gd name="connsiteY1" fmla="*/ 0 h 96708"/>
                        <a:gd name="connsiteX2" fmla="*/ 1975158 w 1975158"/>
                        <a:gd name="connsiteY2" fmla="*/ 96708 h 96708"/>
                        <a:gd name="connsiteX3" fmla="*/ 0 w 1975158"/>
                        <a:gd name="connsiteY3" fmla="*/ 96708 h 96708"/>
                        <a:gd name="connsiteX4" fmla="*/ 0 w 1975158"/>
                        <a:gd name="connsiteY4" fmla="*/ 0 h 967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75158" h="96708" fill="none" extrusionOk="0">
                          <a:moveTo>
                            <a:pt x="0" y="0"/>
                          </a:moveTo>
                          <a:cubicBezTo>
                            <a:pt x="446326" y="47207"/>
                            <a:pt x="1722589" y="-94115"/>
                            <a:pt x="1975158" y="0"/>
                          </a:cubicBezTo>
                          <a:cubicBezTo>
                            <a:pt x="1971515" y="21821"/>
                            <a:pt x="1973237" y="83466"/>
                            <a:pt x="1975158" y="96708"/>
                          </a:cubicBezTo>
                          <a:cubicBezTo>
                            <a:pt x="1702500" y="153030"/>
                            <a:pt x="658398" y="29193"/>
                            <a:pt x="0" y="96708"/>
                          </a:cubicBezTo>
                          <a:cubicBezTo>
                            <a:pt x="-8395" y="65388"/>
                            <a:pt x="2378" y="30281"/>
                            <a:pt x="0" y="0"/>
                          </a:cubicBezTo>
                          <a:close/>
                        </a:path>
                        <a:path w="1975158" h="96708" stroke="0" extrusionOk="0">
                          <a:moveTo>
                            <a:pt x="0" y="0"/>
                          </a:moveTo>
                          <a:cubicBezTo>
                            <a:pt x="356878" y="126804"/>
                            <a:pt x="1431300" y="-59803"/>
                            <a:pt x="1975158" y="0"/>
                          </a:cubicBezTo>
                          <a:cubicBezTo>
                            <a:pt x="1976466" y="21573"/>
                            <a:pt x="1973952" y="57745"/>
                            <a:pt x="1975158" y="96708"/>
                          </a:cubicBezTo>
                          <a:cubicBezTo>
                            <a:pt x="1073130" y="32073"/>
                            <a:pt x="423543" y="39428"/>
                            <a:pt x="0" y="96708"/>
                          </a:cubicBezTo>
                          <a:cubicBezTo>
                            <a:pt x="-5509" y="53315"/>
                            <a:pt x="6074" y="1926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38" name="Rettangolo 26737">
              <a:extLst>
                <a:ext uri="{FF2B5EF4-FFF2-40B4-BE49-F238E27FC236}">
                  <a16:creationId xmlns:a16="http://schemas.microsoft.com/office/drawing/2014/main" id="{F49B9510-D635-21F3-4CB3-E9CC50E9F4D9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2468315157">
                    <a:custGeom>
                      <a:avLst/>
                      <a:gdLst>
                        <a:gd name="connsiteX0" fmla="*/ 0 w 1945203"/>
                        <a:gd name="connsiteY0" fmla="*/ 0 h 109392"/>
                        <a:gd name="connsiteX1" fmla="*/ 1945203 w 1945203"/>
                        <a:gd name="connsiteY1" fmla="*/ 0 h 109392"/>
                        <a:gd name="connsiteX2" fmla="*/ 1945203 w 1945203"/>
                        <a:gd name="connsiteY2" fmla="*/ 109392 h 109392"/>
                        <a:gd name="connsiteX3" fmla="*/ 0 w 1945203"/>
                        <a:gd name="connsiteY3" fmla="*/ 109392 h 109392"/>
                        <a:gd name="connsiteX4" fmla="*/ 0 w 1945203"/>
                        <a:gd name="connsiteY4" fmla="*/ 0 h 1093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45203" h="109392" fill="none" extrusionOk="0">
                          <a:moveTo>
                            <a:pt x="0" y="0"/>
                          </a:moveTo>
                          <a:cubicBezTo>
                            <a:pt x="676144" y="-37776"/>
                            <a:pt x="1314868" y="21592"/>
                            <a:pt x="1945203" y="0"/>
                          </a:cubicBezTo>
                          <a:cubicBezTo>
                            <a:pt x="1939779" y="27034"/>
                            <a:pt x="1942354" y="69258"/>
                            <a:pt x="1945203" y="109392"/>
                          </a:cubicBezTo>
                          <a:cubicBezTo>
                            <a:pt x="1597457" y="229377"/>
                            <a:pt x="847184" y="218017"/>
                            <a:pt x="0" y="109392"/>
                          </a:cubicBezTo>
                          <a:cubicBezTo>
                            <a:pt x="-20" y="56464"/>
                            <a:pt x="-6597" y="16251"/>
                            <a:pt x="0" y="0"/>
                          </a:cubicBezTo>
                          <a:close/>
                        </a:path>
                        <a:path w="1945203" h="109392" stroke="0" extrusionOk="0">
                          <a:moveTo>
                            <a:pt x="0" y="0"/>
                          </a:moveTo>
                          <a:cubicBezTo>
                            <a:pt x="564251" y="-62395"/>
                            <a:pt x="1532569" y="-72818"/>
                            <a:pt x="1945203" y="0"/>
                          </a:cubicBezTo>
                          <a:cubicBezTo>
                            <a:pt x="1936626" y="17834"/>
                            <a:pt x="1951257" y="62605"/>
                            <a:pt x="1945203" y="109392"/>
                          </a:cubicBezTo>
                          <a:cubicBezTo>
                            <a:pt x="1436151" y="56561"/>
                            <a:pt x="481197" y="274317"/>
                            <a:pt x="0" y="109392"/>
                          </a:cubicBezTo>
                          <a:cubicBezTo>
                            <a:pt x="5009" y="88766"/>
                            <a:pt x="8691" y="5336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39" name="Parallelogramma 26738">
              <a:extLst>
                <a:ext uri="{FF2B5EF4-FFF2-40B4-BE49-F238E27FC236}">
                  <a16:creationId xmlns:a16="http://schemas.microsoft.com/office/drawing/2014/main" id="{D485A53A-24F8-3B2D-F834-AD659FA7D15C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grpFill/>
            <a:ln cmpd="tri">
              <a:solidFill>
                <a:schemeClr val="tx1">
                  <a:lumMod val="75000"/>
                  <a:lumOff val="2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4112260275">
                    <a:custGeom>
                      <a:avLst/>
                      <a:gdLst>
                        <a:gd name="connsiteX0" fmla="*/ 0 w 2652925"/>
                        <a:gd name="connsiteY0" fmla="*/ 1045285 h 1045285"/>
                        <a:gd name="connsiteX1" fmla="*/ 677094 w 2652925"/>
                        <a:gd name="connsiteY1" fmla="*/ 0 h 1045285"/>
                        <a:gd name="connsiteX2" fmla="*/ 2652925 w 2652925"/>
                        <a:gd name="connsiteY2" fmla="*/ 0 h 1045285"/>
                        <a:gd name="connsiteX3" fmla="*/ 1975831 w 2652925"/>
                        <a:gd name="connsiteY3" fmla="*/ 1045285 h 1045285"/>
                        <a:gd name="connsiteX4" fmla="*/ 0 w 2652925"/>
                        <a:gd name="connsiteY4" fmla="*/ 1045285 h 10452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52925" h="1045285" fill="none" extrusionOk="0">
                          <a:moveTo>
                            <a:pt x="0" y="1045285"/>
                          </a:moveTo>
                          <a:cubicBezTo>
                            <a:pt x="111939" y="907852"/>
                            <a:pt x="520504" y="256351"/>
                            <a:pt x="677094" y="0"/>
                          </a:cubicBezTo>
                          <a:cubicBezTo>
                            <a:pt x="887796" y="12609"/>
                            <a:pt x="1859992" y="-139147"/>
                            <a:pt x="2652925" y="0"/>
                          </a:cubicBezTo>
                          <a:cubicBezTo>
                            <a:pt x="2464177" y="399267"/>
                            <a:pt x="2048466" y="773594"/>
                            <a:pt x="1975831" y="1045285"/>
                          </a:cubicBezTo>
                          <a:cubicBezTo>
                            <a:pt x="1618150" y="1151708"/>
                            <a:pt x="976959" y="1095045"/>
                            <a:pt x="0" y="1045285"/>
                          </a:cubicBezTo>
                          <a:close/>
                        </a:path>
                        <a:path w="2652925" h="1045285" stroke="0" extrusionOk="0">
                          <a:moveTo>
                            <a:pt x="0" y="1045285"/>
                          </a:moveTo>
                          <a:cubicBezTo>
                            <a:pt x="341704" y="676806"/>
                            <a:pt x="319681" y="414931"/>
                            <a:pt x="677094" y="0"/>
                          </a:cubicBezTo>
                          <a:cubicBezTo>
                            <a:pt x="1395419" y="-43477"/>
                            <a:pt x="1966792" y="98048"/>
                            <a:pt x="2652925" y="0"/>
                          </a:cubicBezTo>
                          <a:cubicBezTo>
                            <a:pt x="2386508" y="241232"/>
                            <a:pt x="2241153" y="519545"/>
                            <a:pt x="1975831" y="1045285"/>
                          </a:cubicBezTo>
                          <a:cubicBezTo>
                            <a:pt x="1239422" y="981125"/>
                            <a:pt x="729766" y="1060738"/>
                            <a:pt x="0" y="104528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91197E1C-84B9-1761-4D2E-C07B9EC1C7BA}"/>
              </a:ext>
            </a:extLst>
          </p:cNvPr>
          <p:cNvGrpSpPr/>
          <p:nvPr/>
        </p:nvGrpSpPr>
        <p:grpSpPr>
          <a:xfrm>
            <a:off x="1869092" y="1442826"/>
            <a:ext cx="2167260" cy="1136838"/>
            <a:chOff x="3686750" y="2568719"/>
            <a:chExt cx="1194379" cy="1136838"/>
          </a:xfrm>
          <a:solidFill>
            <a:srgbClr val="657CB4"/>
          </a:solidFill>
        </p:grpSpPr>
        <p:sp>
          <p:nvSpPr>
            <p:cNvPr id="3" name="Parallelogramma 2">
              <a:extLst>
                <a:ext uri="{FF2B5EF4-FFF2-40B4-BE49-F238E27FC236}">
                  <a16:creationId xmlns:a16="http://schemas.microsoft.com/office/drawing/2014/main" id="{A4968079-F2A0-9CF5-D2DA-1677B9225FDA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EC29C1B9-EBC4-6C54-DF6D-F21BC4DAAD7A}"/>
                </a:ext>
              </a:extLst>
            </p:cNvPr>
            <p:cNvSpPr/>
            <p:nvPr/>
          </p:nvSpPr>
          <p:spPr>
            <a:xfrm>
              <a:off x="3692826" y="3487518"/>
              <a:ext cx="852351" cy="21803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910D0D22-C234-9214-D7A7-2C2FDF1548D2}"/>
                </a:ext>
              </a:extLst>
            </p:cNvPr>
            <p:cNvSpPr/>
            <p:nvPr/>
          </p:nvSpPr>
          <p:spPr>
            <a:xfrm>
              <a:off x="4014159" y="2568719"/>
              <a:ext cx="866970" cy="21630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8" name="Parallelogramma 7">
              <a:extLst>
                <a:ext uri="{FF2B5EF4-FFF2-40B4-BE49-F238E27FC236}">
                  <a16:creationId xmlns:a16="http://schemas.microsoft.com/office/drawing/2014/main" id="{0E20D29F-4251-FAFB-8598-99D0D3CD565E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pattFill prst="dkUpDiag">
              <a:fgClr>
                <a:schemeClr val="accent5">
                  <a:lumMod val="90000"/>
                </a:schemeClr>
              </a:fgClr>
              <a:bgClr>
                <a:schemeClr val="accent5">
                  <a:lumMod val="75000"/>
                </a:schemeClr>
              </a:bgClr>
            </a:patt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sp>
        <p:nvSpPr>
          <p:cNvPr id="24" name="Parallelogramma 23">
            <a:extLst>
              <a:ext uri="{FF2B5EF4-FFF2-40B4-BE49-F238E27FC236}">
                <a16:creationId xmlns:a16="http://schemas.microsoft.com/office/drawing/2014/main" id="{CE7BD1DA-CAC6-6680-691E-021C614EBAB0}"/>
              </a:ext>
            </a:extLst>
          </p:cNvPr>
          <p:cNvSpPr/>
          <p:nvPr/>
        </p:nvSpPr>
        <p:spPr>
          <a:xfrm>
            <a:off x="891664" y="667718"/>
            <a:ext cx="1187907" cy="1444425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9" name="Parallelogramma 28">
            <a:extLst>
              <a:ext uri="{FF2B5EF4-FFF2-40B4-BE49-F238E27FC236}">
                <a16:creationId xmlns:a16="http://schemas.microsoft.com/office/drawing/2014/main" id="{FC407537-F230-6A06-F319-3C117B3745BB}"/>
              </a:ext>
            </a:extLst>
          </p:cNvPr>
          <p:cNvSpPr/>
          <p:nvPr/>
        </p:nvSpPr>
        <p:spPr>
          <a:xfrm>
            <a:off x="1138818" y="858438"/>
            <a:ext cx="1105909" cy="1367447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37" name="Parallelogramma 36">
            <a:extLst>
              <a:ext uri="{FF2B5EF4-FFF2-40B4-BE49-F238E27FC236}">
                <a16:creationId xmlns:a16="http://schemas.microsoft.com/office/drawing/2014/main" id="{121BC6A0-78D9-A0A8-4369-5DB965C72E30}"/>
              </a:ext>
            </a:extLst>
          </p:cNvPr>
          <p:cNvSpPr/>
          <p:nvPr/>
        </p:nvSpPr>
        <p:spPr>
          <a:xfrm>
            <a:off x="1249076" y="965106"/>
            <a:ext cx="1077650" cy="1316644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38" name="Parallelogramma 37">
            <a:extLst>
              <a:ext uri="{FF2B5EF4-FFF2-40B4-BE49-F238E27FC236}">
                <a16:creationId xmlns:a16="http://schemas.microsoft.com/office/drawing/2014/main" id="{6A01CE22-FCEF-FEB2-2653-FCC7FBAA1C75}"/>
              </a:ext>
            </a:extLst>
          </p:cNvPr>
          <p:cNvSpPr/>
          <p:nvPr/>
        </p:nvSpPr>
        <p:spPr>
          <a:xfrm>
            <a:off x="1342159" y="1054260"/>
            <a:ext cx="1077649" cy="1316644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39" name="Parallelogramma 38">
            <a:extLst>
              <a:ext uri="{FF2B5EF4-FFF2-40B4-BE49-F238E27FC236}">
                <a16:creationId xmlns:a16="http://schemas.microsoft.com/office/drawing/2014/main" id="{C8470175-ECEE-75FD-DCEA-B10209EEF17E}"/>
              </a:ext>
            </a:extLst>
          </p:cNvPr>
          <p:cNvSpPr/>
          <p:nvPr/>
        </p:nvSpPr>
        <p:spPr>
          <a:xfrm>
            <a:off x="1485617" y="1183530"/>
            <a:ext cx="987573" cy="1216750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43" name="Parallelogramma 42">
            <a:extLst>
              <a:ext uri="{FF2B5EF4-FFF2-40B4-BE49-F238E27FC236}">
                <a16:creationId xmlns:a16="http://schemas.microsoft.com/office/drawing/2014/main" id="{A4537DB1-9218-39AE-6755-5E4FA3009B1E}"/>
              </a:ext>
            </a:extLst>
          </p:cNvPr>
          <p:cNvSpPr/>
          <p:nvPr/>
        </p:nvSpPr>
        <p:spPr>
          <a:xfrm>
            <a:off x="1686296" y="1393805"/>
            <a:ext cx="770103" cy="965771"/>
          </a:xfrm>
          <a:prstGeom prst="parallelogram">
            <a:avLst>
              <a:gd name="adj" fmla="val 89836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DDEF85B2-BFBA-05E4-4B47-D0D7295C2779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7DCD5562-A579-2F41-84A5-C5BAC7B13104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6266FBDB-02B6-0039-00BE-3114B90BB4C5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BDDF8918-59FE-345C-9101-17985E1CE93E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71770CED-FF2B-C0A1-C7C0-9CEEC02D32E6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2096E921-0A4A-AC35-BCD5-B3522D1E7391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8662A1D-AA28-1E75-6CA3-D44354A72D0A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D8F557-3916-8015-EEEE-EA38C0A2A61D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B4C4CA80-900B-FAF2-9246-83EF0CCB6D7F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76FB4564-39EC-2856-1249-41122D9873A6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4FA88D89-EA75-2C19-7FF0-10F71F999C33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E162F961-FFC9-0A0A-D6FA-F83B2BD9316A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76DAC337-52E1-775B-2167-70723285E3E3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E3BD344D-55D8-59CF-03F5-847DC4133180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01DF0E78-F952-2FB7-68AA-41227FB4FE7C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114F91D5-E92C-A677-EAC9-9D848152FFE7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443E0064-BA3A-8D55-9637-F0924B00FF21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5" name="Google Shape;26496;p76">
            <a:extLst>
              <a:ext uri="{FF2B5EF4-FFF2-40B4-BE49-F238E27FC236}">
                <a16:creationId xmlns:a16="http://schemas.microsoft.com/office/drawing/2014/main" id="{4DC512A7-219A-FDD3-9A47-27F150C611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18323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Silicon-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Tungsten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Tracker (STK)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28" name="Parallelogramma 27">
            <a:extLst>
              <a:ext uri="{FF2B5EF4-FFF2-40B4-BE49-F238E27FC236}">
                <a16:creationId xmlns:a16="http://schemas.microsoft.com/office/drawing/2014/main" id="{57E23F39-A98C-A0BE-471B-CCFDDD2875A4}"/>
              </a:ext>
            </a:extLst>
          </p:cNvPr>
          <p:cNvSpPr/>
          <p:nvPr/>
        </p:nvSpPr>
        <p:spPr>
          <a:xfrm>
            <a:off x="984748" y="756872"/>
            <a:ext cx="1187907" cy="1444425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21D07C98-4418-8C70-DF18-54CAEDD95D5B}"/>
              </a:ext>
            </a:extLst>
          </p:cNvPr>
          <p:cNvCxnSpPr>
            <a:cxnSpLocks/>
          </p:cNvCxnSpPr>
          <p:nvPr/>
        </p:nvCxnSpPr>
        <p:spPr>
          <a:xfrm>
            <a:off x="1528224" y="1166515"/>
            <a:ext cx="220039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FAF3989-CEBB-1356-8F22-CCB3B41E0493}"/>
              </a:ext>
            </a:extLst>
          </p:cNvPr>
          <p:cNvSpPr txBox="1"/>
          <p:nvPr/>
        </p:nvSpPr>
        <p:spPr>
          <a:xfrm>
            <a:off x="912676" y="814161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121µm</a:t>
            </a:r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1D4AFF52-FE8B-3AE6-DE90-D1BAB8C4748D}"/>
              </a:ext>
            </a:extLst>
          </p:cNvPr>
          <p:cNvCxnSpPr>
            <a:cxnSpLocks/>
          </p:cNvCxnSpPr>
          <p:nvPr/>
        </p:nvCxnSpPr>
        <p:spPr>
          <a:xfrm>
            <a:off x="1868398" y="2682660"/>
            <a:ext cx="1529301" cy="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70921EFF-737B-D0CF-538A-0358056BD407}"/>
              </a:ext>
            </a:extLst>
          </p:cNvPr>
          <p:cNvCxnSpPr>
            <a:cxnSpLocks/>
          </p:cNvCxnSpPr>
          <p:nvPr/>
        </p:nvCxnSpPr>
        <p:spPr>
          <a:xfrm>
            <a:off x="4136882" y="1389930"/>
            <a:ext cx="0" cy="251755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CD7AABB3-B5F8-042E-7067-0F055A889204}"/>
              </a:ext>
            </a:extLst>
          </p:cNvPr>
          <p:cNvCxnSpPr>
            <a:cxnSpLocks/>
          </p:cNvCxnSpPr>
          <p:nvPr/>
        </p:nvCxnSpPr>
        <p:spPr>
          <a:xfrm flipV="1">
            <a:off x="3490845" y="1686351"/>
            <a:ext cx="646037" cy="1002799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DFCFD402-13CD-439B-DBA0-4969BC6C6DD2}"/>
              </a:ext>
            </a:extLst>
          </p:cNvPr>
          <p:cNvSpPr txBox="1"/>
          <p:nvPr/>
        </p:nvSpPr>
        <p:spPr>
          <a:xfrm>
            <a:off x="2334734" y="2710571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9.5cm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E665C19-9682-185E-BC6C-9ADF9770DA91}"/>
              </a:ext>
            </a:extLst>
          </p:cNvPr>
          <p:cNvSpPr txBox="1"/>
          <p:nvPr/>
        </p:nvSpPr>
        <p:spPr>
          <a:xfrm>
            <a:off x="3850628" y="2058698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9.5cm</a:t>
            </a:r>
          </a:p>
        </p:txBody>
      </p:sp>
      <p:grpSp>
        <p:nvGrpSpPr>
          <p:cNvPr id="26666" name="Gruppo 26665">
            <a:extLst>
              <a:ext uri="{FF2B5EF4-FFF2-40B4-BE49-F238E27FC236}">
                <a16:creationId xmlns:a16="http://schemas.microsoft.com/office/drawing/2014/main" id="{E0A8CBF3-45FA-919D-32E8-EC1691B2B69B}"/>
              </a:ext>
            </a:extLst>
          </p:cNvPr>
          <p:cNvGrpSpPr/>
          <p:nvPr/>
        </p:nvGrpSpPr>
        <p:grpSpPr>
          <a:xfrm>
            <a:off x="5189189" y="1064185"/>
            <a:ext cx="2679804" cy="1154677"/>
            <a:chOff x="3686750" y="2568719"/>
            <a:chExt cx="1194379" cy="1008079"/>
          </a:xfrm>
          <a:solidFill>
            <a:srgbClr val="657CB4"/>
          </a:solidFill>
        </p:grpSpPr>
        <p:sp>
          <p:nvSpPr>
            <p:cNvPr id="26667" name="Parallelogramma 26666">
              <a:extLst>
                <a:ext uri="{FF2B5EF4-FFF2-40B4-BE49-F238E27FC236}">
                  <a16:creationId xmlns:a16="http://schemas.microsoft.com/office/drawing/2014/main" id="{343994D7-9F0A-6323-5E57-F096CAE9726C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668" name="Rettangolo 26667">
              <a:extLst>
                <a:ext uri="{FF2B5EF4-FFF2-40B4-BE49-F238E27FC236}">
                  <a16:creationId xmlns:a16="http://schemas.microsoft.com/office/drawing/2014/main" id="{268EE057-2A8F-9D8C-70DD-A3FE0E1E7F62}"/>
                </a:ext>
              </a:extLst>
            </p:cNvPr>
            <p:cNvSpPr/>
            <p:nvPr/>
          </p:nvSpPr>
          <p:spPr>
            <a:xfrm>
              <a:off x="3686750" y="3492368"/>
              <a:ext cx="880321" cy="844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669" name="Rettangolo 26668">
              <a:extLst>
                <a:ext uri="{FF2B5EF4-FFF2-40B4-BE49-F238E27FC236}">
                  <a16:creationId xmlns:a16="http://schemas.microsoft.com/office/drawing/2014/main" id="{1ECFD3FA-9F3F-E061-EA80-D97022FCFFCB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670" name="Parallelogramma 26669">
              <a:extLst>
                <a:ext uri="{FF2B5EF4-FFF2-40B4-BE49-F238E27FC236}">
                  <a16:creationId xmlns:a16="http://schemas.microsoft.com/office/drawing/2014/main" id="{08C18C30-A046-27D9-633E-454DCAEB9031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pattFill prst="dkUpDiag">
              <a:fgClr>
                <a:schemeClr val="accent5">
                  <a:lumMod val="90000"/>
                </a:schemeClr>
              </a:fgClr>
              <a:bgClr>
                <a:schemeClr val="accent5">
                  <a:lumMod val="75000"/>
                </a:schemeClr>
              </a:bgClr>
            </a:patt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grpSp>
        <p:nvGrpSpPr>
          <p:cNvPr id="26687" name="Gruppo 26686">
            <a:extLst>
              <a:ext uri="{FF2B5EF4-FFF2-40B4-BE49-F238E27FC236}">
                <a16:creationId xmlns:a16="http://schemas.microsoft.com/office/drawing/2014/main" id="{0ECF4F10-4853-B88D-9371-B670EDAB4CB2}"/>
              </a:ext>
            </a:extLst>
          </p:cNvPr>
          <p:cNvGrpSpPr/>
          <p:nvPr/>
        </p:nvGrpSpPr>
        <p:grpSpPr>
          <a:xfrm>
            <a:off x="1869093" y="1442825"/>
            <a:ext cx="2167260" cy="1136838"/>
            <a:chOff x="3686750" y="2568719"/>
            <a:chExt cx="1194379" cy="1136838"/>
          </a:xfrm>
          <a:solidFill>
            <a:srgbClr val="657CB4"/>
          </a:solidFill>
        </p:grpSpPr>
        <p:sp>
          <p:nvSpPr>
            <p:cNvPr id="2050" name="Parallelogramma 2049">
              <a:extLst>
                <a:ext uri="{FF2B5EF4-FFF2-40B4-BE49-F238E27FC236}">
                  <a16:creationId xmlns:a16="http://schemas.microsoft.com/office/drawing/2014/main" id="{FE1B9A0D-A9E8-A3B8-7AF6-E6AF63A1D09C}"/>
                </a:ext>
              </a:extLst>
            </p:cNvPr>
            <p:cNvSpPr/>
            <p:nvPr/>
          </p:nvSpPr>
          <p:spPr>
            <a:xfrm>
              <a:off x="3698730" y="2792982"/>
              <a:ext cx="1182399" cy="912575"/>
            </a:xfrm>
            <a:prstGeom prst="parallelogram">
              <a:avLst>
                <a:gd name="adj" fmla="val 647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67" name="Rettangolo 2066">
              <a:extLst>
                <a:ext uri="{FF2B5EF4-FFF2-40B4-BE49-F238E27FC236}">
                  <a16:creationId xmlns:a16="http://schemas.microsoft.com/office/drawing/2014/main" id="{44A4608E-153E-31F4-60C4-8894E2FF7C73}"/>
                </a:ext>
              </a:extLst>
            </p:cNvPr>
            <p:cNvSpPr/>
            <p:nvPr/>
          </p:nvSpPr>
          <p:spPr>
            <a:xfrm>
              <a:off x="3692826" y="3487518"/>
              <a:ext cx="852351" cy="21803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68" name="Rettangolo 2067">
              <a:extLst>
                <a:ext uri="{FF2B5EF4-FFF2-40B4-BE49-F238E27FC236}">
                  <a16:creationId xmlns:a16="http://schemas.microsoft.com/office/drawing/2014/main" id="{2E802B4B-8CC9-B4FE-0536-D4BF13A1DDE7}"/>
                </a:ext>
              </a:extLst>
            </p:cNvPr>
            <p:cNvSpPr/>
            <p:nvPr/>
          </p:nvSpPr>
          <p:spPr>
            <a:xfrm>
              <a:off x="4014159" y="2568719"/>
              <a:ext cx="866970" cy="21630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069" name="Parallelogramma 2068">
              <a:extLst>
                <a:ext uri="{FF2B5EF4-FFF2-40B4-BE49-F238E27FC236}">
                  <a16:creationId xmlns:a16="http://schemas.microsoft.com/office/drawing/2014/main" id="{923FCD8B-9286-BDCB-1F46-1258C21E07B6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pattFill prst="dkUpDiag">
              <a:fgClr>
                <a:schemeClr val="accent5">
                  <a:lumMod val="90000"/>
                </a:schemeClr>
              </a:fgClr>
              <a:bgClr>
                <a:schemeClr val="accent5">
                  <a:lumMod val="75000"/>
                </a:schemeClr>
              </a:bgClr>
            </a:patt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sp>
        <p:nvSpPr>
          <p:cNvPr id="2070" name="Parallelogramma 2069">
            <a:extLst>
              <a:ext uri="{FF2B5EF4-FFF2-40B4-BE49-F238E27FC236}">
                <a16:creationId xmlns:a16="http://schemas.microsoft.com/office/drawing/2014/main" id="{F03395C2-8FBE-112D-B9C6-3A7F5182BD4E}"/>
              </a:ext>
            </a:extLst>
          </p:cNvPr>
          <p:cNvSpPr/>
          <p:nvPr/>
        </p:nvSpPr>
        <p:spPr>
          <a:xfrm>
            <a:off x="891665" y="667717"/>
            <a:ext cx="1187907" cy="1444425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071" name="Parallelogramma 2070">
            <a:extLst>
              <a:ext uri="{FF2B5EF4-FFF2-40B4-BE49-F238E27FC236}">
                <a16:creationId xmlns:a16="http://schemas.microsoft.com/office/drawing/2014/main" id="{F2BECFF8-5BA4-B146-7893-921F7E93CC9A}"/>
              </a:ext>
            </a:extLst>
          </p:cNvPr>
          <p:cNvSpPr/>
          <p:nvPr/>
        </p:nvSpPr>
        <p:spPr>
          <a:xfrm>
            <a:off x="1138819" y="858437"/>
            <a:ext cx="1105909" cy="1367447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072" name="Parallelogramma 2071">
            <a:extLst>
              <a:ext uri="{FF2B5EF4-FFF2-40B4-BE49-F238E27FC236}">
                <a16:creationId xmlns:a16="http://schemas.microsoft.com/office/drawing/2014/main" id="{456A8614-C674-3625-6F82-1DF1EC82E1C1}"/>
              </a:ext>
            </a:extLst>
          </p:cNvPr>
          <p:cNvSpPr/>
          <p:nvPr/>
        </p:nvSpPr>
        <p:spPr>
          <a:xfrm>
            <a:off x="1249077" y="965105"/>
            <a:ext cx="1077650" cy="1316644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073" name="Parallelogramma 2072">
            <a:extLst>
              <a:ext uri="{FF2B5EF4-FFF2-40B4-BE49-F238E27FC236}">
                <a16:creationId xmlns:a16="http://schemas.microsoft.com/office/drawing/2014/main" id="{91279BD5-8892-21C5-4D40-E98E92D568ED}"/>
              </a:ext>
            </a:extLst>
          </p:cNvPr>
          <p:cNvSpPr/>
          <p:nvPr/>
        </p:nvSpPr>
        <p:spPr>
          <a:xfrm>
            <a:off x="1342160" y="1054259"/>
            <a:ext cx="1077649" cy="1316644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074" name="Parallelogramma 2073">
            <a:extLst>
              <a:ext uri="{FF2B5EF4-FFF2-40B4-BE49-F238E27FC236}">
                <a16:creationId xmlns:a16="http://schemas.microsoft.com/office/drawing/2014/main" id="{13DC4581-8A7A-8DA2-17C3-847D9DF435A2}"/>
              </a:ext>
            </a:extLst>
          </p:cNvPr>
          <p:cNvSpPr/>
          <p:nvPr/>
        </p:nvSpPr>
        <p:spPr>
          <a:xfrm>
            <a:off x="1485618" y="1183529"/>
            <a:ext cx="987573" cy="1216750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075" name="Parallelogramma 2074">
            <a:extLst>
              <a:ext uri="{FF2B5EF4-FFF2-40B4-BE49-F238E27FC236}">
                <a16:creationId xmlns:a16="http://schemas.microsoft.com/office/drawing/2014/main" id="{B8E5876D-E046-36B5-B98F-0830123AC977}"/>
              </a:ext>
            </a:extLst>
          </p:cNvPr>
          <p:cNvSpPr/>
          <p:nvPr/>
        </p:nvSpPr>
        <p:spPr>
          <a:xfrm>
            <a:off x="1686297" y="1393804"/>
            <a:ext cx="770103" cy="965771"/>
          </a:xfrm>
          <a:prstGeom prst="parallelogram">
            <a:avLst>
              <a:gd name="adj" fmla="val 89836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076" name="Parallelogramma 2075">
            <a:extLst>
              <a:ext uri="{FF2B5EF4-FFF2-40B4-BE49-F238E27FC236}">
                <a16:creationId xmlns:a16="http://schemas.microsoft.com/office/drawing/2014/main" id="{7DD18628-36FB-F4EA-A9C8-C607B8E53547}"/>
              </a:ext>
            </a:extLst>
          </p:cNvPr>
          <p:cNvSpPr/>
          <p:nvPr/>
        </p:nvSpPr>
        <p:spPr>
          <a:xfrm>
            <a:off x="984749" y="756871"/>
            <a:ext cx="1187907" cy="1444425"/>
          </a:xfrm>
          <a:prstGeom prst="parallelogram">
            <a:avLst>
              <a:gd name="adj" fmla="val 91538"/>
            </a:avLst>
          </a:prstGeom>
          <a:pattFill prst="dkUpDiag">
            <a:fgClr>
              <a:schemeClr val="accent5">
                <a:lumMod val="90000"/>
              </a:schemeClr>
            </a:fgClr>
            <a:bgClr>
              <a:schemeClr val="accent5">
                <a:lumMod val="75000"/>
              </a:schemeClr>
            </a:bgClr>
          </a:patt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cxnSp>
        <p:nvCxnSpPr>
          <p:cNvPr id="2077" name="Connettore 2 2076">
            <a:extLst>
              <a:ext uri="{FF2B5EF4-FFF2-40B4-BE49-F238E27FC236}">
                <a16:creationId xmlns:a16="http://schemas.microsoft.com/office/drawing/2014/main" id="{C1BB0096-9247-73BE-ED54-89690C00FD97}"/>
              </a:ext>
            </a:extLst>
          </p:cNvPr>
          <p:cNvCxnSpPr>
            <a:cxnSpLocks/>
          </p:cNvCxnSpPr>
          <p:nvPr/>
        </p:nvCxnSpPr>
        <p:spPr>
          <a:xfrm>
            <a:off x="1528225" y="1166514"/>
            <a:ext cx="220039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8" name="CasellaDiTesto 2077">
            <a:extLst>
              <a:ext uri="{FF2B5EF4-FFF2-40B4-BE49-F238E27FC236}">
                <a16:creationId xmlns:a16="http://schemas.microsoft.com/office/drawing/2014/main" id="{64AD295C-719C-DF6C-166A-3133943169D6}"/>
              </a:ext>
            </a:extLst>
          </p:cNvPr>
          <p:cNvSpPr txBox="1"/>
          <p:nvPr/>
        </p:nvSpPr>
        <p:spPr>
          <a:xfrm>
            <a:off x="912677" y="814160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121µm</a:t>
            </a:r>
          </a:p>
        </p:txBody>
      </p:sp>
      <p:sp>
        <p:nvSpPr>
          <p:cNvPr id="2079" name="Figura a mano libera: forma 2078">
            <a:extLst>
              <a:ext uri="{FF2B5EF4-FFF2-40B4-BE49-F238E27FC236}">
                <a16:creationId xmlns:a16="http://schemas.microsoft.com/office/drawing/2014/main" id="{0233CE23-CBE8-DEB1-ACA4-2B6630F517B1}"/>
              </a:ext>
            </a:extLst>
          </p:cNvPr>
          <p:cNvSpPr/>
          <p:nvPr/>
        </p:nvSpPr>
        <p:spPr>
          <a:xfrm rot="1059561">
            <a:off x="218984" y="418624"/>
            <a:ext cx="2008467" cy="4283411"/>
          </a:xfrm>
          <a:custGeom>
            <a:avLst/>
            <a:gdLst>
              <a:gd name="connsiteX0" fmla="*/ 1697732 w 2008467"/>
              <a:gd name="connsiteY0" fmla="*/ 489287 h 4283411"/>
              <a:gd name="connsiteX1" fmla="*/ 530756 w 2008467"/>
              <a:gd name="connsiteY1" fmla="*/ 312029 h 4283411"/>
              <a:gd name="connsiteX2" fmla="*/ 334234 w 2008467"/>
              <a:gd name="connsiteY2" fmla="*/ 1475916 h 4283411"/>
              <a:gd name="connsiteX3" fmla="*/ 1501210 w 2008467"/>
              <a:gd name="connsiteY3" fmla="*/ 1653173 h 4283411"/>
              <a:gd name="connsiteX4" fmla="*/ 1697732 w 2008467"/>
              <a:gd name="connsiteY4" fmla="*/ 489287 h 4283411"/>
              <a:gd name="connsiteX5" fmla="*/ 1822332 w 2008467"/>
              <a:gd name="connsiteY5" fmla="*/ 407066 h 4283411"/>
              <a:gd name="connsiteX6" fmla="*/ 1586506 w 2008467"/>
              <a:gd name="connsiteY6" fmla="*/ 1803730 h 4283411"/>
              <a:gd name="connsiteX7" fmla="*/ 1222307 w 2008467"/>
              <a:gd name="connsiteY7" fmla="*/ 1970918 h 4283411"/>
              <a:gd name="connsiteX8" fmla="*/ 1048781 w 2008467"/>
              <a:gd name="connsiteY8" fmla="*/ 1994665 h 4283411"/>
              <a:gd name="connsiteX9" fmla="*/ 1048781 w 2008467"/>
              <a:gd name="connsiteY9" fmla="*/ 4283411 h 4283411"/>
              <a:gd name="connsiteX10" fmla="*/ 878166 w 2008467"/>
              <a:gd name="connsiteY10" fmla="*/ 4283411 h 4283411"/>
              <a:gd name="connsiteX11" fmla="*/ 878166 w 2008467"/>
              <a:gd name="connsiteY11" fmla="*/ 1988889 h 4283411"/>
              <a:gd name="connsiteX12" fmla="*/ 837480 w 2008467"/>
              <a:gd name="connsiteY12" fmla="*/ 1986634 h 4283411"/>
              <a:gd name="connsiteX13" fmla="*/ 186135 w 2008467"/>
              <a:gd name="connsiteY13" fmla="*/ 1591021 h 4283411"/>
              <a:gd name="connsiteX14" fmla="*/ 421961 w 2008467"/>
              <a:gd name="connsiteY14" fmla="*/ 194357 h 4283411"/>
              <a:gd name="connsiteX15" fmla="*/ 1822332 w 2008467"/>
              <a:gd name="connsiteY15" fmla="*/ 407066 h 4283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08467" h="4283411">
                <a:moveTo>
                  <a:pt x="1697732" y="489287"/>
                </a:moveTo>
                <a:cubicBezTo>
                  <a:pt x="1429748" y="118940"/>
                  <a:pt x="907276" y="39579"/>
                  <a:pt x="530756" y="312029"/>
                </a:cubicBezTo>
                <a:cubicBezTo>
                  <a:pt x="154236" y="584480"/>
                  <a:pt x="66251" y="1105570"/>
                  <a:pt x="334234" y="1475916"/>
                </a:cubicBezTo>
                <a:cubicBezTo>
                  <a:pt x="602218" y="1846262"/>
                  <a:pt x="1124690" y="1925624"/>
                  <a:pt x="1501210" y="1653173"/>
                </a:cubicBezTo>
                <a:cubicBezTo>
                  <a:pt x="1877730" y="1380723"/>
                  <a:pt x="1965715" y="859633"/>
                  <a:pt x="1697732" y="489287"/>
                </a:cubicBezTo>
                <a:close/>
                <a:moveTo>
                  <a:pt x="1822332" y="407066"/>
                </a:moveTo>
                <a:cubicBezTo>
                  <a:pt x="2143912" y="851482"/>
                  <a:pt x="2038329" y="1476790"/>
                  <a:pt x="1586506" y="1803730"/>
                </a:cubicBezTo>
                <a:cubicBezTo>
                  <a:pt x="1473550" y="1885465"/>
                  <a:pt x="1349648" y="1940814"/>
                  <a:pt x="1222307" y="1970918"/>
                </a:cubicBezTo>
                <a:lnTo>
                  <a:pt x="1048781" y="1994665"/>
                </a:lnTo>
                <a:lnTo>
                  <a:pt x="1048781" y="4283411"/>
                </a:lnTo>
                <a:lnTo>
                  <a:pt x="878166" y="4283411"/>
                </a:lnTo>
                <a:lnTo>
                  <a:pt x="878166" y="1988889"/>
                </a:lnTo>
                <a:lnTo>
                  <a:pt x="837480" y="1986634"/>
                </a:lnTo>
                <a:cubicBezTo>
                  <a:pt x="584062" y="1948141"/>
                  <a:pt x="346925" y="1813229"/>
                  <a:pt x="186135" y="1591021"/>
                </a:cubicBezTo>
                <a:cubicBezTo>
                  <a:pt x="-135445" y="1146605"/>
                  <a:pt x="-29862" y="521297"/>
                  <a:pt x="421961" y="194357"/>
                </a:cubicBezTo>
                <a:cubicBezTo>
                  <a:pt x="873784" y="-132583"/>
                  <a:pt x="1500752" y="-37350"/>
                  <a:pt x="1822332" y="407066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cxnSp>
        <p:nvCxnSpPr>
          <p:cNvPr id="2080" name="Connettore 2 2079">
            <a:extLst>
              <a:ext uri="{FF2B5EF4-FFF2-40B4-BE49-F238E27FC236}">
                <a16:creationId xmlns:a16="http://schemas.microsoft.com/office/drawing/2014/main" id="{BA05F067-D525-20EA-3625-7DB3DB87F07D}"/>
              </a:ext>
            </a:extLst>
          </p:cNvPr>
          <p:cNvCxnSpPr>
            <a:cxnSpLocks/>
          </p:cNvCxnSpPr>
          <p:nvPr/>
        </p:nvCxnSpPr>
        <p:spPr>
          <a:xfrm>
            <a:off x="1868399" y="2682659"/>
            <a:ext cx="1529301" cy="0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1" name="Connettore 2 2080">
            <a:extLst>
              <a:ext uri="{FF2B5EF4-FFF2-40B4-BE49-F238E27FC236}">
                <a16:creationId xmlns:a16="http://schemas.microsoft.com/office/drawing/2014/main" id="{C04C7873-7869-42ED-C3AD-F9D7854DB5BC}"/>
              </a:ext>
            </a:extLst>
          </p:cNvPr>
          <p:cNvCxnSpPr>
            <a:cxnSpLocks/>
          </p:cNvCxnSpPr>
          <p:nvPr/>
        </p:nvCxnSpPr>
        <p:spPr>
          <a:xfrm>
            <a:off x="4136883" y="1389929"/>
            <a:ext cx="0" cy="251755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2" name="Connettore 2 2081">
            <a:extLst>
              <a:ext uri="{FF2B5EF4-FFF2-40B4-BE49-F238E27FC236}">
                <a16:creationId xmlns:a16="http://schemas.microsoft.com/office/drawing/2014/main" id="{52283015-F215-9413-E9E8-BBD9CD464D93}"/>
              </a:ext>
            </a:extLst>
          </p:cNvPr>
          <p:cNvCxnSpPr>
            <a:cxnSpLocks/>
          </p:cNvCxnSpPr>
          <p:nvPr/>
        </p:nvCxnSpPr>
        <p:spPr>
          <a:xfrm flipV="1">
            <a:off x="3490846" y="1686350"/>
            <a:ext cx="646037" cy="1002799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3" name="CasellaDiTesto 2082">
            <a:extLst>
              <a:ext uri="{FF2B5EF4-FFF2-40B4-BE49-F238E27FC236}">
                <a16:creationId xmlns:a16="http://schemas.microsoft.com/office/drawing/2014/main" id="{4C9C385C-BB2E-BBB3-E450-21138338B4D2}"/>
              </a:ext>
            </a:extLst>
          </p:cNvPr>
          <p:cNvSpPr txBox="1"/>
          <p:nvPr/>
        </p:nvSpPr>
        <p:spPr>
          <a:xfrm>
            <a:off x="2334735" y="2710570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9.5cm</a:t>
            </a:r>
          </a:p>
        </p:txBody>
      </p:sp>
      <p:sp>
        <p:nvSpPr>
          <p:cNvPr id="2084" name="CasellaDiTesto 2083">
            <a:extLst>
              <a:ext uri="{FF2B5EF4-FFF2-40B4-BE49-F238E27FC236}">
                <a16:creationId xmlns:a16="http://schemas.microsoft.com/office/drawing/2014/main" id="{A1741FB1-0CEA-7D1B-551C-922671A3244A}"/>
              </a:ext>
            </a:extLst>
          </p:cNvPr>
          <p:cNvSpPr txBox="1"/>
          <p:nvPr/>
        </p:nvSpPr>
        <p:spPr>
          <a:xfrm>
            <a:off x="3850629" y="2058697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9.5cm</a:t>
            </a:r>
          </a:p>
        </p:txBody>
      </p:sp>
      <p:sp>
        <p:nvSpPr>
          <p:cNvPr id="2085" name="CasellaDiTesto 2084">
            <a:extLst>
              <a:ext uri="{FF2B5EF4-FFF2-40B4-BE49-F238E27FC236}">
                <a16:creationId xmlns:a16="http://schemas.microsoft.com/office/drawing/2014/main" id="{4C429DA4-F386-94AE-11C0-71FD5FDD77DD}"/>
              </a:ext>
            </a:extLst>
          </p:cNvPr>
          <p:cNvSpPr txBox="1"/>
          <p:nvPr/>
        </p:nvSpPr>
        <p:spPr>
          <a:xfrm>
            <a:off x="4104891" y="1363675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320µm</a:t>
            </a:r>
          </a:p>
        </p:txBody>
      </p:sp>
      <p:pic>
        <p:nvPicPr>
          <p:cNvPr id="3074" name="Picture 2" descr="Figure 11: Photos of two development stages of STK (STK collaboration)">
            <a:extLst>
              <a:ext uri="{FF2B5EF4-FFF2-40B4-BE49-F238E27FC236}">
                <a16:creationId xmlns:a16="http://schemas.microsoft.com/office/drawing/2014/main" id="{C41A7BF2-4E4F-6196-D821-309AEFF7E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" r="1555" b="62581"/>
          <a:stretch>
            <a:fillRect/>
          </a:stretch>
        </p:blipFill>
        <p:spPr bwMode="auto">
          <a:xfrm>
            <a:off x="1295620" y="3153923"/>
            <a:ext cx="2602496" cy="1120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19" name="CasellaDiTesto 3118">
            <a:extLst>
              <a:ext uri="{FF2B5EF4-FFF2-40B4-BE49-F238E27FC236}">
                <a16:creationId xmlns:a16="http://schemas.microsoft.com/office/drawing/2014/main" id="{F94AC3A5-4054-E345-E470-71B6BBEDAC6C}"/>
              </a:ext>
            </a:extLst>
          </p:cNvPr>
          <p:cNvSpPr txBox="1"/>
          <p:nvPr/>
        </p:nvSpPr>
        <p:spPr>
          <a:xfrm>
            <a:off x="7868993" y="1641524"/>
            <a:ext cx="1249077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roxima Nova" panose="020B0604020202020204" charset="0"/>
              </a:rPr>
              <a:t>Tungsten</a:t>
            </a:r>
            <a:endParaRPr lang="it-IT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Proxima Nova" panose="020B0604020202020204" charset="0"/>
            </a:endParaRPr>
          </a:p>
          <a:p>
            <a:r>
              <a:rPr lang="el-GR" sz="1050" dirty="0">
                <a:solidFill>
                  <a:schemeClr val="accent5">
                    <a:lumMod val="9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roxima Nova" panose="020B0604020202020204" charset="0"/>
              </a:rPr>
              <a:t>γ</a:t>
            </a:r>
            <a:r>
              <a:rPr lang="it-IT" sz="1050" dirty="0">
                <a:solidFill>
                  <a:schemeClr val="accent5">
                    <a:lumMod val="9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roxima Nova" panose="020B0604020202020204" charset="0"/>
              </a:rPr>
              <a:t>-ray </a:t>
            </a:r>
            <a:r>
              <a:rPr lang="it-IT" sz="1050" dirty="0" err="1">
                <a:solidFill>
                  <a:schemeClr val="accent5">
                    <a:lumMod val="9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Proxima Nova" panose="020B0604020202020204" charset="0"/>
              </a:rPr>
              <a:t>conversion</a:t>
            </a:r>
            <a:endParaRPr lang="it-IT" sz="1050" dirty="0">
              <a:solidFill>
                <a:schemeClr val="accent5">
                  <a:lumMod val="9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Proxima Nova" panose="020B0604020202020204" charset="0"/>
            </a:endParaRPr>
          </a:p>
        </p:txBody>
      </p:sp>
      <p:grpSp>
        <p:nvGrpSpPr>
          <p:cNvPr id="3135" name="Gruppo 3134">
            <a:extLst>
              <a:ext uri="{FF2B5EF4-FFF2-40B4-BE49-F238E27FC236}">
                <a16:creationId xmlns:a16="http://schemas.microsoft.com/office/drawing/2014/main" id="{9A87DA74-9464-8924-9AA1-9BE170714B4B}"/>
              </a:ext>
            </a:extLst>
          </p:cNvPr>
          <p:cNvGrpSpPr/>
          <p:nvPr/>
        </p:nvGrpSpPr>
        <p:grpSpPr>
          <a:xfrm>
            <a:off x="6588953" y="3882842"/>
            <a:ext cx="2257193" cy="662940"/>
            <a:chOff x="3686750" y="2568719"/>
            <a:chExt cx="1194379" cy="1008079"/>
          </a:xfrm>
          <a:solidFill>
            <a:srgbClr val="657CB4"/>
          </a:solidFill>
        </p:grpSpPr>
        <p:sp>
          <p:nvSpPr>
            <p:cNvPr id="26752" name="Parallelogramma 26751">
              <a:extLst>
                <a:ext uri="{FF2B5EF4-FFF2-40B4-BE49-F238E27FC236}">
                  <a16:creationId xmlns:a16="http://schemas.microsoft.com/office/drawing/2014/main" id="{4FEA8525-D673-21A2-0C5B-17997525F330}"/>
                </a:ext>
              </a:extLst>
            </p:cNvPr>
            <p:cNvSpPr/>
            <p:nvPr/>
          </p:nvSpPr>
          <p:spPr>
            <a:xfrm>
              <a:off x="3698730" y="2664223"/>
              <a:ext cx="1182399" cy="912575"/>
            </a:xfrm>
            <a:prstGeom prst="parallelogram">
              <a:avLst>
                <a:gd name="adj" fmla="val 647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53" name="Rettangolo 26752">
              <a:extLst>
                <a:ext uri="{FF2B5EF4-FFF2-40B4-BE49-F238E27FC236}">
                  <a16:creationId xmlns:a16="http://schemas.microsoft.com/office/drawing/2014/main" id="{44705B0F-A1E1-4AF7-B90F-48BC3B1D8761}"/>
                </a:ext>
              </a:extLst>
            </p:cNvPr>
            <p:cNvSpPr/>
            <p:nvPr/>
          </p:nvSpPr>
          <p:spPr>
            <a:xfrm>
              <a:off x="3686750" y="3492370"/>
              <a:ext cx="981069" cy="8442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54" name="Rettangolo 26753">
              <a:extLst>
                <a:ext uri="{FF2B5EF4-FFF2-40B4-BE49-F238E27FC236}">
                  <a16:creationId xmlns:a16="http://schemas.microsoft.com/office/drawing/2014/main" id="{56FAA703-3097-9A82-C78A-B9CDB499D850}"/>
                </a:ext>
              </a:extLst>
            </p:cNvPr>
            <p:cNvSpPr/>
            <p:nvPr/>
          </p:nvSpPr>
          <p:spPr>
            <a:xfrm>
              <a:off x="4014159" y="2568719"/>
              <a:ext cx="866970" cy="955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  <p:sp>
          <p:nvSpPr>
            <p:cNvPr id="26755" name="Parallelogramma 26754">
              <a:extLst>
                <a:ext uri="{FF2B5EF4-FFF2-40B4-BE49-F238E27FC236}">
                  <a16:creationId xmlns:a16="http://schemas.microsoft.com/office/drawing/2014/main" id="{DCC88810-F53B-7BE4-649E-3E82F2861D72}"/>
                </a:ext>
              </a:extLst>
            </p:cNvPr>
            <p:cNvSpPr/>
            <p:nvPr/>
          </p:nvSpPr>
          <p:spPr>
            <a:xfrm>
              <a:off x="3686750" y="2571831"/>
              <a:ext cx="1182399" cy="912575"/>
            </a:xfrm>
            <a:prstGeom prst="parallelogram">
              <a:avLst>
                <a:gd name="adj" fmla="val 64776"/>
              </a:avLst>
            </a:prstGeom>
            <a:pattFill prst="wdUpDiag">
              <a:fgClr>
                <a:schemeClr val="accent5">
                  <a:lumMod val="90000"/>
                </a:schemeClr>
              </a:fgClr>
              <a:bgClr>
                <a:schemeClr val="accent5">
                  <a:lumMod val="50000"/>
                </a:schemeClr>
              </a:bgClr>
            </a:patt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latin typeface="Proxima Nova" panose="020B0604020202020204" charset="0"/>
              </a:endParaRPr>
            </a:p>
          </p:txBody>
        </p:sp>
      </p:grpSp>
      <p:cxnSp>
        <p:nvCxnSpPr>
          <p:cNvPr id="26767" name="Connettore 2 26766">
            <a:extLst>
              <a:ext uri="{FF2B5EF4-FFF2-40B4-BE49-F238E27FC236}">
                <a16:creationId xmlns:a16="http://schemas.microsoft.com/office/drawing/2014/main" id="{7CDB6A26-E901-CE26-DB72-A1CEFB4DE74F}"/>
              </a:ext>
            </a:extLst>
          </p:cNvPr>
          <p:cNvCxnSpPr>
            <a:cxnSpLocks/>
          </p:cNvCxnSpPr>
          <p:nvPr/>
        </p:nvCxnSpPr>
        <p:spPr>
          <a:xfrm flipV="1">
            <a:off x="6176296" y="4262133"/>
            <a:ext cx="167149" cy="19992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68" name="CasellaDiTesto 26767">
            <a:extLst>
              <a:ext uri="{FF2B5EF4-FFF2-40B4-BE49-F238E27FC236}">
                <a16:creationId xmlns:a16="http://schemas.microsoft.com/office/drawing/2014/main" id="{095869D6-020A-A77D-F37C-44390B1C3C10}"/>
              </a:ext>
            </a:extLst>
          </p:cNvPr>
          <p:cNvSpPr txBox="1"/>
          <p:nvPr/>
        </p:nvSpPr>
        <p:spPr>
          <a:xfrm>
            <a:off x="5887765" y="4215820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X</a:t>
            </a:r>
          </a:p>
        </p:txBody>
      </p:sp>
      <p:cxnSp>
        <p:nvCxnSpPr>
          <p:cNvPr id="26769" name="Connettore 2 26768">
            <a:extLst>
              <a:ext uri="{FF2B5EF4-FFF2-40B4-BE49-F238E27FC236}">
                <a16:creationId xmlns:a16="http://schemas.microsoft.com/office/drawing/2014/main" id="{DC7A9288-6ADD-0E8B-7FB2-26B3671282D6}"/>
              </a:ext>
            </a:extLst>
          </p:cNvPr>
          <p:cNvCxnSpPr>
            <a:cxnSpLocks/>
          </p:cNvCxnSpPr>
          <p:nvPr/>
        </p:nvCxnSpPr>
        <p:spPr>
          <a:xfrm>
            <a:off x="6148437" y="4628531"/>
            <a:ext cx="222865" cy="17698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73" name="Parentesi graffa aperta 26772">
            <a:extLst>
              <a:ext uri="{FF2B5EF4-FFF2-40B4-BE49-F238E27FC236}">
                <a16:creationId xmlns:a16="http://schemas.microsoft.com/office/drawing/2014/main" id="{17FB61FD-467C-8CFA-32A9-D0A6C95F6933}"/>
              </a:ext>
            </a:extLst>
          </p:cNvPr>
          <p:cNvSpPr/>
          <p:nvPr/>
        </p:nvSpPr>
        <p:spPr>
          <a:xfrm>
            <a:off x="6388081" y="4262133"/>
            <a:ext cx="106516" cy="294224"/>
          </a:xfrm>
          <a:prstGeom prst="leftBrace">
            <a:avLst>
              <a:gd name="adj1" fmla="val 31534"/>
              <a:gd name="adj2" fmla="val 52228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6774" name="Parentesi graffa aperta 26773">
            <a:extLst>
              <a:ext uri="{FF2B5EF4-FFF2-40B4-BE49-F238E27FC236}">
                <a16:creationId xmlns:a16="http://schemas.microsoft.com/office/drawing/2014/main" id="{673C0ED3-1D8B-7425-81BC-93AE55B63711}"/>
              </a:ext>
            </a:extLst>
          </p:cNvPr>
          <p:cNvSpPr/>
          <p:nvPr/>
        </p:nvSpPr>
        <p:spPr>
          <a:xfrm>
            <a:off x="6385954" y="4569910"/>
            <a:ext cx="106516" cy="294224"/>
          </a:xfrm>
          <a:prstGeom prst="leftBrace">
            <a:avLst>
              <a:gd name="adj1" fmla="val 31534"/>
              <a:gd name="adj2" fmla="val 52228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latin typeface="Proxima Nova" panose="020B0604020202020204" charset="0"/>
            </a:endParaRPr>
          </a:p>
        </p:txBody>
      </p:sp>
      <p:sp>
        <p:nvSpPr>
          <p:cNvPr id="26775" name="CasellaDiTesto 26774">
            <a:extLst>
              <a:ext uri="{FF2B5EF4-FFF2-40B4-BE49-F238E27FC236}">
                <a16:creationId xmlns:a16="http://schemas.microsoft.com/office/drawing/2014/main" id="{87DFE86A-2863-955B-7DD5-1390D5D65D56}"/>
              </a:ext>
            </a:extLst>
          </p:cNvPr>
          <p:cNvSpPr txBox="1"/>
          <p:nvPr/>
        </p:nvSpPr>
        <p:spPr>
          <a:xfrm>
            <a:off x="5887764" y="4508369"/>
            <a:ext cx="777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Y</a:t>
            </a:r>
          </a:p>
        </p:txBody>
      </p:sp>
      <p:sp>
        <p:nvSpPr>
          <p:cNvPr id="26781" name="CasellaDiTesto 26780">
            <a:extLst>
              <a:ext uri="{FF2B5EF4-FFF2-40B4-BE49-F238E27FC236}">
                <a16:creationId xmlns:a16="http://schemas.microsoft.com/office/drawing/2014/main" id="{E8B6ADCF-DB8F-5F58-060D-C3579F0454AB}"/>
              </a:ext>
            </a:extLst>
          </p:cNvPr>
          <p:cNvSpPr txBox="1"/>
          <p:nvPr/>
        </p:nvSpPr>
        <p:spPr>
          <a:xfrm>
            <a:off x="930820" y="4362094"/>
            <a:ext cx="30511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Position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Resolution</a:t>
            </a:r>
            <a:r>
              <a:rPr lang="it-IT" sz="1100" dirty="0">
                <a:solidFill>
                  <a:schemeClr val="bg1"/>
                </a:solidFill>
                <a:latin typeface="Proxima Nova" panose="020B0604020202020204" charset="0"/>
              </a:rPr>
              <a:t>: 80µm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Angular</a:t>
            </a: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Resolution</a:t>
            </a:r>
            <a:r>
              <a:rPr lang="it-IT" sz="1100" dirty="0">
                <a:solidFill>
                  <a:schemeClr val="bg1"/>
                </a:solidFill>
                <a:latin typeface="Proxima Nova" panose="020B0604020202020204" charset="0"/>
              </a:rPr>
              <a:t>: 0.2° for E=10GeV</a:t>
            </a:r>
          </a:p>
        </p:txBody>
      </p:sp>
      <p:sp>
        <p:nvSpPr>
          <p:cNvPr id="26783" name="CasellaDiTesto 26782">
            <a:extLst>
              <a:ext uri="{FF2B5EF4-FFF2-40B4-BE49-F238E27FC236}">
                <a16:creationId xmlns:a16="http://schemas.microsoft.com/office/drawing/2014/main" id="{6DCD8C4F-A3E7-4F72-849D-914152BF4772}"/>
              </a:ext>
            </a:extLst>
          </p:cNvPr>
          <p:cNvSpPr txBox="1"/>
          <p:nvPr/>
        </p:nvSpPr>
        <p:spPr>
          <a:xfrm>
            <a:off x="6049539" y="1315751"/>
            <a:ext cx="947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1" dirty="0">
                <a:solidFill>
                  <a:schemeClr val="bg1"/>
                </a:solidFill>
                <a:latin typeface="Proxima Nova" panose="020B0604020202020204" charset="0"/>
              </a:rPr>
              <a:t>~7 m</a:t>
            </a:r>
            <a:r>
              <a:rPr lang="it-IT" sz="2000" b="1" i="1" baseline="30000" dirty="0">
                <a:solidFill>
                  <a:schemeClr val="bg1"/>
                </a:solidFill>
                <a:latin typeface="Proxima Nova" panose="020B0604020202020204" charset="0"/>
              </a:rPr>
              <a:t>2</a:t>
            </a:r>
            <a:endParaRPr lang="it-IT" sz="2000" b="1" i="1" dirty="0">
              <a:solidFill>
                <a:schemeClr val="bg1"/>
              </a:solidFill>
              <a:latin typeface="Proxima Nov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2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50">
          <a:extLst>
            <a:ext uri="{FF2B5EF4-FFF2-40B4-BE49-F238E27FC236}">
              <a16:creationId xmlns:a16="http://schemas.microsoft.com/office/drawing/2014/main" id="{F3ACC509-64BE-8432-9EB7-10556010C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59" name="Gruppo 26958">
            <a:extLst>
              <a:ext uri="{FF2B5EF4-FFF2-40B4-BE49-F238E27FC236}">
                <a16:creationId xmlns:a16="http://schemas.microsoft.com/office/drawing/2014/main" id="{2CD23127-1F93-6CB7-CF58-A1FDA2022D81}"/>
              </a:ext>
            </a:extLst>
          </p:cNvPr>
          <p:cNvGrpSpPr/>
          <p:nvPr/>
        </p:nvGrpSpPr>
        <p:grpSpPr>
          <a:xfrm>
            <a:off x="427692" y="3205360"/>
            <a:ext cx="3173487" cy="1160081"/>
            <a:chOff x="348127" y="1606617"/>
            <a:chExt cx="3173487" cy="1160081"/>
          </a:xfrm>
        </p:grpSpPr>
        <p:grpSp>
          <p:nvGrpSpPr>
            <p:cNvPr id="26960" name="Gruppo 26959">
              <a:extLst>
                <a:ext uri="{FF2B5EF4-FFF2-40B4-BE49-F238E27FC236}">
                  <a16:creationId xmlns:a16="http://schemas.microsoft.com/office/drawing/2014/main" id="{C4751B64-72E4-3C5A-8302-A7AE9AB1BAE3}"/>
                </a:ext>
              </a:extLst>
            </p:cNvPr>
            <p:cNvGrpSpPr/>
            <p:nvPr/>
          </p:nvGrpSpPr>
          <p:grpSpPr>
            <a:xfrm>
              <a:off x="348127" y="1606617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972" name="Gruppo 26971">
                <a:extLst>
                  <a:ext uri="{FF2B5EF4-FFF2-40B4-BE49-F238E27FC236}">
                    <a16:creationId xmlns:a16="http://schemas.microsoft.com/office/drawing/2014/main" id="{D239533A-CA02-2F29-01E1-86D3D121C733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974" name="Parallelogramma 26973">
                  <a:extLst>
                    <a:ext uri="{FF2B5EF4-FFF2-40B4-BE49-F238E27FC236}">
                      <a16:creationId xmlns:a16="http://schemas.microsoft.com/office/drawing/2014/main" id="{33763EDF-7996-C9C3-0232-1F5E1533DCB3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75" name="Rettangolo 26974">
                  <a:extLst>
                    <a:ext uri="{FF2B5EF4-FFF2-40B4-BE49-F238E27FC236}">
                      <a16:creationId xmlns:a16="http://schemas.microsoft.com/office/drawing/2014/main" id="{3B4122CB-7A0D-D1F0-27ED-7C1B54FC1201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76" name="Rettangolo 26975">
                  <a:extLst>
                    <a:ext uri="{FF2B5EF4-FFF2-40B4-BE49-F238E27FC236}">
                      <a16:creationId xmlns:a16="http://schemas.microsoft.com/office/drawing/2014/main" id="{E5BDCD04-0713-45CE-69CA-7B96B34B0F47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973" name="Parallelogramma 26972">
                <a:extLst>
                  <a:ext uri="{FF2B5EF4-FFF2-40B4-BE49-F238E27FC236}">
                    <a16:creationId xmlns:a16="http://schemas.microsoft.com/office/drawing/2014/main" id="{B447B1D0-0BDB-90E4-7CC9-5216D6B20C23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61" name="Gruppo 26960">
              <a:extLst>
                <a:ext uri="{FF2B5EF4-FFF2-40B4-BE49-F238E27FC236}">
                  <a16:creationId xmlns:a16="http://schemas.microsoft.com/office/drawing/2014/main" id="{D5577F77-1C0E-B853-56E8-69CD398B63F6}"/>
                </a:ext>
              </a:extLst>
            </p:cNvPr>
            <p:cNvGrpSpPr/>
            <p:nvPr/>
          </p:nvGrpSpPr>
          <p:grpSpPr>
            <a:xfrm>
              <a:off x="600428" y="1612021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6968" name="Parallelogramma 26967">
                <a:extLst>
                  <a:ext uri="{FF2B5EF4-FFF2-40B4-BE49-F238E27FC236}">
                    <a16:creationId xmlns:a16="http://schemas.microsoft.com/office/drawing/2014/main" id="{4D3FFC60-B76E-D035-D969-4EF2413A4254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69" name="Rettangolo 26968">
                <a:extLst>
                  <a:ext uri="{FF2B5EF4-FFF2-40B4-BE49-F238E27FC236}">
                    <a16:creationId xmlns:a16="http://schemas.microsoft.com/office/drawing/2014/main" id="{FED22430-2DA9-9F32-3ECF-1EE175D9E408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70" name="Rettangolo 26969">
                <a:extLst>
                  <a:ext uri="{FF2B5EF4-FFF2-40B4-BE49-F238E27FC236}">
                    <a16:creationId xmlns:a16="http://schemas.microsoft.com/office/drawing/2014/main" id="{D08C023C-C4B2-14A2-B8C7-2DC85A729E5A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71" name="Parallelogramma 26970">
                <a:extLst>
                  <a:ext uri="{FF2B5EF4-FFF2-40B4-BE49-F238E27FC236}">
                    <a16:creationId xmlns:a16="http://schemas.microsoft.com/office/drawing/2014/main" id="{1702F728-25B0-86AC-896D-5A5394C4FC38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62" name="Gruppo 26961">
              <a:extLst>
                <a:ext uri="{FF2B5EF4-FFF2-40B4-BE49-F238E27FC236}">
                  <a16:creationId xmlns:a16="http://schemas.microsoft.com/office/drawing/2014/main" id="{14F53F1E-0D9E-9D59-E084-0DA4DA86E5A9}"/>
                </a:ext>
              </a:extLst>
            </p:cNvPr>
            <p:cNvGrpSpPr/>
            <p:nvPr/>
          </p:nvGrpSpPr>
          <p:grpSpPr>
            <a:xfrm>
              <a:off x="2591938" y="1611414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963" name="Gruppo 26962">
                <a:extLst>
                  <a:ext uri="{FF2B5EF4-FFF2-40B4-BE49-F238E27FC236}">
                    <a16:creationId xmlns:a16="http://schemas.microsoft.com/office/drawing/2014/main" id="{271A7D82-6C63-0AE8-69BA-088A5726D2E1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965" name="Parallelogramma 26964">
                  <a:extLst>
                    <a:ext uri="{FF2B5EF4-FFF2-40B4-BE49-F238E27FC236}">
                      <a16:creationId xmlns:a16="http://schemas.microsoft.com/office/drawing/2014/main" id="{2369306D-AAA3-5AEA-D339-4E1AEEA38B7E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66" name="Rettangolo 26965">
                  <a:extLst>
                    <a:ext uri="{FF2B5EF4-FFF2-40B4-BE49-F238E27FC236}">
                      <a16:creationId xmlns:a16="http://schemas.microsoft.com/office/drawing/2014/main" id="{C099F67B-12AD-58B9-4BAA-32E72C4E282D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67" name="Rettangolo 26966">
                  <a:extLst>
                    <a:ext uri="{FF2B5EF4-FFF2-40B4-BE49-F238E27FC236}">
                      <a16:creationId xmlns:a16="http://schemas.microsoft.com/office/drawing/2014/main" id="{8A1DAA04-5332-9CA5-5C09-BA7C9B87C39C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964" name="Parallelogramma 26963">
                <a:extLst>
                  <a:ext uri="{FF2B5EF4-FFF2-40B4-BE49-F238E27FC236}">
                    <a16:creationId xmlns:a16="http://schemas.microsoft.com/office/drawing/2014/main" id="{B4905053-746F-A274-F01B-7C8CC8F62AD7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977" name="Gruppo 26976">
            <a:extLst>
              <a:ext uri="{FF2B5EF4-FFF2-40B4-BE49-F238E27FC236}">
                <a16:creationId xmlns:a16="http://schemas.microsoft.com/office/drawing/2014/main" id="{7B8B0D2C-F9C4-36F6-4C62-09500CCA2194}"/>
              </a:ext>
            </a:extLst>
          </p:cNvPr>
          <p:cNvGrpSpPr/>
          <p:nvPr/>
        </p:nvGrpSpPr>
        <p:grpSpPr>
          <a:xfrm>
            <a:off x="545415" y="2912732"/>
            <a:ext cx="2951311" cy="1514542"/>
            <a:chOff x="466988" y="965435"/>
            <a:chExt cx="2951311" cy="1514542"/>
          </a:xfrm>
        </p:grpSpPr>
        <p:grpSp>
          <p:nvGrpSpPr>
            <p:cNvPr id="26978" name="Gruppo 26977">
              <a:extLst>
                <a:ext uri="{FF2B5EF4-FFF2-40B4-BE49-F238E27FC236}">
                  <a16:creationId xmlns:a16="http://schemas.microsoft.com/office/drawing/2014/main" id="{6986DCDD-91ED-5902-D56F-BB225A2E30E5}"/>
                </a:ext>
              </a:extLst>
            </p:cNvPr>
            <p:cNvGrpSpPr/>
            <p:nvPr/>
          </p:nvGrpSpPr>
          <p:grpSpPr>
            <a:xfrm>
              <a:off x="1256116" y="965435"/>
              <a:ext cx="2162183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989" name="Parallelogramma 26988">
                <a:extLst>
                  <a:ext uri="{FF2B5EF4-FFF2-40B4-BE49-F238E27FC236}">
                    <a16:creationId xmlns:a16="http://schemas.microsoft.com/office/drawing/2014/main" id="{CE84DFF8-6A36-6AF9-6BE4-78AABBE348CE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90" name="Rettangolo 26989">
                <a:extLst>
                  <a:ext uri="{FF2B5EF4-FFF2-40B4-BE49-F238E27FC236}">
                    <a16:creationId xmlns:a16="http://schemas.microsoft.com/office/drawing/2014/main" id="{E78FAD80-407B-5871-800A-7F7A578FC938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91" name="Rettangolo 26990">
                <a:extLst>
                  <a:ext uri="{FF2B5EF4-FFF2-40B4-BE49-F238E27FC236}">
                    <a16:creationId xmlns:a16="http://schemas.microsoft.com/office/drawing/2014/main" id="{93B50FCD-EA96-D401-553A-5C7690129FE9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92" name="Parallelogramma 26991">
                <a:extLst>
                  <a:ext uri="{FF2B5EF4-FFF2-40B4-BE49-F238E27FC236}">
                    <a16:creationId xmlns:a16="http://schemas.microsoft.com/office/drawing/2014/main" id="{3AD713C7-81C5-3344-EA70-B510AAFE8241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79" name="Gruppo 26978">
              <a:extLst>
                <a:ext uri="{FF2B5EF4-FFF2-40B4-BE49-F238E27FC236}">
                  <a16:creationId xmlns:a16="http://schemas.microsoft.com/office/drawing/2014/main" id="{EAC453BC-22CD-C476-7E63-4E90DF01258C}"/>
                </a:ext>
              </a:extLst>
            </p:cNvPr>
            <p:cNvGrpSpPr/>
            <p:nvPr/>
          </p:nvGrpSpPr>
          <p:grpSpPr>
            <a:xfrm>
              <a:off x="581441" y="1137807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6985" name="Parallelogramma 26984">
                <a:extLst>
                  <a:ext uri="{FF2B5EF4-FFF2-40B4-BE49-F238E27FC236}">
                    <a16:creationId xmlns:a16="http://schemas.microsoft.com/office/drawing/2014/main" id="{AE33BA19-FD12-48D1-A0D0-2B18A18A1757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86" name="Rettangolo 26985">
                <a:extLst>
                  <a:ext uri="{FF2B5EF4-FFF2-40B4-BE49-F238E27FC236}">
                    <a16:creationId xmlns:a16="http://schemas.microsoft.com/office/drawing/2014/main" id="{2170AE0E-4224-9218-3BC1-7B705178BD70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87" name="Rettangolo 26986">
                <a:extLst>
                  <a:ext uri="{FF2B5EF4-FFF2-40B4-BE49-F238E27FC236}">
                    <a16:creationId xmlns:a16="http://schemas.microsoft.com/office/drawing/2014/main" id="{6581DA68-4C79-485B-A25C-4AF84E07DA92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88" name="Parallelogramma 26987">
                <a:extLst>
                  <a:ext uri="{FF2B5EF4-FFF2-40B4-BE49-F238E27FC236}">
                    <a16:creationId xmlns:a16="http://schemas.microsoft.com/office/drawing/2014/main" id="{5B2DEBF7-63E1-C270-00ED-807F80ACC948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80" name="Gruppo 26979">
              <a:extLst>
                <a:ext uri="{FF2B5EF4-FFF2-40B4-BE49-F238E27FC236}">
                  <a16:creationId xmlns:a16="http://schemas.microsoft.com/office/drawing/2014/main" id="{A66A62B6-D056-1931-7D92-FE7DEC851760}"/>
                </a:ext>
              </a:extLst>
            </p:cNvPr>
            <p:cNvGrpSpPr/>
            <p:nvPr/>
          </p:nvGrpSpPr>
          <p:grpSpPr>
            <a:xfrm>
              <a:off x="466988" y="2210889"/>
              <a:ext cx="2086519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981" name="Parallelogramma 26980">
                <a:extLst>
                  <a:ext uri="{FF2B5EF4-FFF2-40B4-BE49-F238E27FC236}">
                    <a16:creationId xmlns:a16="http://schemas.microsoft.com/office/drawing/2014/main" id="{C86CF4A4-D845-90B9-F742-D96EEE78E27E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82" name="Rettangolo 26981">
                <a:extLst>
                  <a:ext uri="{FF2B5EF4-FFF2-40B4-BE49-F238E27FC236}">
                    <a16:creationId xmlns:a16="http://schemas.microsoft.com/office/drawing/2014/main" id="{5788C49E-1E34-C9F8-8797-D1F8A5835633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83" name="Rettangolo 26982">
                <a:extLst>
                  <a:ext uri="{FF2B5EF4-FFF2-40B4-BE49-F238E27FC236}">
                    <a16:creationId xmlns:a16="http://schemas.microsoft.com/office/drawing/2014/main" id="{BF78E6AA-E2D7-C59A-5DF6-C16F4DFC1467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84" name="Parallelogramma 26983">
                <a:extLst>
                  <a:ext uri="{FF2B5EF4-FFF2-40B4-BE49-F238E27FC236}">
                    <a16:creationId xmlns:a16="http://schemas.microsoft.com/office/drawing/2014/main" id="{FB8F369B-D9C0-CB3C-4EC1-25493DCC2159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993" name="Gruppo 26992">
            <a:extLst>
              <a:ext uri="{FF2B5EF4-FFF2-40B4-BE49-F238E27FC236}">
                <a16:creationId xmlns:a16="http://schemas.microsoft.com/office/drawing/2014/main" id="{74E37815-C8D1-A3BB-34E5-5C04033658F7}"/>
              </a:ext>
            </a:extLst>
          </p:cNvPr>
          <p:cNvGrpSpPr/>
          <p:nvPr/>
        </p:nvGrpSpPr>
        <p:grpSpPr>
          <a:xfrm>
            <a:off x="414255" y="2967204"/>
            <a:ext cx="3173487" cy="1160081"/>
            <a:chOff x="348127" y="1606617"/>
            <a:chExt cx="3173487" cy="1160081"/>
          </a:xfrm>
        </p:grpSpPr>
        <p:grpSp>
          <p:nvGrpSpPr>
            <p:cNvPr id="26994" name="Gruppo 26993">
              <a:extLst>
                <a:ext uri="{FF2B5EF4-FFF2-40B4-BE49-F238E27FC236}">
                  <a16:creationId xmlns:a16="http://schemas.microsoft.com/office/drawing/2014/main" id="{C91D80E9-DE93-AB3F-72EB-7F5F02988E85}"/>
                </a:ext>
              </a:extLst>
            </p:cNvPr>
            <p:cNvGrpSpPr/>
            <p:nvPr/>
          </p:nvGrpSpPr>
          <p:grpSpPr>
            <a:xfrm>
              <a:off x="348127" y="1606617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7006" name="Gruppo 27005">
                <a:extLst>
                  <a:ext uri="{FF2B5EF4-FFF2-40B4-BE49-F238E27FC236}">
                    <a16:creationId xmlns:a16="http://schemas.microsoft.com/office/drawing/2014/main" id="{4582127A-1DFE-D2DF-CF92-A11E00EE3B04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7008" name="Parallelogramma 27007">
                  <a:extLst>
                    <a:ext uri="{FF2B5EF4-FFF2-40B4-BE49-F238E27FC236}">
                      <a16:creationId xmlns:a16="http://schemas.microsoft.com/office/drawing/2014/main" id="{68A53C2F-1E72-E56D-6DE5-5CDB905CD8CE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7009" name="Rettangolo 27008">
                  <a:extLst>
                    <a:ext uri="{FF2B5EF4-FFF2-40B4-BE49-F238E27FC236}">
                      <a16:creationId xmlns:a16="http://schemas.microsoft.com/office/drawing/2014/main" id="{B6721A71-0F36-42B4-830B-D7A638E394F8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7010" name="Rettangolo 27009">
                  <a:extLst>
                    <a:ext uri="{FF2B5EF4-FFF2-40B4-BE49-F238E27FC236}">
                      <a16:creationId xmlns:a16="http://schemas.microsoft.com/office/drawing/2014/main" id="{2D1124E1-F7F8-5D3A-C9FA-CE8836A1DA8E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7007" name="Parallelogramma 27006">
                <a:extLst>
                  <a:ext uri="{FF2B5EF4-FFF2-40B4-BE49-F238E27FC236}">
                    <a16:creationId xmlns:a16="http://schemas.microsoft.com/office/drawing/2014/main" id="{3ABC0262-CD41-8088-75B1-FAD9282EB99A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95" name="Gruppo 26994">
              <a:extLst>
                <a:ext uri="{FF2B5EF4-FFF2-40B4-BE49-F238E27FC236}">
                  <a16:creationId xmlns:a16="http://schemas.microsoft.com/office/drawing/2014/main" id="{5E6B27E9-5BE6-0C60-C32B-DD0AB2CBEAEE}"/>
                </a:ext>
              </a:extLst>
            </p:cNvPr>
            <p:cNvGrpSpPr/>
            <p:nvPr/>
          </p:nvGrpSpPr>
          <p:grpSpPr>
            <a:xfrm>
              <a:off x="600428" y="1612021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7002" name="Parallelogramma 27001">
                <a:extLst>
                  <a:ext uri="{FF2B5EF4-FFF2-40B4-BE49-F238E27FC236}">
                    <a16:creationId xmlns:a16="http://schemas.microsoft.com/office/drawing/2014/main" id="{123B9809-23C5-B6C5-2472-A2513EB33533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03" name="Rettangolo 27002">
                <a:extLst>
                  <a:ext uri="{FF2B5EF4-FFF2-40B4-BE49-F238E27FC236}">
                    <a16:creationId xmlns:a16="http://schemas.microsoft.com/office/drawing/2014/main" id="{D1A9F241-E191-0217-1059-5067F7E5F5C8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04" name="Rettangolo 27003">
                <a:extLst>
                  <a:ext uri="{FF2B5EF4-FFF2-40B4-BE49-F238E27FC236}">
                    <a16:creationId xmlns:a16="http://schemas.microsoft.com/office/drawing/2014/main" id="{8792525D-8CFF-3B1E-BF86-33445BBCDFBC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05" name="Parallelogramma 27004">
                <a:extLst>
                  <a:ext uri="{FF2B5EF4-FFF2-40B4-BE49-F238E27FC236}">
                    <a16:creationId xmlns:a16="http://schemas.microsoft.com/office/drawing/2014/main" id="{D5832C06-09AA-5063-E357-E8C8E5D5D703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96" name="Gruppo 26995">
              <a:extLst>
                <a:ext uri="{FF2B5EF4-FFF2-40B4-BE49-F238E27FC236}">
                  <a16:creationId xmlns:a16="http://schemas.microsoft.com/office/drawing/2014/main" id="{7D71A99D-0D2D-3344-DE6D-5644CD92B0F5}"/>
                </a:ext>
              </a:extLst>
            </p:cNvPr>
            <p:cNvGrpSpPr/>
            <p:nvPr/>
          </p:nvGrpSpPr>
          <p:grpSpPr>
            <a:xfrm>
              <a:off x="2591938" y="1611414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997" name="Gruppo 26996">
                <a:extLst>
                  <a:ext uri="{FF2B5EF4-FFF2-40B4-BE49-F238E27FC236}">
                    <a16:creationId xmlns:a16="http://schemas.microsoft.com/office/drawing/2014/main" id="{42348DC0-7667-69A6-6F87-60DC1FF585A5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999" name="Parallelogramma 26998">
                  <a:extLst>
                    <a:ext uri="{FF2B5EF4-FFF2-40B4-BE49-F238E27FC236}">
                      <a16:creationId xmlns:a16="http://schemas.microsoft.com/office/drawing/2014/main" id="{38E0A441-557E-6389-9A5B-B7A863EA8C5B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7000" name="Rettangolo 26999">
                  <a:extLst>
                    <a:ext uri="{FF2B5EF4-FFF2-40B4-BE49-F238E27FC236}">
                      <a16:creationId xmlns:a16="http://schemas.microsoft.com/office/drawing/2014/main" id="{C1AA325F-F4B8-11D0-A1D2-478690FB93DA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7001" name="Rettangolo 27000">
                  <a:extLst>
                    <a:ext uri="{FF2B5EF4-FFF2-40B4-BE49-F238E27FC236}">
                      <a16:creationId xmlns:a16="http://schemas.microsoft.com/office/drawing/2014/main" id="{53933410-8C1B-4D70-770F-45779B7215E5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998" name="Parallelogramma 26997">
                <a:extLst>
                  <a:ext uri="{FF2B5EF4-FFF2-40B4-BE49-F238E27FC236}">
                    <a16:creationId xmlns:a16="http://schemas.microsoft.com/office/drawing/2014/main" id="{1564D41F-97A5-84FD-FA03-F2F5C0AF7187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7011" name="Gruppo 27010">
            <a:extLst>
              <a:ext uri="{FF2B5EF4-FFF2-40B4-BE49-F238E27FC236}">
                <a16:creationId xmlns:a16="http://schemas.microsoft.com/office/drawing/2014/main" id="{C2CE10B9-5DAE-0C4E-6A94-131F76D68546}"/>
              </a:ext>
            </a:extLst>
          </p:cNvPr>
          <p:cNvGrpSpPr/>
          <p:nvPr/>
        </p:nvGrpSpPr>
        <p:grpSpPr>
          <a:xfrm>
            <a:off x="531978" y="2674576"/>
            <a:ext cx="2951311" cy="1514542"/>
            <a:chOff x="466988" y="965435"/>
            <a:chExt cx="2951311" cy="1514542"/>
          </a:xfrm>
        </p:grpSpPr>
        <p:grpSp>
          <p:nvGrpSpPr>
            <p:cNvPr id="27012" name="Gruppo 27011">
              <a:extLst>
                <a:ext uri="{FF2B5EF4-FFF2-40B4-BE49-F238E27FC236}">
                  <a16:creationId xmlns:a16="http://schemas.microsoft.com/office/drawing/2014/main" id="{E152C232-07F6-4F17-A2E8-9E9F6625DA91}"/>
                </a:ext>
              </a:extLst>
            </p:cNvPr>
            <p:cNvGrpSpPr/>
            <p:nvPr/>
          </p:nvGrpSpPr>
          <p:grpSpPr>
            <a:xfrm>
              <a:off x="1256116" y="965435"/>
              <a:ext cx="2162183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7023" name="Parallelogramma 27022">
                <a:extLst>
                  <a:ext uri="{FF2B5EF4-FFF2-40B4-BE49-F238E27FC236}">
                    <a16:creationId xmlns:a16="http://schemas.microsoft.com/office/drawing/2014/main" id="{0912FD22-C96E-5753-A3B5-5D6DE77D8ADF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24" name="Rettangolo 27023">
                <a:extLst>
                  <a:ext uri="{FF2B5EF4-FFF2-40B4-BE49-F238E27FC236}">
                    <a16:creationId xmlns:a16="http://schemas.microsoft.com/office/drawing/2014/main" id="{A6DB1742-7579-CEF7-D14A-117308C8C7CE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25" name="Rettangolo 27024">
                <a:extLst>
                  <a:ext uri="{FF2B5EF4-FFF2-40B4-BE49-F238E27FC236}">
                    <a16:creationId xmlns:a16="http://schemas.microsoft.com/office/drawing/2014/main" id="{86076EC9-1EA0-AE3B-E6BC-0B7846FD8592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26" name="Parallelogramma 27025">
                <a:extLst>
                  <a:ext uri="{FF2B5EF4-FFF2-40B4-BE49-F238E27FC236}">
                    <a16:creationId xmlns:a16="http://schemas.microsoft.com/office/drawing/2014/main" id="{87A7110E-42C9-BE71-446E-3856727B7434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7013" name="Gruppo 27012">
              <a:extLst>
                <a:ext uri="{FF2B5EF4-FFF2-40B4-BE49-F238E27FC236}">
                  <a16:creationId xmlns:a16="http://schemas.microsoft.com/office/drawing/2014/main" id="{4A0459F3-2BAB-E8FE-462E-9DD690A73338}"/>
                </a:ext>
              </a:extLst>
            </p:cNvPr>
            <p:cNvGrpSpPr/>
            <p:nvPr/>
          </p:nvGrpSpPr>
          <p:grpSpPr>
            <a:xfrm>
              <a:off x="581441" y="1137807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7019" name="Parallelogramma 27018">
                <a:extLst>
                  <a:ext uri="{FF2B5EF4-FFF2-40B4-BE49-F238E27FC236}">
                    <a16:creationId xmlns:a16="http://schemas.microsoft.com/office/drawing/2014/main" id="{C407EFEB-C62B-62AA-6565-DE95710C28F6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20" name="Rettangolo 27019">
                <a:extLst>
                  <a:ext uri="{FF2B5EF4-FFF2-40B4-BE49-F238E27FC236}">
                    <a16:creationId xmlns:a16="http://schemas.microsoft.com/office/drawing/2014/main" id="{13A8B9F0-ACA6-059A-03B1-8817A38EC463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21" name="Rettangolo 27020">
                <a:extLst>
                  <a:ext uri="{FF2B5EF4-FFF2-40B4-BE49-F238E27FC236}">
                    <a16:creationId xmlns:a16="http://schemas.microsoft.com/office/drawing/2014/main" id="{C0E83066-A82D-A992-A8B0-C70D82EF79B1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22" name="Parallelogramma 27021">
                <a:extLst>
                  <a:ext uri="{FF2B5EF4-FFF2-40B4-BE49-F238E27FC236}">
                    <a16:creationId xmlns:a16="http://schemas.microsoft.com/office/drawing/2014/main" id="{6B43A420-3660-2DF0-4263-D033AC8DBB28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7014" name="Gruppo 27013">
              <a:extLst>
                <a:ext uri="{FF2B5EF4-FFF2-40B4-BE49-F238E27FC236}">
                  <a16:creationId xmlns:a16="http://schemas.microsoft.com/office/drawing/2014/main" id="{8364CC7D-D255-6F4D-D827-543DBB4C6C3F}"/>
                </a:ext>
              </a:extLst>
            </p:cNvPr>
            <p:cNvGrpSpPr/>
            <p:nvPr/>
          </p:nvGrpSpPr>
          <p:grpSpPr>
            <a:xfrm>
              <a:off x="466988" y="2210889"/>
              <a:ext cx="2086519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7015" name="Parallelogramma 27014">
                <a:extLst>
                  <a:ext uri="{FF2B5EF4-FFF2-40B4-BE49-F238E27FC236}">
                    <a16:creationId xmlns:a16="http://schemas.microsoft.com/office/drawing/2014/main" id="{71DC4EBF-6A5A-FB81-403F-F7C77B36CC0A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16" name="Rettangolo 27015">
                <a:extLst>
                  <a:ext uri="{FF2B5EF4-FFF2-40B4-BE49-F238E27FC236}">
                    <a16:creationId xmlns:a16="http://schemas.microsoft.com/office/drawing/2014/main" id="{FE59C0A7-7C8A-774B-B6F5-97EE6B37F9A0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17" name="Rettangolo 27016">
                <a:extLst>
                  <a:ext uri="{FF2B5EF4-FFF2-40B4-BE49-F238E27FC236}">
                    <a16:creationId xmlns:a16="http://schemas.microsoft.com/office/drawing/2014/main" id="{0B9145C9-96D7-E6F9-DB8C-701C2E99EAED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7018" name="Parallelogramma 27017">
                <a:extLst>
                  <a:ext uri="{FF2B5EF4-FFF2-40B4-BE49-F238E27FC236}">
                    <a16:creationId xmlns:a16="http://schemas.microsoft.com/office/drawing/2014/main" id="{B1BA93E4-03EC-D88F-494D-456EA6009A55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891" name="Gruppo 26890">
            <a:extLst>
              <a:ext uri="{FF2B5EF4-FFF2-40B4-BE49-F238E27FC236}">
                <a16:creationId xmlns:a16="http://schemas.microsoft.com/office/drawing/2014/main" id="{EF48D5B1-F1F3-43D8-81A1-B2063D6AC587}"/>
              </a:ext>
            </a:extLst>
          </p:cNvPr>
          <p:cNvGrpSpPr/>
          <p:nvPr/>
        </p:nvGrpSpPr>
        <p:grpSpPr>
          <a:xfrm>
            <a:off x="406820" y="2743162"/>
            <a:ext cx="3173487" cy="1160081"/>
            <a:chOff x="348127" y="1606617"/>
            <a:chExt cx="3173487" cy="1160081"/>
          </a:xfrm>
        </p:grpSpPr>
        <p:grpSp>
          <p:nvGrpSpPr>
            <p:cNvPr id="26892" name="Gruppo 26891">
              <a:extLst>
                <a:ext uri="{FF2B5EF4-FFF2-40B4-BE49-F238E27FC236}">
                  <a16:creationId xmlns:a16="http://schemas.microsoft.com/office/drawing/2014/main" id="{E57537C1-9ACB-DC4B-A41D-7FA1215DDB1B}"/>
                </a:ext>
              </a:extLst>
            </p:cNvPr>
            <p:cNvGrpSpPr/>
            <p:nvPr/>
          </p:nvGrpSpPr>
          <p:grpSpPr>
            <a:xfrm>
              <a:off x="348127" y="1606617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904" name="Gruppo 26903">
                <a:extLst>
                  <a:ext uri="{FF2B5EF4-FFF2-40B4-BE49-F238E27FC236}">
                    <a16:creationId xmlns:a16="http://schemas.microsoft.com/office/drawing/2014/main" id="{296F0C2C-E9E3-62FA-2E5C-07E9FD573B07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906" name="Parallelogramma 26905">
                  <a:extLst>
                    <a:ext uri="{FF2B5EF4-FFF2-40B4-BE49-F238E27FC236}">
                      <a16:creationId xmlns:a16="http://schemas.microsoft.com/office/drawing/2014/main" id="{A571C01E-302D-0350-4998-2A6CFDAB0A1D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07" name="Rettangolo 26906">
                  <a:extLst>
                    <a:ext uri="{FF2B5EF4-FFF2-40B4-BE49-F238E27FC236}">
                      <a16:creationId xmlns:a16="http://schemas.microsoft.com/office/drawing/2014/main" id="{2E2C6A90-36E5-BE04-870C-4F4D4BEE65D1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08" name="Rettangolo 26907">
                  <a:extLst>
                    <a:ext uri="{FF2B5EF4-FFF2-40B4-BE49-F238E27FC236}">
                      <a16:creationId xmlns:a16="http://schemas.microsoft.com/office/drawing/2014/main" id="{1C850588-71B5-0C37-398E-3B7D449ABF9F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905" name="Parallelogramma 26904">
                <a:extLst>
                  <a:ext uri="{FF2B5EF4-FFF2-40B4-BE49-F238E27FC236}">
                    <a16:creationId xmlns:a16="http://schemas.microsoft.com/office/drawing/2014/main" id="{E96F2A83-6BD7-DE8F-F167-A1FBB8146EE9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893" name="Gruppo 26892">
              <a:extLst>
                <a:ext uri="{FF2B5EF4-FFF2-40B4-BE49-F238E27FC236}">
                  <a16:creationId xmlns:a16="http://schemas.microsoft.com/office/drawing/2014/main" id="{75E15846-4981-842C-E3CB-FF2994674E34}"/>
                </a:ext>
              </a:extLst>
            </p:cNvPr>
            <p:cNvGrpSpPr/>
            <p:nvPr/>
          </p:nvGrpSpPr>
          <p:grpSpPr>
            <a:xfrm>
              <a:off x="600428" y="1612021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6900" name="Parallelogramma 26899">
                <a:extLst>
                  <a:ext uri="{FF2B5EF4-FFF2-40B4-BE49-F238E27FC236}">
                    <a16:creationId xmlns:a16="http://schemas.microsoft.com/office/drawing/2014/main" id="{CB178B4B-33FF-3E96-DE71-6AD163F08910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01" name="Rettangolo 26900">
                <a:extLst>
                  <a:ext uri="{FF2B5EF4-FFF2-40B4-BE49-F238E27FC236}">
                    <a16:creationId xmlns:a16="http://schemas.microsoft.com/office/drawing/2014/main" id="{D7BEFE3C-A820-33B0-8DD7-A78726FC8686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02" name="Rettangolo 26901">
                <a:extLst>
                  <a:ext uri="{FF2B5EF4-FFF2-40B4-BE49-F238E27FC236}">
                    <a16:creationId xmlns:a16="http://schemas.microsoft.com/office/drawing/2014/main" id="{2979939C-10A3-4123-8E7C-FA46593840C1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03" name="Parallelogramma 26902">
                <a:extLst>
                  <a:ext uri="{FF2B5EF4-FFF2-40B4-BE49-F238E27FC236}">
                    <a16:creationId xmlns:a16="http://schemas.microsoft.com/office/drawing/2014/main" id="{69BED4B9-1757-257E-2BFB-C8F5541FB5EC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894" name="Gruppo 26893">
              <a:extLst>
                <a:ext uri="{FF2B5EF4-FFF2-40B4-BE49-F238E27FC236}">
                  <a16:creationId xmlns:a16="http://schemas.microsoft.com/office/drawing/2014/main" id="{28928611-53BC-7072-FC6E-75C9E1606B19}"/>
                </a:ext>
              </a:extLst>
            </p:cNvPr>
            <p:cNvGrpSpPr/>
            <p:nvPr/>
          </p:nvGrpSpPr>
          <p:grpSpPr>
            <a:xfrm>
              <a:off x="2591938" y="1611414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895" name="Gruppo 26894">
                <a:extLst>
                  <a:ext uri="{FF2B5EF4-FFF2-40B4-BE49-F238E27FC236}">
                    <a16:creationId xmlns:a16="http://schemas.microsoft.com/office/drawing/2014/main" id="{5BF89736-EAF1-1776-DC21-17BA6DC5EAF5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897" name="Parallelogramma 26896">
                  <a:extLst>
                    <a:ext uri="{FF2B5EF4-FFF2-40B4-BE49-F238E27FC236}">
                      <a16:creationId xmlns:a16="http://schemas.microsoft.com/office/drawing/2014/main" id="{D9E9EBE3-5C78-EFC1-CA52-602B560DB0F6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898" name="Rettangolo 26897">
                  <a:extLst>
                    <a:ext uri="{FF2B5EF4-FFF2-40B4-BE49-F238E27FC236}">
                      <a16:creationId xmlns:a16="http://schemas.microsoft.com/office/drawing/2014/main" id="{0BF17D46-B844-3892-7393-CC980628633F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899" name="Rettangolo 26898">
                  <a:extLst>
                    <a:ext uri="{FF2B5EF4-FFF2-40B4-BE49-F238E27FC236}">
                      <a16:creationId xmlns:a16="http://schemas.microsoft.com/office/drawing/2014/main" id="{2716FA85-5848-69B3-8259-62F5063499D8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896" name="Parallelogramma 26895">
                <a:extLst>
                  <a:ext uri="{FF2B5EF4-FFF2-40B4-BE49-F238E27FC236}">
                    <a16:creationId xmlns:a16="http://schemas.microsoft.com/office/drawing/2014/main" id="{B7599210-9C9D-9CF5-0BFA-A3A00F9CDDC9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909" name="Gruppo 26908">
            <a:extLst>
              <a:ext uri="{FF2B5EF4-FFF2-40B4-BE49-F238E27FC236}">
                <a16:creationId xmlns:a16="http://schemas.microsoft.com/office/drawing/2014/main" id="{E987C3AC-58B4-7471-21B9-8D5B73D593DF}"/>
              </a:ext>
            </a:extLst>
          </p:cNvPr>
          <p:cNvGrpSpPr/>
          <p:nvPr/>
        </p:nvGrpSpPr>
        <p:grpSpPr>
          <a:xfrm>
            <a:off x="524543" y="2450534"/>
            <a:ext cx="2951311" cy="1514542"/>
            <a:chOff x="466988" y="965435"/>
            <a:chExt cx="2951311" cy="1514542"/>
          </a:xfrm>
        </p:grpSpPr>
        <p:grpSp>
          <p:nvGrpSpPr>
            <p:cNvPr id="26910" name="Gruppo 26909">
              <a:extLst>
                <a:ext uri="{FF2B5EF4-FFF2-40B4-BE49-F238E27FC236}">
                  <a16:creationId xmlns:a16="http://schemas.microsoft.com/office/drawing/2014/main" id="{3DF1764F-7CB8-835D-9603-369A08A51E80}"/>
                </a:ext>
              </a:extLst>
            </p:cNvPr>
            <p:cNvGrpSpPr/>
            <p:nvPr/>
          </p:nvGrpSpPr>
          <p:grpSpPr>
            <a:xfrm>
              <a:off x="1256116" y="965435"/>
              <a:ext cx="2162183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921" name="Parallelogramma 26920">
                <a:extLst>
                  <a:ext uri="{FF2B5EF4-FFF2-40B4-BE49-F238E27FC236}">
                    <a16:creationId xmlns:a16="http://schemas.microsoft.com/office/drawing/2014/main" id="{0E8DF18F-64FA-32B0-0DAC-2D0BC387A52D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22" name="Rettangolo 26921">
                <a:extLst>
                  <a:ext uri="{FF2B5EF4-FFF2-40B4-BE49-F238E27FC236}">
                    <a16:creationId xmlns:a16="http://schemas.microsoft.com/office/drawing/2014/main" id="{5E1BCA43-3F7D-7104-A823-AD322887C561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23" name="Rettangolo 26922">
                <a:extLst>
                  <a:ext uri="{FF2B5EF4-FFF2-40B4-BE49-F238E27FC236}">
                    <a16:creationId xmlns:a16="http://schemas.microsoft.com/office/drawing/2014/main" id="{AF95399A-3DF8-5BF0-922D-CF82E6223436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24" name="Parallelogramma 26923">
                <a:extLst>
                  <a:ext uri="{FF2B5EF4-FFF2-40B4-BE49-F238E27FC236}">
                    <a16:creationId xmlns:a16="http://schemas.microsoft.com/office/drawing/2014/main" id="{0B796FFE-B36E-160D-8C7D-74EB1DD5A140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11" name="Gruppo 26910">
              <a:extLst>
                <a:ext uri="{FF2B5EF4-FFF2-40B4-BE49-F238E27FC236}">
                  <a16:creationId xmlns:a16="http://schemas.microsoft.com/office/drawing/2014/main" id="{1845EFE2-EEC5-22E9-19AB-7F289665B9EC}"/>
                </a:ext>
              </a:extLst>
            </p:cNvPr>
            <p:cNvGrpSpPr/>
            <p:nvPr/>
          </p:nvGrpSpPr>
          <p:grpSpPr>
            <a:xfrm>
              <a:off x="581441" y="1137807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6917" name="Parallelogramma 26916">
                <a:extLst>
                  <a:ext uri="{FF2B5EF4-FFF2-40B4-BE49-F238E27FC236}">
                    <a16:creationId xmlns:a16="http://schemas.microsoft.com/office/drawing/2014/main" id="{7ACBE747-2D49-1A7A-38CC-4104B8C6195B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18" name="Rettangolo 26917">
                <a:extLst>
                  <a:ext uri="{FF2B5EF4-FFF2-40B4-BE49-F238E27FC236}">
                    <a16:creationId xmlns:a16="http://schemas.microsoft.com/office/drawing/2014/main" id="{0D3A88C4-7949-59B4-BBBD-396C8463E1E6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19" name="Rettangolo 26918">
                <a:extLst>
                  <a:ext uri="{FF2B5EF4-FFF2-40B4-BE49-F238E27FC236}">
                    <a16:creationId xmlns:a16="http://schemas.microsoft.com/office/drawing/2014/main" id="{C1E5ECD6-21F7-C3F7-2801-52BD8D7997F8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20" name="Parallelogramma 26919">
                <a:extLst>
                  <a:ext uri="{FF2B5EF4-FFF2-40B4-BE49-F238E27FC236}">
                    <a16:creationId xmlns:a16="http://schemas.microsoft.com/office/drawing/2014/main" id="{A7756A41-806B-2FD6-EE1D-1799757F4814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12" name="Gruppo 26911">
              <a:extLst>
                <a:ext uri="{FF2B5EF4-FFF2-40B4-BE49-F238E27FC236}">
                  <a16:creationId xmlns:a16="http://schemas.microsoft.com/office/drawing/2014/main" id="{1FB7B9FF-29A1-24D5-4D76-8DB99DA85AD5}"/>
                </a:ext>
              </a:extLst>
            </p:cNvPr>
            <p:cNvGrpSpPr/>
            <p:nvPr/>
          </p:nvGrpSpPr>
          <p:grpSpPr>
            <a:xfrm>
              <a:off x="466988" y="2210889"/>
              <a:ext cx="2086519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913" name="Parallelogramma 26912">
                <a:extLst>
                  <a:ext uri="{FF2B5EF4-FFF2-40B4-BE49-F238E27FC236}">
                    <a16:creationId xmlns:a16="http://schemas.microsoft.com/office/drawing/2014/main" id="{0763EDA4-93BB-F442-72ED-A4015D37E778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14" name="Rettangolo 26913">
                <a:extLst>
                  <a:ext uri="{FF2B5EF4-FFF2-40B4-BE49-F238E27FC236}">
                    <a16:creationId xmlns:a16="http://schemas.microsoft.com/office/drawing/2014/main" id="{AF905D21-3E17-77DD-AC9C-8BE964D1E558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15" name="Rettangolo 26914">
                <a:extLst>
                  <a:ext uri="{FF2B5EF4-FFF2-40B4-BE49-F238E27FC236}">
                    <a16:creationId xmlns:a16="http://schemas.microsoft.com/office/drawing/2014/main" id="{9E85C1EC-2DD2-FF59-60FC-C4D715EBFDAB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16" name="Parallelogramma 26915">
                <a:extLst>
                  <a:ext uri="{FF2B5EF4-FFF2-40B4-BE49-F238E27FC236}">
                    <a16:creationId xmlns:a16="http://schemas.microsoft.com/office/drawing/2014/main" id="{04B7866C-162C-7DD9-A483-07415FE9702F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925" name="Gruppo 26924">
            <a:extLst>
              <a:ext uri="{FF2B5EF4-FFF2-40B4-BE49-F238E27FC236}">
                <a16:creationId xmlns:a16="http://schemas.microsoft.com/office/drawing/2014/main" id="{A42B060A-62B5-089E-75D3-A61182C162F6}"/>
              </a:ext>
            </a:extLst>
          </p:cNvPr>
          <p:cNvGrpSpPr/>
          <p:nvPr/>
        </p:nvGrpSpPr>
        <p:grpSpPr>
          <a:xfrm>
            <a:off x="393383" y="2505006"/>
            <a:ext cx="3173487" cy="1160081"/>
            <a:chOff x="348127" y="1606617"/>
            <a:chExt cx="3173487" cy="1160081"/>
          </a:xfrm>
        </p:grpSpPr>
        <p:grpSp>
          <p:nvGrpSpPr>
            <p:cNvPr id="26926" name="Gruppo 26925">
              <a:extLst>
                <a:ext uri="{FF2B5EF4-FFF2-40B4-BE49-F238E27FC236}">
                  <a16:creationId xmlns:a16="http://schemas.microsoft.com/office/drawing/2014/main" id="{B58E0363-72DD-CCB3-6E9B-7020630195D9}"/>
                </a:ext>
              </a:extLst>
            </p:cNvPr>
            <p:cNvGrpSpPr/>
            <p:nvPr/>
          </p:nvGrpSpPr>
          <p:grpSpPr>
            <a:xfrm>
              <a:off x="348127" y="1606617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938" name="Gruppo 26937">
                <a:extLst>
                  <a:ext uri="{FF2B5EF4-FFF2-40B4-BE49-F238E27FC236}">
                    <a16:creationId xmlns:a16="http://schemas.microsoft.com/office/drawing/2014/main" id="{C3D54245-AF6C-C69C-2419-D5D60DE733E8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940" name="Parallelogramma 26939">
                  <a:extLst>
                    <a:ext uri="{FF2B5EF4-FFF2-40B4-BE49-F238E27FC236}">
                      <a16:creationId xmlns:a16="http://schemas.microsoft.com/office/drawing/2014/main" id="{D18E8EAB-C722-E9FE-7D24-1BAC7D4B3F19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41" name="Rettangolo 26940">
                  <a:extLst>
                    <a:ext uri="{FF2B5EF4-FFF2-40B4-BE49-F238E27FC236}">
                      <a16:creationId xmlns:a16="http://schemas.microsoft.com/office/drawing/2014/main" id="{B998CB62-99D6-A086-A694-6913312109BA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42" name="Rettangolo 26941">
                  <a:extLst>
                    <a:ext uri="{FF2B5EF4-FFF2-40B4-BE49-F238E27FC236}">
                      <a16:creationId xmlns:a16="http://schemas.microsoft.com/office/drawing/2014/main" id="{4E9B6DD5-6C60-D94D-AA21-FF52BFE7EF77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939" name="Parallelogramma 26938">
                <a:extLst>
                  <a:ext uri="{FF2B5EF4-FFF2-40B4-BE49-F238E27FC236}">
                    <a16:creationId xmlns:a16="http://schemas.microsoft.com/office/drawing/2014/main" id="{E7B081A7-033C-378A-B6CA-0F882AA2BF83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27" name="Gruppo 26926">
              <a:extLst>
                <a:ext uri="{FF2B5EF4-FFF2-40B4-BE49-F238E27FC236}">
                  <a16:creationId xmlns:a16="http://schemas.microsoft.com/office/drawing/2014/main" id="{83733B69-CA31-C588-12DB-22B30937C23E}"/>
                </a:ext>
              </a:extLst>
            </p:cNvPr>
            <p:cNvGrpSpPr/>
            <p:nvPr/>
          </p:nvGrpSpPr>
          <p:grpSpPr>
            <a:xfrm>
              <a:off x="600428" y="1612021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6934" name="Parallelogramma 26933">
                <a:extLst>
                  <a:ext uri="{FF2B5EF4-FFF2-40B4-BE49-F238E27FC236}">
                    <a16:creationId xmlns:a16="http://schemas.microsoft.com/office/drawing/2014/main" id="{F527A3D0-2A19-9344-D327-AFEBE4B817F4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35" name="Rettangolo 26934">
                <a:extLst>
                  <a:ext uri="{FF2B5EF4-FFF2-40B4-BE49-F238E27FC236}">
                    <a16:creationId xmlns:a16="http://schemas.microsoft.com/office/drawing/2014/main" id="{1A882833-217B-4676-7C9A-1A4E0494BAC4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36" name="Rettangolo 26935">
                <a:extLst>
                  <a:ext uri="{FF2B5EF4-FFF2-40B4-BE49-F238E27FC236}">
                    <a16:creationId xmlns:a16="http://schemas.microsoft.com/office/drawing/2014/main" id="{870D66D2-C889-1359-691E-2B0ECA8D8A94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37" name="Parallelogramma 26936">
                <a:extLst>
                  <a:ext uri="{FF2B5EF4-FFF2-40B4-BE49-F238E27FC236}">
                    <a16:creationId xmlns:a16="http://schemas.microsoft.com/office/drawing/2014/main" id="{37986641-ECBD-18CF-C14E-229998072142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28" name="Gruppo 26927">
              <a:extLst>
                <a:ext uri="{FF2B5EF4-FFF2-40B4-BE49-F238E27FC236}">
                  <a16:creationId xmlns:a16="http://schemas.microsoft.com/office/drawing/2014/main" id="{FF2E3DA1-DBF2-6B65-1509-772A7CFF687E}"/>
                </a:ext>
              </a:extLst>
            </p:cNvPr>
            <p:cNvGrpSpPr/>
            <p:nvPr/>
          </p:nvGrpSpPr>
          <p:grpSpPr>
            <a:xfrm>
              <a:off x="2591938" y="1611414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929" name="Gruppo 26928">
                <a:extLst>
                  <a:ext uri="{FF2B5EF4-FFF2-40B4-BE49-F238E27FC236}">
                    <a16:creationId xmlns:a16="http://schemas.microsoft.com/office/drawing/2014/main" id="{A9A8B924-35DA-0733-5A88-546E177AF407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931" name="Parallelogramma 26930">
                  <a:extLst>
                    <a:ext uri="{FF2B5EF4-FFF2-40B4-BE49-F238E27FC236}">
                      <a16:creationId xmlns:a16="http://schemas.microsoft.com/office/drawing/2014/main" id="{49118294-22F3-43F6-76CD-9D0E76CC95B0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32" name="Rettangolo 26931">
                  <a:extLst>
                    <a:ext uri="{FF2B5EF4-FFF2-40B4-BE49-F238E27FC236}">
                      <a16:creationId xmlns:a16="http://schemas.microsoft.com/office/drawing/2014/main" id="{2E938FC6-4CCD-D913-F9E1-E7D6CCB69427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933" name="Rettangolo 26932">
                  <a:extLst>
                    <a:ext uri="{FF2B5EF4-FFF2-40B4-BE49-F238E27FC236}">
                      <a16:creationId xmlns:a16="http://schemas.microsoft.com/office/drawing/2014/main" id="{D3089E09-8CE2-C450-08E0-2692290E3210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930" name="Parallelogramma 26929">
                <a:extLst>
                  <a:ext uri="{FF2B5EF4-FFF2-40B4-BE49-F238E27FC236}">
                    <a16:creationId xmlns:a16="http://schemas.microsoft.com/office/drawing/2014/main" id="{A2AF5431-C74C-0EF4-85A9-67B7BD5EBF18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943" name="Gruppo 26942">
            <a:extLst>
              <a:ext uri="{FF2B5EF4-FFF2-40B4-BE49-F238E27FC236}">
                <a16:creationId xmlns:a16="http://schemas.microsoft.com/office/drawing/2014/main" id="{37724E80-556A-0345-2960-146F340BB99F}"/>
              </a:ext>
            </a:extLst>
          </p:cNvPr>
          <p:cNvGrpSpPr/>
          <p:nvPr/>
        </p:nvGrpSpPr>
        <p:grpSpPr>
          <a:xfrm>
            <a:off x="511106" y="2212378"/>
            <a:ext cx="2951311" cy="1514542"/>
            <a:chOff x="466988" y="965435"/>
            <a:chExt cx="2951311" cy="1514542"/>
          </a:xfrm>
        </p:grpSpPr>
        <p:grpSp>
          <p:nvGrpSpPr>
            <p:cNvPr id="26944" name="Gruppo 26943">
              <a:extLst>
                <a:ext uri="{FF2B5EF4-FFF2-40B4-BE49-F238E27FC236}">
                  <a16:creationId xmlns:a16="http://schemas.microsoft.com/office/drawing/2014/main" id="{96E3A045-7215-F2F6-50DD-21867A1604CA}"/>
                </a:ext>
              </a:extLst>
            </p:cNvPr>
            <p:cNvGrpSpPr/>
            <p:nvPr/>
          </p:nvGrpSpPr>
          <p:grpSpPr>
            <a:xfrm>
              <a:off x="1256116" y="965435"/>
              <a:ext cx="2162183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955" name="Parallelogramma 26954">
                <a:extLst>
                  <a:ext uri="{FF2B5EF4-FFF2-40B4-BE49-F238E27FC236}">
                    <a16:creationId xmlns:a16="http://schemas.microsoft.com/office/drawing/2014/main" id="{C21089A9-25A5-20B9-BF1A-62F3E23C94D3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56" name="Rettangolo 26955">
                <a:extLst>
                  <a:ext uri="{FF2B5EF4-FFF2-40B4-BE49-F238E27FC236}">
                    <a16:creationId xmlns:a16="http://schemas.microsoft.com/office/drawing/2014/main" id="{95270C84-4105-D01D-4D7C-46797FA37252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57" name="Rettangolo 26956">
                <a:extLst>
                  <a:ext uri="{FF2B5EF4-FFF2-40B4-BE49-F238E27FC236}">
                    <a16:creationId xmlns:a16="http://schemas.microsoft.com/office/drawing/2014/main" id="{8EF0709E-B2D9-6F1A-F3F3-4A21504D5BAE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58" name="Parallelogramma 26957">
                <a:extLst>
                  <a:ext uri="{FF2B5EF4-FFF2-40B4-BE49-F238E27FC236}">
                    <a16:creationId xmlns:a16="http://schemas.microsoft.com/office/drawing/2014/main" id="{0E1E762C-6993-48A0-D194-31A38A20C456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45" name="Gruppo 26944">
              <a:extLst>
                <a:ext uri="{FF2B5EF4-FFF2-40B4-BE49-F238E27FC236}">
                  <a16:creationId xmlns:a16="http://schemas.microsoft.com/office/drawing/2014/main" id="{4AEFA0CA-970B-D452-65BF-EB94C84AB9D5}"/>
                </a:ext>
              </a:extLst>
            </p:cNvPr>
            <p:cNvGrpSpPr/>
            <p:nvPr/>
          </p:nvGrpSpPr>
          <p:grpSpPr>
            <a:xfrm>
              <a:off x="581441" y="1137807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6951" name="Parallelogramma 26950">
                <a:extLst>
                  <a:ext uri="{FF2B5EF4-FFF2-40B4-BE49-F238E27FC236}">
                    <a16:creationId xmlns:a16="http://schemas.microsoft.com/office/drawing/2014/main" id="{878A758C-C154-FADC-3578-0223E622D01D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52" name="Rettangolo 26951">
                <a:extLst>
                  <a:ext uri="{FF2B5EF4-FFF2-40B4-BE49-F238E27FC236}">
                    <a16:creationId xmlns:a16="http://schemas.microsoft.com/office/drawing/2014/main" id="{F20EE7F7-989B-54F0-5E10-9BB0DF6890A0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53" name="Rettangolo 26952">
                <a:extLst>
                  <a:ext uri="{FF2B5EF4-FFF2-40B4-BE49-F238E27FC236}">
                    <a16:creationId xmlns:a16="http://schemas.microsoft.com/office/drawing/2014/main" id="{E8A3DB04-B7C9-AAE9-85E4-0B696C69D1B3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54" name="Parallelogramma 26953">
                <a:extLst>
                  <a:ext uri="{FF2B5EF4-FFF2-40B4-BE49-F238E27FC236}">
                    <a16:creationId xmlns:a16="http://schemas.microsoft.com/office/drawing/2014/main" id="{10C3A810-5F1B-45C5-60E5-3AA5F1AA5F67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946" name="Gruppo 26945">
              <a:extLst>
                <a:ext uri="{FF2B5EF4-FFF2-40B4-BE49-F238E27FC236}">
                  <a16:creationId xmlns:a16="http://schemas.microsoft.com/office/drawing/2014/main" id="{336119E5-4296-442D-082D-DB443569D519}"/>
                </a:ext>
              </a:extLst>
            </p:cNvPr>
            <p:cNvGrpSpPr/>
            <p:nvPr/>
          </p:nvGrpSpPr>
          <p:grpSpPr>
            <a:xfrm>
              <a:off x="466988" y="2210889"/>
              <a:ext cx="2086519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947" name="Parallelogramma 26946">
                <a:extLst>
                  <a:ext uri="{FF2B5EF4-FFF2-40B4-BE49-F238E27FC236}">
                    <a16:creationId xmlns:a16="http://schemas.microsoft.com/office/drawing/2014/main" id="{B4BCCB4E-003F-860D-2EA2-25BC1B422A4F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48" name="Rettangolo 26947">
                <a:extLst>
                  <a:ext uri="{FF2B5EF4-FFF2-40B4-BE49-F238E27FC236}">
                    <a16:creationId xmlns:a16="http://schemas.microsoft.com/office/drawing/2014/main" id="{1D9E976D-425B-048B-6F6D-81CDEBC18D42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49" name="Rettangolo 26948">
                <a:extLst>
                  <a:ext uri="{FF2B5EF4-FFF2-40B4-BE49-F238E27FC236}">
                    <a16:creationId xmlns:a16="http://schemas.microsoft.com/office/drawing/2014/main" id="{43138298-E4C7-4206-57D3-E8B130BE473B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950" name="Parallelogramma 26949">
                <a:extLst>
                  <a:ext uri="{FF2B5EF4-FFF2-40B4-BE49-F238E27FC236}">
                    <a16:creationId xmlns:a16="http://schemas.microsoft.com/office/drawing/2014/main" id="{EB09DEDD-124A-CDAA-F7EF-822179031E97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3124" name="Gruppo 3123">
            <a:extLst>
              <a:ext uri="{FF2B5EF4-FFF2-40B4-BE49-F238E27FC236}">
                <a16:creationId xmlns:a16="http://schemas.microsoft.com/office/drawing/2014/main" id="{9F19AE94-00F7-3B30-4105-47286B79DA06}"/>
              </a:ext>
            </a:extLst>
          </p:cNvPr>
          <p:cNvGrpSpPr/>
          <p:nvPr/>
        </p:nvGrpSpPr>
        <p:grpSpPr>
          <a:xfrm>
            <a:off x="387455" y="2268948"/>
            <a:ext cx="3173487" cy="1160081"/>
            <a:chOff x="348127" y="1606617"/>
            <a:chExt cx="3173487" cy="1160081"/>
          </a:xfrm>
        </p:grpSpPr>
        <p:grpSp>
          <p:nvGrpSpPr>
            <p:cNvPr id="3125" name="Gruppo 3124">
              <a:extLst>
                <a:ext uri="{FF2B5EF4-FFF2-40B4-BE49-F238E27FC236}">
                  <a16:creationId xmlns:a16="http://schemas.microsoft.com/office/drawing/2014/main" id="{456C54A2-DB64-BE53-2250-824FDC87AF3B}"/>
                </a:ext>
              </a:extLst>
            </p:cNvPr>
            <p:cNvGrpSpPr/>
            <p:nvPr/>
          </p:nvGrpSpPr>
          <p:grpSpPr>
            <a:xfrm>
              <a:off x="348127" y="1606617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818" name="Gruppo 26817">
                <a:extLst>
                  <a:ext uri="{FF2B5EF4-FFF2-40B4-BE49-F238E27FC236}">
                    <a16:creationId xmlns:a16="http://schemas.microsoft.com/office/drawing/2014/main" id="{93D7E92A-BC2C-7B11-BE28-5975C06F828A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820" name="Parallelogramma 26819">
                  <a:extLst>
                    <a:ext uri="{FF2B5EF4-FFF2-40B4-BE49-F238E27FC236}">
                      <a16:creationId xmlns:a16="http://schemas.microsoft.com/office/drawing/2014/main" id="{9BCABCA7-46A3-43B6-8ABD-B48566BCCC29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821" name="Rettangolo 26820">
                  <a:extLst>
                    <a:ext uri="{FF2B5EF4-FFF2-40B4-BE49-F238E27FC236}">
                      <a16:creationId xmlns:a16="http://schemas.microsoft.com/office/drawing/2014/main" id="{C23F0435-70DC-9A08-B858-CAF52B5EF468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26822" name="Rettangolo 26821">
                  <a:extLst>
                    <a:ext uri="{FF2B5EF4-FFF2-40B4-BE49-F238E27FC236}">
                      <a16:creationId xmlns:a16="http://schemas.microsoft.com/office/drawing/2014/main" id="{FBE207B0-A44B-DED2-A80A-8BF92FD90C53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819" name="Parallelogramma 26818">
                <a:extLst>
                  <a:ext uri="{FF2B5EF4-FFF2-40B4-BE49-F238E27FC236}">
                    <a16:creationId xmlns:a16="http://schemas.microsoft.com/office/drawing/2014/main" id="{8029697C-351C-8F39-3D56-6B3F683CB4B3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3126" name="Gruppo 3125">
              <a:extLst>
                <a:ext uri="{FF2B5EF4-FFF2-40B4-BE49-F238E27FC236}">
                  <a16:creationId xmlns:a16="http://schemas.microsoft.com/office/drawing/2014/main" id="{F539C866-12F9-6070-6D70-7915F7954977}"/>
                </a:ext>
              </a:extLst>
            </p:cNvPr>
            <p:cNvGrpSpPr/>
            <p:nvPr/>
          </p:nvGrpSpPr>
          <p:grpSpPr>
            <a:xfrm>
              <a:off x="600428" y="1612021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3133" name="Parallelogramma 3132">
                <a:extLst>
                  <a:ext uri="{FF2B5EF4-FFF2-40B4-BE49-F238E27FC236}">
                    <a16:creationId xmlns:a16="http://schemas.microsoft.com/office/drawing/2014/main" id="{AD1D8937-4C8C-3DD5-4481-D20BF1E3A26F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3134" name="Rettangolo 3133">
                <a:extLst>
                  <a:ext uri="{FF2B5EF4-FFF2-40B4-BE49-F238E27FC236}">
                    <a16:creationId xmlns:a16="http://schemas.microsoft.com/office/drawing/2014/main" id="{E1B42AD5-F73C-937B-2BDE-F8BE609B4152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16" name="Rettangolo 26815">
                <a:extLst>
                  <a:ext uri="{FF2B5EF4-FFF2-40B4-BE49-F238E27FC236}">
                    <a16:creationId xmlns:a16="http://schemas.microsoft.com/office/drawing/2014/main" id="{A5CCF548-C8A6-BDB7-DD75-F24637FBF1E8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17" name="Parallelogramma 26816">
                <a:extLst>
                  <a:ext uri="{FF2B5EF4-FFF2-40B4-BE49-F238E27FC236}">
                    <a16:creationId xmlns:a16="http://schemas.microsoft.com/office/drawing/2014/main" id="{7788CE08-C473-1EB3-3CAA-A470602B5046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3127" name="Gruppo 3126">
              <a:extLst>
                <a:ext uri="{FF2B5EF4-FFF2-40B4-BE49-F238E27FC236}">
                  <a16:creationId xmlns:a16="http://schemas.microsoft.com/office/drawing/2014/main" id="{51F8095B-5E72-AF48-9711-B7FD1950132F}"/>
                </a:ext>
              </a:extLst>
            </p:cNvPr>
            <p:cNvGrpSpPr/>
            <p:nvPr/>
          </p:nvGrpSpPr>
          <p:grpSpPr>
            <a:xfrm>
              <a:off x="2591938" y="1611414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3128" name="Gruppo 3127">
                <a:extLst>
                  <a:ext uri="{FF2B5EF4-FFF2-40B4-BE49-F238E27FC236}">
                    <a16:creationId xmlns:a16="http://schemas.microsoft.com/office/drawing/2014/main" id="{F4ED57D7-38A8-36C3-3038-49ADF186F1CD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3130" name="Parallelogramma 3129">
                  <a:extLst>
                    <a:ext uri="{FF2B5EF4-FFF2-40B4-BE49-F238E27FC236}">
                      <a16:creationId xmlns:a16="http://schemas.microsoft.com/office/drawing/2014/main" id="{86D835D7-AF00-7998-F16A-063A990F54E3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3131" name="Rettangolo 3130">
                  <a:extLst>
                    <a:ext uri="{FF2B5EF4-FFF2-40B4-BE49-F238E27FC236}">
                      <a16:creationId xmlns:a16="http://schemas.microsoft.com/office/drawing/2014/main" id="{A22E7E5C-B87F-DD32-09D8-C7078F099D2B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3132" name="Rettangolo 3131">
                  <a:extLst>
                    <a:ext uri="{FF2B5EF4-FFF2-40B4-BE49-F238E27FC236}">
                      <a16:creationId xmlns:a16="http://schemas.microsoft.com/office/drawing/2014/main" id="{C156C7EB-64C9-2EDF-D878-9CA9D231B0A2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3129" name="Parallelogramma 3128">
                <a:extLst>
                  <a:ext uri="{FF2B5EF4-FFF2-40B4-BE49-F238E27FC236}">
                    <a16:creationId xmlns:a16="http://schemas.microsoft.com/office/drawing/2014/main" id="{2229D5DC-911E-987D-FA5D-CD8C278195AF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823" name="Gruppo 26822">
            <a:extLst>
              <a:ext uri="{FF2B5EF4-FFF2-40B4-BE49-F238E27FC236}">
                <a16:creationId xmlns:a16="http://schemas.microsoft.com/office/drawing/2014/main" id="{7F685D7F-6176-DCB5-E598-95BBE3EC86F3}"/>
              </a:ext>
            </a:extLst>
          </p:cNvPr>
          <p:cNvGrpSpPr/>
          <p:nvPr/>
        </p:nvGrpSpPr>
        <p:grpSpPr>
          <a:xfrm>
            <a:off x="505178" y="1976320"/>
            <a:ext cx="2951311" cy="1514542"/>
            <a:chOff x="466988" y="965435"/>
            <a:chExt cx="2951311" cy="1514542"/>
          </a:xfrm>
        </p:grpSpPr>
        <p:grpSp>
          <p:nvGrpSpPr>
            <p:cNvPr id="26824" name="Gruppo 26823">
              <a:extLst>
                <a:ext uri="{FF2B5EF4-FFF2-40B4-BE49-F238E27FC236}">
                  <a16:creationId xmlns:a16="http://schemas.microsoft.com/office/drawing/2014/main" id="{34881948-8E0A-29F7-CAD5-8307B5729F91}"/>
                </a:ext>
              </a:extLst>
            </p:cNvPr>
            <p:cNvGrpSpPr/>
            <p:nvPr/>
          </p:nvGrpSpPr>
          <p:grpSpPr>
            <a:xfrm>
              <a:off x="1256116" y="965435"/>
              <a:ext cx="2162183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835" name="Parallelogramma 26834">
                <a:extLst>
                  <a:ext uri="{FF2B5EF4-FFF2-40B4-BE49-F238E27FC236}">
                    <a16:creationId xmlns:a16="http://schemas.microsoft.com/office/drawing/2014/main" id="{72101168-0103-558D-7B34-F97278292866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36" name="Rettangolo 26835">
                <a:extLst>
                  <a:ext uri="{FF2B5EF4-FFF2-40B4-BE49-F238E27FC236}">
                    <a16:creationId xmlns:a16="http://schemas.microsoft.com/office/drawing/2014/main" id="{2181CB50-43C8-E986-5FFD-6DB8DF7CE54C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37" name="Rettangolo 26836">
                <a:extLst>
                  <a:ext uri="{FF2B5EF4-FFF2-40B4-BE49-F238E27FC236}">
                    <a16:creationId xmlns:a16="http://schemas.microsoft.com/office/drawing/2014/main" id="{E1DC54DC-A050-1031-F80B-949F1CCEA48C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38" name="Parallelogramma 26837">
                <a:extLst>
                  <a:ext uri="{FF2B5EF4-FFF2-40B4-BE49-F238E27FC236}">
                    <a16:creationId xmlns:a16="http://schemas.microsoft.com/office/drawing/2014/main" id="{1FD8DF5C-4942-29F9-EC89-60883D1CB6DA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825" name="Gruppo 26824">
              <a:extLst>
                <a:ext uri="{FF2B5EF4-FFF2-40B4-BE49-F238E27FC236}">
                  <a16:creationId xmlns:a16="http://schemas.microsoft.com/office/drawing/2014/main" id="{6FC5E9C2-6370-CD91-FEA9-B9B487D489ED}"/>
                </a:ext>
              </a:extLst>
            </p:cNvPr>
            <p:cNvGrpSpPr/>
            <p:nvPr/>
          </p:nvGrpSpPr>
          <p:grpSpPr>
            <a:xfrm>
              <a:off x="581441" y="1137807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6831" name="Parallelogramma 26830">
                <a:extLst>
                  <a:ext uri="{FF2B5EF4-FFF2-40B4-BE49-F238E27FC236}">
                    <a16:creationId xmlns:a16="http://schemas.microsoft.com/office/drawing/2014/main" id="{BEFDD2D9-35C1-3750-8151-A8F89B86C0A3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32" name="Rettangolo 26831">
                <a:extLst>
                  <a:ext uri="{FF2B5EF4-FFF2-40B4-BE49-F238E27FC236}">
                    <a16:creationId xmlns:a16="http://schemas.microsoft.com/office/drawing/2014/main" id="{9159F2EA-5822-6B29-54A3-A10753D24D98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33" name="Rettangolo 26832">
                <a:extLst>
                  <a:ext uri="{FF2B5EF4-FFF2-40B4-BE49-F238E27FC236}">
                    <a16:creationId xmlns:a16="http://schemas.microsoft.com/office/drawing/2014/main" id="{15457F78-A3AA-E432-9AFA-467CCA8BEAC5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34" name="Parallelogramma 26833">
                <a:extLst>
                  <a:ext uri="{FF2B5EF4-FFF2-40B4-BE49-F238E27FC236}">
                    <a16:creationId xmlns:a16="http://schemas.microsoft.com/office/drawing/2014/main" id="{93D719F3-2CC5-9331-8EBB-E5C052ECE29A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826" name="Gruppo 26825">
              <a:extLst>
                <a:ext uri="{FF2B5EF4-FFF2-40B4-BE49-F238E27FC236}">
                  <a16:creationId xmlns:a16="http://schemas.microsoft.com/office/drawing/2014/main" id="{6D48A149-ADF4-DF50-A3B9-4D89FECE9C89}"/>
                </a:ext>
              </a:extLst>
            </p:cNvPr>
            <p:cNvGrpSpPr/>
            <p:nvPr/>
          </p:nvGrpSpPr>
          <p:grpSpPr>
            <a:xfrm>
              <a:off x="466988" y="2210889"/>
              <a:ext cx="2086519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827" name="Parallelogramma 26826">
                <a:extLst>
                  <a:ext uri="{FF2B5EF4-FFF2-40B4-BE49-F238E27FC236}">
                    <a16:creationId xmlns:a16="http://schemas.microsoft.com/office/drawing/2014/main" id="{0A1B9767-BA78-0CE6-1F2A-77E6B47B0225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28" name="Rettangolo 26827">
                <a:extLst>
                  <a:ext uri="{FF2B5EF4-FFF2-40B4-BE49-F238E27FC236}">
                    <a16:creationId xmlns:a16="http://schemas.microsoft.com/office/drawing/2014/main" id="{7530B97E-1B9D-E72A-F9FD-03A299EE1672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29" name="Rettangolo 26828">
                <a:extLst>
                  <a:ext uri="{FF2B5EF4-FFF2-40B4-BE49-F238E27FC236}">
                    <a16:creationId xmlns:a16="http://schemas.microsoft.com/office/drawing/2014/main" id="{9FF0D097-FF74-1D4B-637D-0F858FF3598F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30" name="Parallelogramma 26829">
                <a:extLst>
                  <a:ext uri="{FF2B5EF4-FFF2-40B4-BE49-F238E27FC236}">
                    <a16:creationId xmlns:a16="http://schemas.microsoft.com/office/drawing/2014/main" id="{A93169FD-AB4D-B006-BEF5-1C566ED7D421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3075" name="Gruppo 3074">
            <a:extLst>
              <a:ext uri="{FF2B5EF4-FFF2-40B4-BE49-F238E27FC236}">
                <a16:creationId xmlns:a16="http://schemas.microsoft.com/office/drawing/2014/main" id="{52602E60-EA9B-3BE4-4EC2-7DF174CA8C72}"/>
              </a:ext>
            </a:extLst>
          </p:cNvPr>
          <p:cNvGrpSpPr/>
          <p:nvPr/>
        </p:nvGrpSpPr>
        <p:grpSpPr>
          <a:xfrm>
            <a:off x="374018" y="2030792"/>
            <a:ext cx="3173487" cy="1160081"/>
            <a:chOff x="348127" y="1606617"/>
            <a:chExt cx="3173487" cy="1160081"/>
          </a:xfrm>
        </p:grpSpPr>
        <p:grpSp>
          <p:nvGrpSpPr>
            <p:cNvPr id="3076" name="Gruppo 3075">
              <a:extLst>
                <a:ext uri="{FF2B5EF4-FFF2-40B4-BE49-F238E27FC236}">
                  <a16:creationId xmlns:a16="http://schemas.microsoft.com/office/drawing/2014/main" id="{F036DCDA-E3AF-E2DE-2EAA-43E7B8A7961B}"/>
                </a:ext>
              </a:extLst>
            </p:cNvPr>
            <p:cNvGrpSpPr/>
            <p:nvPr/>
          </p:nvGrpSpPr>
          <p:grpSpPr>
            <a:xfrm>
              <a:off x="348127" y="1606617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3088" name="Gruppo 3087">
                <a:extLst>
                  <a:ext uri="{FF2B5EF4-FFF2-40B4-BE49-F238E27FC236}">
                    <a16:creationId xmlns:a16="http://schemas.microsoft.com/office/drawing/2014/main" id="{F167DA05-B741-77D1-9268-76C7C00D8FDD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3121" name="Parallelogramma 3120">
                  <a:extLst>
                    <a:ext uri="{FF2B5EF4-FFF2-40B4-BE49-F238E27FC236}">
                      <a16:creationId xmlns:a16="http://schemas.microsoft.com/office/drawing/2014/main" id="{E6A3440E-CAEB-8C35-1BF9-87A1959BA84C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3122" name="Rettangolo 3121">
                  <a:extLst>
                    <a:ext uri="{FF2B5EF4-FFF2-40B4-BE49-F238E27FC236}">
                      <a16:creationId xmlns:a16="http://schemas.microsoft.com/office/drawing/2014/main" id="{A1E30F0A-7D9F-F437-CC1F-48F8D32E3385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3123" name="Rettangolo 3122">
                  <a:extLst>
                    <a:ext uri="{FF2B5EF4-FFF2-40B4-BE49-F238E27FC236}">
                      <a16:creationId xmlns:a16="http://schemas.microsoft.com/office/drawing/2014/main" id="{A77EFB03-6D9C-5082-8056-ADC9574FAB12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3120" name="Parallelogramma 3119">
                <a:extLst>
                  <a:ext uri="{FF2B5EF4-FFF2-40B4-BE49-F238E27FC236}">
                    <a16:creationId xmlns:a16="http://schemas.microsoft.com/office/drawing/2014/main" id="{0B582A9A-B07F-F26A-6040-ADB8DF59A442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3077" name="Gruppo 3076">
              <a:extLst>
                <a:ext uri="{FF2B5EF4-FFF2-40B4-BE49-F238E27FC236}">
                  <a16:creationId xmlns:a16="http://schemas.microsoft.com/office/drawing/2014/main" id="{D9437974-335E-9C32-091B-0E6E32B97BA3}"/>
                </a:ext>
              </a:extLst>
            </p:cNvPr>
            <p:cNvGrpSpPr/>
            <p:nvPr/>
          </p:nvGrpSpPr>
          <p:grpSpPr>
            <a:xfrm>
              <a:off x="600428" y="1612021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3084" name="Parallelogramma 3083">
                <a:extLst>
                  <a:ext uri="{FF2B5EF4-FFF2-40B4-BE49-F238E27FC236}">
                    <a16:creationId xmlns:a16="http://schemas.microsoft.com/office/drawing/2014/main" id="{3E6BD8CB-CD3E-9E22-E84E-179B90B2139D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3085" name="Rettangolo 3084">
                <a:extLst>
                  <a:ext uri="{FF2B5EF4-FFF2-40B4-BE49-F238E27FC236}">
                    <a16:creationId xmlns:a16="http://schemas.microsoft.com/office/drawing/2014/main" id="{B9A574F5-7082-19EB-2F6A-ECB49744FD2B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3086" name="Rettangolo 3085">
                <a:extLst>
                  <a:ext uri="{FF2B5EF4-FFF2-40B4-BE49-F238E27FC236}">
                    <a16:creationId xmlns:a16="http://schemas.microsoft.com/office/drawing/2014/main" id="{ADCD55E5-E828-EBDE-1F98-566765005C37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3087" name="Parallelogramma 3086">
                <a:extLst>
                  <a:ext uri="{FF2B5EF4-FFF2-40B4-BE49-F238E27FC236}">
                    <a16:creationId xmlns:a16="http://schemas.microsoft.com/office/drawing/2014/main" id="{C59B2CEB-0AAA-0CF7-9FE1-96BF62767B3C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3078" name="Gruppo 3077">
              <a:extLst>
                <a:ext uri="{FF2B5EF4-FFF2-40B4-BE49-F238E27FC236}">
                  <a16:creationId xmlns:a16="http://schemas.microsoft.com/office/drawing/2014/main" id="{BD728465-7C82-D9B8-4AC7-F4618380CF04}"/>
                </a:ext>
              </a:extLst>
            </p:cNvPr>
            <p:cNvGrpSpPr/>
            <p:nvPr/>
          </p:nvGrpSpPr>
          <p:grpSpPr>
            <a:xfrm>
              <a:off x="2591938" y="1611414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3079" name="Gruppo 3078">
                <a:extLst>
                  <a:ext uri="{FF2B5EF4-FFF2-40B4-BE49-F238E27FC236}">
                    <a16:creationId xmlns:a16="http://schemas.microsoft.com/office/drawing/2014/main" id="{BFC92FD9-700E-FA48-4564-6C6D192916A4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3081" name="Parallelogramma 3080">
                  <a:extLst>
                    <a:ext uri="{FF2B5EF4-FFF2-40B4-BE49-F238E27FC236}">
                      <a16:creationId xmlns:a16="http://schemas.microsoft.com/office/drawing/2014/main" id="{1189B158-C12B-7013-D701-3F1387534C69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3082" name="Rettangolo 3081">
                  <a:extLst>
                    <a:ext uri="{FF2B5EF4-FFF2-40B4-BE49-F238E27FC236}">
                      <a16:creationId xmlns:a16="http://schemas.microsoft.com/office/drawing/2014/main" id="{2004E824-46AC-29EC-2295-B24D2B8B730E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  <p:sp>
              <p:nvSpPr>
                <p:cNvPr id="3083" name="Rettangolo 3082">
                  <a:extLst>
                    <a:ext uri="{FF2B5EF4-FFF2-40B4-BE49-F238E27FC236}">
                      <a16:creationId xmlns:a16="http://schemas.microsoft.com/office/drawing/2014/main" id="{DB4620CE-957F-8C74-3AC1-B7387F885384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3080" name="Parallelogramma 3079">
                <a:extLst>
                  <a:ext uri="{FF2B5EF4-FFF2-40B4-BE49-F238E27FC236}">
                    <a16:creationId xmlns:a16="http://schemas.microsoft.com/office/drawing/2014/main" id="{2F059E3C-2165-2EAC-9A95-0503CB9CCDF8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802" name="Gruppo 26801">
            <a:extLst>
              <a:ext uri="{FF2B5EF4-FFF2-40B4-BE49-F238E27FC236}">
                <a16:creationId xmlns:a16="http://schemas.microsoft.com/office/drawing/2014/main" id="{44BE1209-786B-A890-83EC-A31BE91667A9}"/>
              </a:ext>
            </a:extLst>
          </p:cNvPr>
          <p:cNvGrpSpPr/>
          <p:nvPr/>
        </p:nvGrpSpPr>
        <p:grpSpPr>
          <a:xfrm>
            <a:off x="491741" y="1738164"/>
            <a:ext cx="2951311" cy="1514542"/>
            <a:chOff x="466988" y="965435"/>
            <a:chExt cx="2951311" cy="1514542"/>
          </a:xfrm>
        </p:grpSpPr>
        <p:grpSp>
          <p:nvGrpSpPr>
            <p:cNvPr id="26803" name="Gruppo 26802">
              <a:extLst>
                <a:ext uri="{FF2B5EF4-FFF2-40B4-BE49-F238E27FC236}">
                  <a16:creationId xmlns:a16="http://schemas.microsoft.com/office/drawing/2014/main" id="{1FE48537-D855-A726-97DD-3D52567C712B}"/>
                </a:ext>
              </a:extLst>
            </p:cNvPr>
            <p:cNvGrpSpPr/>
            <p:nvPr/>
          </p:nvGrpSpPr>
          <p:grpSpPr>
            <a:xfrm>
              <a:off x="1256116" y="965435"/>
              <a:ext cx="2162183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814" name="Parallelogramma 26813">
                <a:extLst>
                  <a:ext uri="{FF2B5EF4-FFF2-40B4-BE49-F238E27FC236}">
                    <a16:creationId xmlns:a16="http://schemas.microsoft.com/office/drawing/2014/main" id="{C687B654-4497-119B-25E4-2B2717BDFE6B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15" name="Rettangolo 26814">
                <a:extLst>
                  <a:ext uri="{FF2B5EF4-FFF2-40B4-BE49-F238E27FC236}">
                    <a16:creationId xmlns:a16="http://schemas.microsoft.com/office/drawing/2014/main" id="{BC899ED8-63B1-F3C6-0E5E-6EF136B2B911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3072" name="Rettangolo 3071">
                <a:extLst>
                  <a:ext uri="{FF2B5EF4-FFF2-40B4-BE49-F238E27FC236}">
                    <a16:creationId xmlns:a16="http://schemas.microsoft.com/office/drawing/2014/main" id="{83D4C42F-5975-4247-7EDE-B84FB1B27918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3073" name="Parallelogramma 3072">
                <a:extLst>
                  <a:ext uri="{FF2B5EF4-FFF2-40B4-BE49-F238E27FC236}">
                    <a16:creationId xmlns:a16="http://schemas.microsoft.com/office/drawing/2014/main" id="{646E2B70-332E-91A7-4603-C8C92FA041F8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804" name="Gruppo 26803">
              <a:extLst>
                <a:ext uri="{FF2B5EF4-FFF2-40B4-BE49-F238E27FC236}">
                  <a16:creationId xmlns:a16="http://schemas.microsoft.com/office/drawing/2014/main" id="{B63FA671-B376-E934-B9A2-1718C5ACE851}"/>
                </a:ext>
              </a:extLst>
            </p:cNvPr>
            <p:cNvGrpSpPr/>
            <p:nvPr/>
          </p:nvGrpSpPr>
          <p:grpSpPr>
            <a:xfrm>
              <a:off x="581441" y="1137807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6810" name="Parallelogramma 26809">
                <a:extLst>
                  <a:ext uri="{FF2B5EF4-FFF2-40B4-BE49-F238E27FC236}">
                    <a16:creationId xmlns:a16="http://schemas.microsoft.com/office/drawing/2014/main" id="{4F449DE6-7E1C-D7F0-3F0E-7C0B64A534CD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11" name="Rettangolo 26810">
                <a:extLst>
                  <a:ext uri="{FF2B5EF4-FFF2-40B4-BE49-F238E27FC236}">
                    <a16:creationId xmlns:a16="http://schemas.microsoft.com/office/drawing/2014/main" id="{C4A6ABB1-C6B8-F781-DF2E-43DA9E658558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12" name="Rettangolo 26811">
                <a:extLst>
                  <a:ext uri="{FF2B5EF4-FFF2-40B4-BE49-F238E27FC236}">
                    <a16:creationId xmlns:a16="http://schemas.microsoft.com/office/drawing/2014/main" id="{4C770386-9AB0-CFC9-C58D-D91832008725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13" name="Parallelogramma 26812">
                <a:extLst>
                  <a:ext uri="{FF2B5EF4-FFF2-40B4-BE49-F238E27FC236}">
                    <a16:creationId xmlns:a16="http://schemas.microsoft.com/office/drawing/2014/main" id="{46F2071A-026C-D871-0CCE-4FEDBCEF27D2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805" name="Gruppo 26804">
              <a:extLst>
                <a:ext uri="{FF2B5EF4-FFF2-40B4-BE49-F238E27FC236}">
                  <a16:creationId xmlns:a16="http://schemas.microsoft.com/office/drawing/2014/main" id="{2DDF4B8F-FE9A-1759-3B48-8546B2033EC1}"/>
                </a:ext>
              </a:extLst>
            </p:cNvPr>
            <p:cNvGrpSpPr/>
            <p:nvPr/>
          </p:nvGrpSpPr>
          <p:grpSpPr>
            <a:xfrm>
              <a:off x="466988" y="2210889"/>
              <a:ext cx="2086519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6806" name="Parallelogramma 26805">
                <a:extLst>
                  <a:ext uri="{FF2B5EF4-FFF2-40B4-BE49-F238E27FC236}">
                    <a16:creationId xmlns:a16="http://schemas.microsoft.com/office/drawing/2014/main" id="{C04873DD-3E38-81D7-7BE6-39468399FC70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07" name="Rettangolo 26806">
                <a:extLst>
                  <a:ext uri="{FF2B5EF4-FFF2-40B4-BE49-F238E27FC236}">
                    <a16:creationId xmlns:a16="http://schemas.microsoft.com/office/drawing/2014/main" id="{158FFE72-79FE-F72E-3945-D901663203C3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08" name="Rettangolo 26807">
                <a:extLst>
                  <a:ext uri="{FF2B5EF4-FFF2-40B4-BE49-F238E27FC236}">
                    <a16:creationId xmlns:a16="http://schemas.microsoft.com/office/drawing/2014/main" id="{DD277C16-0E3B-26C8-D96E-CFE30F4A2854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6809" name="Parallelogramma 26808">
                <a:extLst>
                  <a:ext uri="{FF2B5EF4-FFF2-40B4-BE49-F238E27FC236}">
                    <a16:creationId xmlns:a16="http://schemas.microsoft.com/office/drawing/2014/main" id="{D2F13439-2F75-9646-D2FC-D987472E3C28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801" name="Gruppo 26800">
            <a:extLst>
              <a:ext uri="{FF2B5EF4-FFF2-40B4-BE49-F238E27FC236}">
                <a16:creationId xmlns:a16="http://schemas.microsoft.com/office/drawing/2014/main" id="{653EE658-6B93-4C61-CC91-AF685991300A}"/>
              </a:ext>
            </a:extLst>
          </p:cNvPr>
          <p:cNvGrpSpPr/>
          <p:nvPr/>
        </p:nvGrpSpPr>
        <p:grpSpPr>
          <a:xfrm>
            <a:off x="348127" y="1606617"/>
            <a:ext cx="3173487" cy="1160081"/>
            <a:chOff x="348127" y="1606617"/>
            <a:chExt cx="3173487" cy="1160081"/>
          </a:xfrm>
        </p:grpSpPr>
        <p:grpSp>
          <p:nvGrpSpPr>
            <p:cNvPr id="26784" name="Gruppo 26783">
              <a:extLst>
                <a:ext uri="{FF2B5EF4-FFF2-40B4-BE49-F238E27FC236}">
                  <a16:creationId xmlns:a16="http://schemas.microsoft.com/office/drawing/2014/main" id="{3E284B4C-9F53-9BC3-5607-DA9A3C6CFBA2}"/>
                </a:ext>
              </a:extLst>
            </p:cNvPr>
            <p:cNvGrpSpPr/>
            <p:nvPr/>
          </p:nvGrpSpPr>
          <p:grpSpPr>
            <a:xfrm>
              <a:off x="348127" y="1606617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785" name="Gruppo 26784">
                <a:extLst>
                  <a:ext uri="{FF2B5EF4-FFF2-40B4-BE49-F238E27FC236}">
                    <a16:creationId xmlns:a16="http://schemas.microsoft.com/office/drawing/2014/main" id="{8083415E-8750-796E-5C3C-617E97D6BC9F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787" name="Parallelogramma 26786">
                  <a:extLst>
                    <a:ext uri="{FF2B5EF4-FFF2-40B4-BE49-F238E27FC236}">
                      <a16:creationId xmlns:a16="http://schemas.microsoft.com/office/drawing/2014/main" id="{B0F4BB59-D026-8E69-BEE8-6382570D20E4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pattFill prst="pct5">
                      <a:fgClr>
                        <a:schemeClr val="lt1"/>
                      </a:fgClr>
                      <a:bgClr>
                        <a:schemeClr val="bg1"/>
                      </a:bgClr>
                    </a:pattFill>
                    <a:latin typeface="Proxima Nova" panose="020B0604020202020204" charset="0"/>
                  </a:endParaRPr>
                </a:p>
              </p:txBody>
            </p:sp>
            <p:sp>
              <p:nvSpPr>
                <p:cNvPr id="26788" name="Rettangolo 26787">
                  <a:extLst>
                    <a:ext uri="{FF2B5EF4-FFF2-40B4-BE49-F238E27FC236}">
                      <a16:creationId xmlns:a16="http://schemas.microsoft.com/office/drawing/2014/main" id="{40F4A1C7-0158-C8F9-0971-83415D30C819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pattFill prst="pct5">
                      <a:fgClr>
                        <a:schemeClr val="lt1"/>
                      </a:fgClr>
                      <a:bgClr>
                        <a:schemeClr val="bg1"/>
                      </a:bgClr>
                    </a:pattFill>
                    <a:latin typeface="Proxima Nova" panose="020B0604020202020204" charset="0"/>
                  </a:endParaRPr>
                </a:p>
              </p:txBody>
            </p:sp>
            <p:sp>
              <p:nvSpPr>
                <p:cNvPr id="26789" name="Rettangolo 26788">
                  <a:extLst>
                    <a:ext uri="{FF2B5EF4-FFF2-40B4-BE49-F238E27FC236}">
                      <a16:creationId xmlns:a16="http://schemas.microsoft.com/office/drawing/2014/main" id="{4BF6525E-B77F-7C5D-D34C-A48693A333FF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pattFill prst="pct5">
                      <a:fgClr>
                        <a:schemeClr val="lt1"/>
                      </a:fgClr>
                      <a:bgClr>
                        <a:schemeClr val="bg1"/>
                      </a:bgClr>
                    </a:pattFill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786" name="Parallelogramma 26785">
                <a:extLst>
                  <a:ext uri="{FF2B5EF4-FFF2-40B4-BE49-F238E27FC236}">
                    <a16:creationId xmlns:a16="http://schemas.microsoft.com/office/drawing/2014/main" id="{2D382927-E7F1-E3D4-86F0-CD81A57636DE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pattFill prst="pct5">
                    <a:fgClr>
                      <a:schemeClr val="lt1"/>
                    </a:fgClr>
                    <a:bgClr>
                      <a:schemeClr val="bg1"/>
                    </a:bgClr>
                  </a:pattFill>
                  <a:latin typeface="Proxima Nova" panose="020B0604020202020204" charset="0"/>
                </a:endParaRPr>
              </a:p>
            </p:txBody>
          </p:sp>
        </p:grpSp>
        <p:grpSp>
          <p:nvGrpSpPr>
            <p:cNvPr id="2109" name="Gruppo 2108">
              <a:extLst>
                <a:ext uri="{FF2B5EF4-FFF2-40B4-BE49-F238E27FC236}">
                  <a16:creationId xmlns:a16="http://schemas.microsoft.com/office/drawing/2014/main" id="{140A55C8-ED89-8F22-EFD2-5AD03B0A1DBA}"/>
                </a:ext>
              </a:extLst>
            </p:cNvPr>
            <p:cNvGrpSpPr/>
            <p:nvPr/>
          </p:nvGrpSpPr>
          <p:grpSpPr>
            <a:xfrm>
              <a:off x="600428" y="1612021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110" name="Parallelogramma 2109">
                <a:extLst>
                  <a:ext uri="{FF2B5EF4-FFF2-40B4-BE49-F238E27FC236}">
                    <a16:creationId xmlns:a16="http://schemas.microsoft.com/office/drawing/2014/main" id="{157D14A9-D2E5-6773-EEF1-56038783A680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pattFill prst="pct5">
                    <a:fgClr>
                      <a:schemeClr val="lt1"/>
                    </a:fgClr>
                    <a:bgClr>
                      <a:schemeClr val="bg1"/>
                    </a:bgClr>
                  </a:pattFill>
                  <a:latin typeface="Proxima Nova" panose="020B0604020202020204" charset="0"/>
                </a:endParaRPr>
              </a:p>
            </p:txBody>
          </p:sp>
          <p:sp>
            <p:nvSpPr>
              <p:cNvPr id="2111" name="Rettangolo 2110">
                <a:extLst>
                  <a:ext uri="{FF2B5EF4-FFF2-40B4-BE49-F238E27FC236}">
                    <a16:creationId xmlns:a16="http://schemas.microsoft.com/office/drawing/2014/main" id="{B76F2AED-7473-7A0A-BB4D-7E380A52AD93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pattFill prst="pct5">
                    <a:fgClr>
                      <a:schemeClr val="lt1"/>
                    </a:fgClr>
                    <a:bgClr>
                      <a:schemeClr val="bg1"/>
                    </a:bgClr>
                  </a:pattFill>
                  <a:latin typeface="Proxima Nova" panose="020B0604020202020204" charset="0"/>
                </a:endParaRPr>
              </a:p>
            </p:txBody>
          </p:sp>
          <p:sp>
            <p:nvSpPr>
              <p:cNvPr id="26756" name="Rettangolo 26755">
                <a:extLst>
                  <a:ext uri="{FF2B5EF4-FFF2-40B4-BE49-F238E27FC236}">
                    <a16:creationId xmlns:a16="http://schemas.microsoft.com/office/drawing/2014/main" id="{760866A4-EFDD-DF63-A15F-912672868B8E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pattFill prst="pct5">
                    <a:fgClr>
                      <a:schemeClr val="lt1"/>
                    </a:fgClr>
                    <a:bgClr>
                      <a:schemeClr val="bg1"/>
                    </a:bgClr>
                  </a:pattFill>
                  <a:latin typeface="Proxima Nova" panose="020B0604020202020204" charset="0"/>
                </a:endParaRPr>
              </a:p>
            </p:txBody>
          </p:sp>
          <p:sp>
            <p:nvSpPr>
              <p:cNvPr id="26757" name="Parallelogramma 26756">
                <a:extLst>
                  <a:ext uri="{FF2B5EF4-FFF2-40B4-BE49-F238E27FC236}">
                    <a16:creationId xmlns:a16="http://schemas.microsoft.com/office/drawing/2014/main" id="{0D03B67D-7F9F-C8AC-E4D5-EC4A922170FA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pattFill prst="pct5">
                    <a:fgClr>
                      <a:schemeClr val="lt1"/>
                    </a:fgClr>
                    <a:bgClr>
                      <a:schemeClr val="bg1"/>
                    </a:bgClr>
                  </a:pattFill>
                  <a:latin typeface="Proxima Nova" panose="020B0604020202020204" charset="0"/>
                </a:endParaRPr>
              </a:p>
            </p:txBody>
          </p:sp>
        </p:grpSp>
        <p:grpSp>
          <p:nvGrpSpPr>
            <p:cNvPr id="26782" name="Gruppo 26781">
              <a:extLst>
                <a:ext uri="{FF2B5EF4-FFF2-40B4-BE49-F238E27FC236}">
                  <a16:creationId xmlns:a16="http://schemas.microsoft.com/office/drawing/2014/main" id="{38212014-A4C1-6138-EAF9-C015448A878F}"/>
                </a:ext>
              </a:extLst>
            </p:cNvPr>
            <p:cNvGrpSpPr/>
            <p:nvPr/>
          </p:nvGrpSpPr>
          <p:grpSpPr>
            <a:xfrm>
              <a:off x="2591938" y="1611414"/>
              <a:ext cx="929676" cy="1148147"/>
              <a:chOff x="2925972" y="2210510"/>
              <a:chExt cx="929676" cy="1148147"/>
            </a:xfrm>
            <a:pattFill prst="pct25">
              <a:fgClr>
                <a:schemeClr val="bg1"/>
              </a:fgClr>
              <a:bgClr>
                <a:srgbClr val="82C836"/>
              </a:bgClr>
            </a:pattFill>
          </p:grpSpPr>
          <p:grpSp>
            <p:nvGrpSpPr>
              <p:cNvPr id="26771" name="Gruppo 26770">
                <a:extLst>
                  <a:ext uri="{FF2B5EF4-FFF2-40B4-BE49-F238E27FC236}">
                    <a16:creationId xmlns:a16="http://schemas.microsoft.com/office/drawing/2014/main" id="{7099E3A7-FA5C-9CD3-719B-80765C1FD7B5}"/>
                  </a:ext>
                </a:extLst>
              </p:cNvPr>
              <p:cNvGrpSpPr/>
              <p:nvPr/>
            </p:nvGrpSpPr>
            <p:grpSpPr>
              <a:xfrm>
                <a:off x="2925972" y="2214682"/>
                <a:ext cx="929676" cy="1143975"/>
                <a:chOff x="3692827" y="2561582"/>
                <a:chExt cx="1154910" cy="1143975"/>
              </a:xfrm>
              <a:grpFill/>
            </p:grpSpPr>
            <p:sp>
              <p:nvSpPr>
                <p:cNvPr id="26772" name="Parallelogramma 26771">
                  <a:extLst>
                    <a:ext uri="{FF2B5EF4-FFF2-40B4-BE49-F238E27FC236}">
                      <a16:creationId xmlns:a16="http://schemas.microsoft.com/office/drawing/2014/main" id="{28A5B863-17B5-6799-4157-928F7E22CB7F}"/>
                    </a:ext>
                  </a:extLst>
                </p:cNvPr>
                <p:cNvSpPr/>
                <p:nvPr/>
              </p:nvSpPr>
              <p:spPr>
                <a:xfrm>
                  <a:off x="3698732" y="2657568"/>
                  <a:ext cx="1145734" cy="1047989"/>
                </a:xfrm>
                <a:prstGeom prst="parallelogram">
                  <a:avLst>
                    <a:gd name="adj" fmla="val 75437"/>
                  </a:avLst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pattFill prst="pct5">
                      <a:fgClr>
                        <a:schemeClr val="lt1"/>
                      </a:fgClr>
                      <a:bgClr>
                        <a:schemeClr val="bg1"/>
                      </a:bgClr>
                    </a:pattFill>
                    <a:latin typeface="Proxima Nova" panose="020B0604020202020204" charset="0"/>
                  </a:endParaRPr>
                </a:p>
              </p:txBody>
            </p:sp>
            <p:sp>
              <p:nvSpPr>
                <p:cNvPr id="26776" name="Rettangolo 26775">
                  <a:extLst>
                    <a:ext uri="{FF2B5EF4-FFF2-40B4-BE49-F238E27FC236}">
                      <a16:creationId xmlns:a16="http://schemas.microsoft.com/office/drawing/2014/main" id="{1E795D80-8CB0-B771-88D0-473CA28A41D3}"/>
                    </a:ext>
                  </a:extLst>
                </p:cNvPr>
                <p:cNvSpPr/>
                <p:nvPr/>
              </p:nvSpPr>
              <p:spPr>
                <a:xfrm>
                  <a:off x="3692827" y="3603302"/>
                  <a:ext cx="279551" cy="102255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pattFill prst="pct5">
                      <a:fgClr>
                        <a:schemeClr val="lt1"/>
                      </a:fgClr>
                      <a:bgClr>
                        <a:schemeClr val="bg1"/>
                      </a:bgClr>
                    </a:pattFill>
                    <a:latin typeface="Proxima Nova" panose="020B0604020202020204" charset="0"/>
                  </a:endParaRPr>
                </a:p>
              </p:txBody>
            </p:sp>
            <p:sp>
              <p:nvSpPr>
                <p:cNvPr id="26777" name="Rettangolo 26776">
                  <a:extLst>
                    <a:ext uri="{FF2B5EF4-FFF2-40B4-BE49-F238E27FC236}">
                      <a16:creationId xmlns:a16="http://schemas.microsoft.com/office/drawing/2014/main" id="{26690C97-F539-8CA4-B368-20CD9F21E6A9}"/>
                    </a:ext>
                  </a:extLst>
                </p:cNvPr>
                <p:cNvSpPr/>
                <p:nvPr/>
              </p:nvSpPr>
              <p:spPr>
                <a:xfrm>
                  <a:off x="4564564" y="2561582"/>
                  <a:ext cx="283173" cy="91814"/>
                </a:xfrm>
                <a:prstGeom prst="rect">
                  <a:avLst/>
                </a:prstGeom>
                <a:grpFill/>
                <a:ln>
                  <a:solidFill>
                    <a:srgbClr val="314C14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pattFill prst="pct5">
                      <a:fgClr>
                        <a:schemeClr val="lt1"/>
                      </a:fgClr>
                      <a:bgClr>
                        <a:schemeClr val="bg1"/>
                      </a:bgClr>
                    </a:pattFill>
                    <a:latin typeface="Proxima Nova" panose="020B0604020202020204" charset="0"/>
                  </a:endParaRPr>
                </a:p>
              </p:txBody>
            </p:sp>
          </p:grpSp>
          <p:sp>
            <p:nvSpPr>
              <p:cNvPr id="26779" name="Parallelogramma 26778">
                <a:extLst>
                  <a:ext uri="{FF2B5EF4-FFF2-40B4-BE49-F238E27FC236}">
                    <a16:creationId xmlns:a16="http://schemas.microsoft.com/office/drawing/2014/main" id="{6D60EB38-77F0-EBD0-7E74-BFAB1243FC80}"/>
                  </a:ext>
                </a:extLst>
              </p:cNvPr>
              <p:cNvSpPr/>
              <p:nvPr/>
            </p:nvSpPr>
            <p:spPr>
              <a:xfrm>
                <a:off x="2925974" y="2210510"/>
                <a:ext cx="922290" cy="1047989"/>
              </a:xfrm>
              <a:prstGeom prst="parallelogram">
                <a:avLst>
                  <a:gd name="adj" fmla="val 75437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pattFill prst="pct5">
                    <a:fgClr>
                      <a:schemeClr val="lt1"/>
                    </a:fgClr>
                    <a:bgClr>
                      <a:schemeClr val="bg1"/>
                    </a:bgClr>
                  </a:pattFill>
                  <a:latin typeface="Proxima Nova" panose="020B0604020202020204" charset="0"/>
                </a:endParaRPr>
              </a:p>
            </p:txBody>
          </p:sp>
        </p:grpSp>
      </p:grpSp>
      <p:grpSp>
        <p:nvGrpSpPr>
          <p:cNvPr id="26698" name="Google Shape;26698;p78">
            <a:extLst>
              <a:ext uri="{FF2B5EF4-FFF2-40B4-BE49-F238E27FC236}">
                <a16:creationId xmlns:a16="http://schemas.microsoft.com/office/drawing/2014/main" id="{46E7DDFD-B056-1C88-1FE1-48827C613D04}"/>
              </a:ext>
            </a:extLst>
          </p:cNvPr>
          <p:cNvGrpSpPr/>
          <p:nvPr/>
        </p:nvGrpSpPr>
        <p:grpSpPr>
          <a:xfrm>
            <a:off x="3950489" y="4792679"/>
            <a:ext cx="363110" cy="151607"/>
            <a:chOff x="3708023" y="4792679"/>
            <a:chExt cx="363110" cy="151607"/>
          </a:xfrm>
        </p:grpSpPr>
        <p:cxnSp>
          <p:nvCxnSpPr>
            <p:cNvPr id="26699" name="Google Shape;26699;p78">
              <a:extLst>
                <a:ext uri="{FF2B5EF4-FFF2-40B4-BE49-F238E27FC236}">
                  <a16:creationId xmlns:a16="http://schemas.microsoft.com/office/drawing/2014/main" id="{B3F18482-8047-BE4F-E6BF-3C4169A07C61}"/>
                </a:ext>
              </a:extLst>
            </p:cNvPr>
            <p:cNvCxnSpPr/>
            <p:nvPr/>
          </p:nvCxnSpPr>
          <p:spPr>
            <a:xfrm>
              <a:off x="380203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0" name="Google Shape;26700;p78">
              <a:extLst>
                <a:ext uri="{FF2B5EF4-FFF2-40B4-BE49-F238E27FC236}">
                  <a16:creationId xmlns:a16="http://schemas.microsoft.com/office/drawing/2014/main" id="{516875F1-2CA5-0561-0882-E6B3ED77B2A2}"/>
                </a:ext>
              </a:extLst>
            </p:cNvPr>
            <p:cNvSpPr/>
            <p:nvPr/>
          </p:nvSpPr>
          <p:spPr>
            <a:xfrm flipH="1">
              <a:off x="3708023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grpSp>
        <p:nvGrpSpPr>
          <p:cNvPr id="26701" name="Google Shape;26701;p78">
            <a:extLst>
              <a:ext uri="{FF2B5EF4-FFF2-40B4-BE49-F238E27FC236}">
                <a16:creationId xmlns:a16="http://schemas.microsoft.com/office/drawing/2014/main" id="{F9B64E38-96F1-41F2-A8AC-BDEE446C2A7C}"/>
              </a:ext>
            </a:extLst>
          </p:cNvPr>
          <p:cNvGrpSpPr/>
          <p:nvPr/>
        </p:nvGrpSpPr>
        <p:grpSpPr>
          <a:xfrm>
            <a:off x="4831532" y="4792679"/>
            <a:ext cx="363110" cy="151607"/>
            <a:chOff x="5075473" y="4792679"/>
            <a:chExt cx="363110" cy="151607"/>
          </a:xfrm>
        </p:grpSpPr>
        <p:cxnSp>
          <p:nvCxnSpPr>
            <p:cNvPr id="26702" name="Google Shape;26702;p78">
              <a:extLst>
                <a:ext uri="{FF2B5EF4-FFF2-40B4-BE49-F238E27FC236}">
                  <a16:creationId xmlns:a16="http://schemas.microsoft.com/office/drawing/2014/main" id="{2509ECFC-0735-EE46-937D-7E3BEB888832}"/>
                </a:ext>
              </a:extLst>
            </p:cNvPr>
            <p:cNvCxnSpPr/>
            <p:nvPr/>
          </p:nvCxnSpPr>
          <p:spPr>
            <a:xfrm rot="10800000">
              <a:off x="5075473" y="4868578"/>
              <a:ext cx="269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sp>
          <p:nvSpPr>
            <p:cNvPr id="26703" name="Google Shape;26703;p78">
              <a:extLst>
                <a:ext uri="{FF2B5EF4-FFF2-40B4-BE49-F238E27FC236}">
                  <a16:creationId xmlns:a16="http://schemas.microsoft.com/office/drawing/2014/main" id="{9F65EBA8-8225-270B-FDEF-ACD381E0A121}"/>
                </a:ext>
              </a:extLst>
            </p:cNvPr>
            <p:cNvSpPr/>
            <p:nvPr/>
          </p:nvSpPr>
          <p:spPr>
            <a:xfrm>
              <a:off x="5290848" y="4792679"/>
              <a:ext cx="147735" cy="151607"/>
            </a:xfrm>
            <a:custGeom>
              <a:avLst/>
              <a:gdLst/>
              <a:ahLst/>
              <a:cxnLst/>
              <a:rect l="l" t="t" r="r" b="b"/>
              <a:pathLst>
                <a:path w="184669" h="189509" extrusionOk="0">
                  <a:moveTo>
                    <a:pt x="87478" y="1"/>
                  </a:moveTo>
                  <a:cubicBezTo>
                    <a:pt x="78837" y="23328"/>
                    <a:pt x="71468" y="44299"/>
                    <a:pt x="64707" y="65101"/>
                  </a:cubicBezTo>
                  <a:lnTo>
                    <a:pt x="64707" y="65101"/>
                  </a:lnTo>
                  <a:cubicBezTo>
                    <a:pt x="43655" y="66738"/>
                    <a:pt x="22433" y="69244"/>
                    <a:pt x="1" y="72894"/>
                  </a:cubicBezTo>
                  <a:cubicBezTo>
                    <a:pt x="16370" y="85988"/>
                    <a:pt x="33199" y="99081"/>
                    <a:pt x="50395" y="111990"/>
                  </a:cubicBezTo>
                  <a:lnTo>
                    <a:pt x="50395" y="111990"/>
                  </a:lnTo>
                  <a:cubicBezTo>
                    <a:pt x="43729" y="135273"/>
                    <a:pt x="37193" y="160220"/>
                    <a:pt x="29972" y="189509"/>
                  </a:cubicBezTo>
                  <a:lnTo>
                    <a:pt x="29972" y="189509"/>
                  </a:lnTo>
                  <a:cubicBezTo>
                    <a:pt x="50954" y="174251"/>
                    <a:pt x="72393" y="159068"/>
                    <a:pt x="93407" y="143284"/>
                  </a:cubicBezTo>
                  <a:lnTo>
                    <a:pt x="93407" y="143284"/>
                  </a:lnTo>
                  <a:cubicBezTo>
                    <a:pt x="113771" y="157614"/>
                    <a:pt x="134515" y="171499"/>
                    <a:pt x="155498" y="184658"/>
                  </a:cubicBezTo>
                  <a:cubicBezTo>
                    <a:pt x="151697" y="159934"/>
                    <a:pt x="144464" y="134766"/>
                    <a:pt x="135498" y="109966"/>
                  </a:cubicBezTo>
                  <a:lnTo>
                    <a:pt x="135498" y="109966"/>
                  </a:lnTo>
                  <a:cubicBezTo>
                    <a:pt x="152847" y="95311"/>
                    <a:pt x="169428" y="79859"/>
                    <a:pt x="184668" y="63171"/>
                  </a:cubicBezTo>
                  <a:cubicBezTo>
                    <a:pt x="168464" y="62746"/>
                    <a:pt x="153055" y="62490"/>
                    <a:pt x="138118" y="62490"/>
                  </a:cubicBezTo>
                  <a:cubicBezTo>
                    <a:pt x="130796" y="62490"/>
                    <a:pt x="123586" y="62552"/>
                    <a:pt x="116452" y="62685"/>
                  </a:cubicBezTo>
                  <a:lnTo>
                    <a:pt x="116452" y="62685"/>
                  </a:lnTo>
                  <a:cubicBezTo>
                    <a:pt x="106897" y="40846"/>
                    <a:pt x="96812" y="19748"/>
                    <a:pt x="874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Proxima Nova" panose="020B0604020202020204" charset="0"/>
              </a:endParaRPr>
            </a:p>
          </p:txBody>
        </p:sp>
      </p:grpSp>
      <p:sp>
        <p:nvSpPr>
          <p:cNvPr id="26704" name="Google Shape;26704;p7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ABF2909-5A83-729D-7A77-847FE05C6155}"/>
              </a:ext>
            </a:extLst>
          </p:cNvPr>
          <p:cNvSpPr/>
          <p:nvPr/>
        </p:nvSpPr>
        <p:spPr>
          <a:xfrm>
            <a:off x="3898116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26705" name="Google Shape;26705;p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4DD71B-961F-A236-E396-1DA3D3831205}"/>
              </a:ext>
            </a:extLst>
          </p:cNvPr>
          <p:cNvSpPr/>
          <p:nvPr/>
        </p:nvSpPr>
        <p:spPr>
          <a:xfrm>
            <a:off x="4830384" y="4756025"/>
            <a:ext cx="415500" cy="2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grpSp>
        <p:nvGrpSpPr>
          <p:cNvPr id="26706" name="Google Shape;26706;p78">
            <a:extLst>
              <a:ext uri="{FF2B5EF4-FFF2-40B4-BE49-F238E27FC236}">
                <a16:creationId xmlns:a16="http://schemas.microsoft.com/office/drawing/2014/main" id="{2017F343-5908-F246-B11B-8B2F0D99DF3A}"/>
              </a:ext>
            </a:extLst>
          </p:cNvPr>
          <p:cNvGrpSpPr/>
          <p:nvPr/>
        </p:nvGrpSpPr>
        <p:grpSpPr>
          <a:xfrm>
            <a:off x="4406700" y="4764377"/>
            <a:ext cx="330600" cy="210673"/>
            <a:chOff x="4181350" y="4786752"/>
            <a:chExt cx="330600" cy="210673"/>
          </a:xfrm>
        </p:grpSpPr>
        <p:grpSp>
          <p:nvGrpSpPr>
            <p:cNvPr id="26707" name="Google Shape;26707;p78">
              <a:extLst>
                <a:ext uri="{FF2B5EF4-FFF2-40B4-BE49-F238E27FC236}">
                  <a16:creationId xmlns:a16="http://schemas.microsoft.com/office/drawing/2014/main" id="{F613DF60-0318-E075-CD23-4389F3514847}"/>
                </a:ext>
              </a:extLst>
            </p:cNvPr>
            <p:cNvGrpSpPr/>
            <p:nvPr/>
          </p:nvGrpSpPr>
          <p:grpSpPr>
            <a:xfrm>
              <a:off x="4257160" y="4786752"/>
              <a:ext cx="178983" cy="164217"/>
              <a:chOff x="3605095" y="3530536"/>
              <a:chExt cx="1280277" cy="1174657"/>
            </a:xfrm>
          </p:grpSpPr>
          <p:sp>
            <p:nvSpPr>
              <p:cNvPr id="26708" name="Google Shape;26708;p78">
                <a:extLst>
                  <a:ext uri="{FF2B5EF4-FFF2-40B4-BE49-F238E27FC236}">
                    <a16:creationId xmlns:a16="http://schemas.microsoft.com/office/drawing/2014/main" id="{A701B6B7-8AC9-1784-4606-8559AA3AE6DB}"/>
                  </a:ext>
                </a:extLst>
              </p:cNvPr>
              <p:cNvSpPr/>
              <p:nvPr/>
            </p:nvSpPr>
            <p:spPr>
              <a:xfrm>
                <a:off x="3804143" y="3696932"/>
                <a:ext cx="165409" cy="22656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2519" extrusionOk="0">
                    <a:moveTo>
                      <a:pt x="0" y="1"/>
                    </a:moveTo>
                    <a:lnTo>
                      <a:pt x="0" y="2519"/>
                    </a:lnTo>
                    <a:lnTo>
                      <a:pt x="1838" y="923"/>
                    </a:lnTo>
                    <a:lnTo>
                      <a:pt x="18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09" name="Google Shape;26709;p78">
                <a:extLst>
                  <a:ext uri="{FF2B5EF4-FFF2-40B4-BE49-F238E27FC236}">
                    <a16:creationId xmlns:a16="http://schemas.microsoft.com/office/drawing/2014/main" id="{CBCCF3CD-16CE-2B02-66A8-071120F23F7B}"/>
                  </a:ext>
                </a:extLst>
              </p:cNvPr>
              <p:cNvSpPr/>
              <p:nvPr/>
            </p:nvSpPr>
            <p:spPr>
              <a:xfrm>
                <a:off x="3762948" y="3667790"/>
                <a:ext cx="963941" cy="1037397"/>
              </a:xfrm>
              <a:custGeom>
                <a:avLst/>
                <a:gdLst/>
                <a:ahLst/>
                <a:cxnLst/>
                <a:rect l="l" t="t" r="r" b="b"/>
                <a:pathLst>
                  <a:path w="10717" h="11534" extrusionOk="0">
                    <a:moveTo>
                      <a:pt x="5359" y="1"/>
                    </a:moveTo>
                    <a:cubicBezTo>
                      <a:pt x="5333" y="1"/>
                      <a:pt x="5307" y="9"/>
                      <a:pt x="5286" y="27"/>
                    </a:cubicBezTo>
                    <a:lnTo>
                      <a:pt x="0" y="4625"/>
                    </a:lnTo>
                    <a:lnTo>
                      <a:pt x="0" y="11222"/>
                    </a:lnTo>
                    <a:cubicBezTo>
                      <a:pt x="0" y="11395"/>
                      <a:pt x="146" y="11534"/>
                      <a:pt x="319" y="11534"/>
                    </a:cubicBezTo>
                    <a:lnTo>
                      <a:pt x="10405" y="11534"/>
                    </a:lnTo>
                    <a:cubicBezTo>
                      <a:pt x="10578" y="11534"/>
                      <a:pt x="10717" y="11395"/>
                      <a:pt x="10717" y="11222"/>
                    </a:cubicBezTo>
                    <a:lnTo>
                      <a:pt x="10717" y="4625"/>
                    </a:lnTo>
                    <a:lnTo>
                      <a:pt x="5431" y="27"/>
                    </a:lnTo>
                    <a:cubicBezTo>
                      <a:pt x="5411" y="9"/>
                      <a:pt x="5385" y="1"/>
                      <a:pt x="53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0" name="Google Shape;26710;p78">
                <a:extLst>
                  <a:ext uri="{FF2B5EF4-FFF2-40B4-BE49-F238E27FC236}">
                    <a16:creationId xmlns:a16="http://schemas.microsoft.com/office/drawing/2014/main" id="{1D173984-97C9-E429-1052-88B2198C54BD}"/>
                  </a:ext>
                </a:extLst>
              </p:cNvPr>
              <p:cNvSpPr/>
              <p:nvPr/>
            </p:nvSpPr>
            <p:spPr>
              <a:xfrm>
                <a:off x="3763578" y="3633341"/>
                <a:ext cx="240243" cy="75552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840" extrusionOk="0">
                    <a:moveTo>
                      <a:pt x="118" y="0"/>
                    </a:moveTo>
                    <a:cubicBezTo>
                      <a:pt x="49" y="0"/>
                      <a:pt x="0" y="49"/>
                      <a:pt x="0" y="118"/>
                    </a:cubicBezTo>
                    <a:lnTo>
                      <a:pt x="0" y="722"/>
                    </a:lnTo>
                    <a:cubicBezTo>
                      <a:pt x="0" y="791"/>
                      <a:pt x="49" y="840"/>
                      <a:pt x="118" y="840"/>
                    </a:cubicBezTo>
                    <a:lnTo>
                      <a:pt x="2553" y="840"/>
                    </a:lnTo>
                    <a:cubicBezTo>
                      <a:pt x="2615" y="840"/>
                      <a:pt x="2671" y="791"/>
                      <a:pt x="2671" y="722"/>
                    </a:cubicBezTo>
                    <a:lnTo>
                      <a:pt x="2671" y="118"/>
                    </a:lnTo>
                    <a:cubicBezTo>
                      <a:pt x="2671" y="49"/>
                      <a:pt x="2615" y="0"/>
                      <a:pt x="2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1" name="Google Shape;26711;p78">
                <a:extLst>
                  <a:ext uri="{FF2B5EF4-FFF2-40B4-BE49-F238E27FC236}">
                    <a16:creationId xmlns:a16="http://schemas.microsoft.com/office/drawing/2014/main" id="{8CD7F2E0-EAAF-C211-48DB-A48CC5A44A62}"/>
                  </a:ext>
                </a:extLst>
              </p:cNvPr>
              <p:cNvSpPr/>
              <p:nvPr/>
            </p:nvSpPr>
            <p:spPr>
              <a:xfrm>
                <a:off x="4111035" y="4189822"/>
                <a:ext cx="291422" cy="515371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5730" extrusionOk="0">
                    <a:moveTo>
                      <a:pt x="292" y="0"/>
                    </a:moveTo>
                    <a:cubicBezTo>
                      <a:pt x="133" y="0"/>
                      <a:pt x="1" y="132"/>
                      <a:pt x="1" y="292"/>
                    </a:cubicBezTo>
                    <a:lnTo>
                      <a:pt x="1" y="5730"/>
                    </a:lnTo>
                    <a:lnTo>
                      <a:pt x="3240" y="5730"/>
                    </a:lnTo>
                    <a:lnTo>
                      <a:pt x="3240" y="292"/>
                    </a:lnTo>
                    <a:cubicBezTo>
                      <a:pt x="3240" y="132"/>
                      <a:pt x="3108" y="0"/>
                      <a:pt x="2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  <p:sp>
            <p:nvSpPr>
              <p:cNvPr id="26712" name="Google Shape;26712;p78">
                <a:extLst>
                  <a:ext uri="{FF2B5EF4-FFF2-40B4-BE49-F238E27FC236}">
                    <a16:creationId xmlns:a16="http://schemas.microsoft.com/office/drawing/2014/main" id="{FC0E00BA-0A7B-4E53-8D62-F01CE949C97F}"/>
                  </a:ext>
                </a:extLst>
              </p:cNvPr>
              <p:cNvSpPr/>
              <p:nvPr/>
            </p:nvSpPr>
            <p:spPr>
              <a:xfrm>
                <a:off x="3605095" y="3530536"/>
                <a:ext cx="1280277" cy="565199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6284" extrusionOk="0">
                    <a:moveTo>
                      <a:pt x="7114" y="1"/>
                    </a:moveTo>
                    <a:cubicBezTo>
                      <a:pt x="7088" y="1"/>
                      <a:pt x="7062" y="9"/>
                      <a:pt x="7041" y="27"/>
                    </a:cubicBezTo>
                    <a:lnTo>
                      <a:pt x="77" y="6089"/>
                    </a:lnTo>
                    <a:cubicBezTo>
                      <a:pt x="1" y="6158"/>
                      <a:pt x="49" y="6283"/>
                      <a:pt x="153" y="6283"/>
                    </a:cubicBezTo>
                    <a:lnTo>
                      <a:pt x="1762" y="6283"/>
                    </a:lnTo>
                    <a:lnTo>
                      <a:pt x="7041" y="1691"/>
                    </a:lnTo>
                    <a:cubicBezTo>
                      <a:pt x="7062" y="1674"/>
                      <a:pt x="7088" y="1665"/>
                      <a:pt x="7114" y="1665"/>
                    </a:cubicBezTo>
                    <a:cubicBezTo>
                      <a:pt x="7140" y="1665"/>
                      <a:pt x="7166" y="1674"/>
                      <a:pt x="7186" y="1691"/>
                    </a:cubicBezTo>
                    <a:lnTo>
                      <a:pt x="12472" y="6283"/>
                    </a:lnTo>
                    <a:lnTo>
                      <a:pt x="14081" y="6283"/>
                    </a:lnTo>
                    <a:cubicBezTo>
                      <a:pt x="14185" y="6283"/>
                      <a:pt x="14234" y="6158"/>
                      <a:pt x="14150" y="6089"/>
                    </a:cubicBezTo>
                    <a:lnTo>
                      <a:pt x="7186" y="27"/>
                    </a:lnTo>
                    <a:cubicBezTo>
                      <a:pt x="7166" y="9"/>
                      <a:pt x="7140" y="1"/>
                      <a:pt x="71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Proxima Nova" panose="020B0604020202020204" charset="0"/>
                </a:endParaRPr>
              </a:p>
            </p:txBody>
          </p:sp>
        </p:grpSp>
        <p:cxnSp>
          <p:nvCxnSpPr>
            <p:cNvPr id="26713" name="Google Shape;26713;p78">
              <a:extLst>
                <a:ext uri="{FF2B5EF4-FFF2-40B4-BE49-F238E27FC236}">
                  <a16:creationId xmlns:a16="http://schemas.microsoft.com/office/drawing/2014/main" id="{6A9804FF-1846-8FA2-298C-EF8523811F5D}"/>
                </a:ext>
              </a:extLst>
            </p:cNvPr>
            <p:cNvCxnSpPr/>
            <p:nvPr/>
          </p:nvCxnSpPr>
          <p:spPr>
            <a:xfrm>
              <a:off x="4181350" y="4997425"/>
              <a:ext cx="3306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714" name="Google Shape;26714;p78">
            <a:hlinkClick r:id="" action="ppaction://noaction"/>
            <a:extLst>
              <a:ext uri="{FF2B5EF4-FFF2-40B4-BE49-F238E27FC236}">
                <a16:creationId xmlns:a16="http://schemas.microsoft.com/office/drawing/2014/main" id="{731912AC-7035-65B7-C105-AA0364B9652A}"/>
              </a:ext>
            </a:extLst>
          </p:cNvPr>
          <p:cNvSpPr/>
          <p:nvPr/>
        </p:nvSpPr>
        <p:spPr>
          <a:xfrm>
            <a:off x="4390500" y="4759600"/>
            <a:ext cx="3630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roxima Nova" panose="020B0604020202020204" charset="0"/>
            </a:endParaRPr>
          </a:p>
        </p:txBody>
      </p:sp>
      <p:sp>
        <p:nvSpPr>
          <p:cNvPr id="5" name="Google Shape;26496;p76">
            <a:extLst>
              <a:ext uri="{FF2B5EF4-FFF2-40B4-BE49-F238E27FC236}">
                <a16:creationId xmlns:a16="http://schemas.microsoft.com/office/drawing/2014/main" id="{98ED7820-A105-8565-4A6C-1F28644548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4386" y="216806"/>
            <a:ext cx="814582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Bismuth-Germanium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Oxide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</a:t>
            </a:r>
            <a:r>
              <a:rPr lang="it-IT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calorimeter</a:t>
            </a:r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Proxima Nova" panose="020B0604020202020204" charset="0"/>
              </a:rPr>
              <a:t> (BGO)</a:t>
            </a:r>
            <a:endParaRPr b="1" dirty="0">
              <a:solidFill>
                <a:schemeClr val="accent6">
                  <a:lumMod val="40000"/>
                  <a:lumOff val="60000"/>
                </a:schemeClr>
              </a:solidFill>
              <a:latin typeface="Proxima Nova" panose="020B0604020202020204" charset="0"/>
            </a:endParaRPr>
          </a:p>
        </p:txBody>
      </p:sp>
      <p:sp>
        <p:nvSpPr>
          <p:cNvPr id="2085" name="CasellaDiTesto 2084">
            <a:extLst>
              <a:ext uri="{FF2B5EF4-FFF2-40B4-BE49-F238E27FC236}">
                <a16:creationId xmlns:a16="http://schemas.microsoft.com/office/drawing/2014/main" id="{C9951B8C-9AC6-8EFE-0E88-EC216BB0C192}"/>
              </a:ext>
            </a:extLst>
          </p:cNvPr>
          <p:cNvSpPr txBox="1"/>
          <p:nvPr/>
        </p:nvSpPr>
        <p:spPr>
          <a:xfrm>
            <a:off x="3827347" y="2453980"/>
            <a:ext cx="4441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14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alternated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layers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divided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in X and Y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direction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).</a:t>
            </a:r>
          </a:p>
        </p:txBody>
      </p:sp>
      <p:grpSp>
        <p:nvGrpSpPr>
          <p:cNvPr id="26800" name="Gruppo 26799">
            <a:extLst>
              <a:ext uri="{FF2B5EF4-FFF2-40B4-BE49-F238E27FC236}">
                <a16:creationId xmlns:a16="http://schemas.microsoft.com/office/drawing/2014/main" id="{CCF7D8D2-1A8F-9BED-3FD8-182673DAA4DE}"/>
              </a:ext>
            </a:extLst>
          </p:cNvPr>
          <p:cNvGrpSpPr/>
          <p:nvPr/>
        </p:nvGrpSpPr>
        <p:grpSpPr>
          <a:xfrm>
            <a:off x="466988" y="965435"/>
            <a:ext cx="2951311" cy="1514542"/>
            <a:chOff x="466988" y="965435"/>
            <a:chExt cx="2951311" cy="1514542"/>
          </a:xfrm>
        </p:grpSpPr>
        <p:grpSp>
          <p:nvGrpSpPr>
            <p:cNvPr id="2099" name="Gruppo 2098">
              <a:extLst>
                <a:ext uri="{FF2B5EF4-FFF2-40B4-BE49-F238E27FC236}">
                  <a16:creationId xmlns:a16="http://schemas.microsoft.com/office/drawing/2014/main" id="{8506965D-2F00-0D45-5373-3BEA4C33B18A}"/>
                </a:ext>
              </a:extLst>
            </p:cNvPr>
            <p:cNvGrpSpPr/>
            <p:nvPr/>
          </p:nvGrpSpPr>
          <p:grpSpPr>
            <a:xfrm>
              <a:off x="1256116" y="965435"/>
              <a:ext cx="2162183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100" name="Parallelogramma 2099">
                <a:extLst>
                  <a:ext uri="{FF2B5EF4-FFF2-40B4-BE49-F238E27FC236}">
                    <a16:creationId xmlns:a16="http://schemas.microsoft.com/office/drawing/2014/main" id="{416A2284-80C5-D952-C1DF-5255592D08C3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101" name="Rettangolo 2100">
                <a:extLst>
                  <a:ext uri="{FF2B5EF4-FFF2-40B4-BE49-F238E27FC236}">
                    <a16:creationId xmlns:a16="http://schemas.microsoft.com/office/drawing/2014/main" id="{7E22B73A-4429-6F31-B3B4-E173B5F7AF33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102" name="Rettangolo 2101">
                <a:extLst>
                  <a:ext uri="{FF2B5EF4-FFF2-40B4-BE49-F238E27FC236}">
                    <a16:creationId xmlns:a16="http://schemas.microsoft.com/office/drawing/2014/main" id="{3E87F4DF-A2E6-07A0-87CF-25B40D893036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103" name="Parallelogramma 2102">
                <a:extLst>
                  <a:ext uri="{FF2B5EF4-FFF2-40B4-BE49-F238E27FC236}">
                    <a16:creationId xmlns:a16="http://schemas.microsoft.com/office/drawing/2014/main" id="{D71E3BD3-B572-6849-CBBB-F380EBF5F3F0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060" name="Gruppo 2059">
              <a:extLst>
                <a:ext uri="{FF2B5EF4-FFF2-40B4-BE49-F238E27FC236}">
                  <a16:creationId xmlns:a16="http://schemas.microsoft.com/office/drawing/2014/main" id="{6BDF5F5D-F81E-BD2C-06BC-0ACF85C32E1A}"/>
                </a:ext>
              </a:extLst>
            </p:cNvPr>
            <p:cNvGrpSpPr/>
            <p:nvPr/>
          </p:nvGrpSpPr>
          <p:grpSpPr>
            <a:xfrm>
              <a:off x="581441" y="1137807"/>
              <a:ext cx="2679804" cy="1154677"/>
              <a:chOff x="3686750" y="2568719"/>
              <a:chExt cx="1194379" cy="1008079"/>
            </a:xfrm>
            <a:pattFill prst="dkDnDiag">
              <a:fgClr>
                <a:schemeClr val="accent5">
                  <a:lumMod val="25000"/>
                </a:schemeClr>
              </a:fgClr>
              <a:bgClr>
                <a:schemeClr val="accent5">
                  <a:lumMod val="10000"/>
                </a:schemeClr>
              </a:bgClr>
            </a:pattFill>
          </p:grpSpPr>
          <p:sp>
            <p:nvSpPr>
              <p:cNvPr id="2061" name="Parallelogramma 2060">
                <a:extLst>
                  <a:ext uri="{FF2B5EF4-FFF2-40B4-BE49-F238E27FC236}">
                    <a16:creationId xmlns:a16="http://schemas.microsoft.com/office/drawing/2014/main" id="{DFE1D681-0483-161D-FB39-83AF7774B214}"/>
                  </a:ext>
                </a:extLst>
              </p:cNvPr>
              <p:cNvSpPr/>
              <p:nvPr/>
            </p:nvSpPr>
            <p:spPr>
              <a:xfrm>
                <a:off x="3698730" y="2664223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062" name="Rettangolo 2061">
                <a:extLst>
                  <a:ext uri="{FF2B5EF4-FFF2-40B4-BE49-F238E27FC236}">
                    <a16:creationId xmlns:a16="http://schemas.microsoft.com/office/drawing/2014/main" id="{F05CBEED-2569-E9A6-99ED-D092407EB1F9}"/>
                  </a:ext>
                </a:extLst>
              </p:cNvPr>
              <p:cNvSpPr/>
              <p:nvPr/>
            </p:nvSpPr>
            <p:spPr>
              <a:xfrm>
                <a:off x="3686750" y="3492368"/>
                <a:ext cx="880321" cy="8443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063" name="Rettangolo 2062">
                <a:extLst>
                  <a:ext uri="{FF2B5EF4-FFF2-40B4-BE49-F238E27FC236}">
                    <a16:creationId xmlns:a16="http://schemas.microsoft.com/office/drawing/2014/main" id="{C16F1407-9966-A885-DD31-2F5AD224392B}"/>
                  </a:ext>
                </a:extLst>
              </p:cNvPr>
              <p:cNvSpPr/>
              <p:nvPr/>
            </p:nvSpPr>
            <p:spPr>
              <a:xfrm>
                <a:off x="4014159" y="2568719"/>
                <a:ext cx="866970" cy="95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064" name="Parallelogramma 2063">
                <a:extLst>
                  <a:ext uri="{FF2B5EF4-FFF2-40B4-BE49-F238E27FC236}">
                    <a16:creationId xmlns:a16="http://schemas.microsoft.com/office/drawing/2014/main" id="{12D31C87-FC57-311D-A5E8-89EE3B5BFD69}"/>
                  </a:ext>
                </a:extLst>
              </p:cNvPr>
              <p:cNvSpPr/>
              <p:nvPr/>
            </p:nvSpPr>
            <p:spPr>
              <a:xfrm>
                <a:off x="3686750" y="2571831"/>
                <a:ext cx="1182399" cy="912575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  <p:grpSp>
          <p:nvGrpSpPr>
            <p:cNvPr id="2065" name="Gruppo 2064">
              <a:extLst>
                <a:ext uri="{FF2B5EF4-FFF2-40B4-BE49-F238E27FC236}">
                  <a16:creationId xmlns:a16="http://schemas.microsoft.com/office/drawing/2014/main" id="{4ED5B107-7EC1-3218-6A46-2B19315B1070}"/>
                </a:ext>
              </a:extLst>
            </p:cNvPr>
            <p:cNvGrpSpPr/>
            <p:nvPr/>
          </p:nvGrpSpPr>
          <p:grpSpPr>
            <a:xfrm>
              <a:off x="466988" y="2210889"/>
              <a:ext cx="2086519" cy="269088"/>
              <a:chOff x="3686750" y="2187822"/>
              <a:chExt cx="1194379" cy="1284781"/>
            </a:xfrm>
            <a:pattFill prst="pct70">
              <a:fgClr>
                <a:srgbClr val="92D050"/>
              </a:fgClr>
              <a:bgClr>
                <a:schemeClr val="bg1"/>
              </a:bgClr>
            </a:pattFill>
          </p:grpSpPr>
          <p:sp>
            <p:nvSpPr>
              <p:cNvPr id="2066" name="Parallelogramma 2065">
                <a:extLst>
                  <a:ext uri="{FF2B5EF4-FFF2-40B4-BE49-F238E27FC236}">
                    <a16:creationId xmlns:a16="http://schemas.microsoft.com/office/drawing/2014/main" id="{249621A9-AF07-AAC5-1BC7-797CFDAA8F04}"/>
                  </a:ext>
                </a:extLst>
              </p:cNvPr>
              <p:cNvSpPr/>
              <p:nvPr/>
            </p:nvSpPr>
            <p:spPr>
              <a:xfrm>
                <a:off x="3698730" y="2664224"/>
                <a:ext cx="1182399" cy="80837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086" name="Rettangolo 2085">
                <a:extLst>
                  <a:ext uri="{FF2B5EF4-FFF2-40B4-BE49-F238E27FC236}">
                    <a16:creationId xmlns:a16="http://schemas.microsoft.com/office/drawing/2014/main" id="{2585CF13-B2A6-FB86-A8FD-DE553F396E94}"/>
                  </a:ext>
                </a:extLst>
              </p:cNvPr>
              <p:cNvSpPr/>
              <p:nvPr/>
            </p:nvSpPr>
            <p:spPr>
              <a:xfrm>
                <a:off x="3686751" y="3062844"/>
                <a:ext cx="1119080" cy="409759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087" name="Rettangolo 2086">
                <a:extLst>
                  <a:ext uri="{FF2B5EF4-FFF2-40B4-BE49-F238E27FC236}">
                    <a16:creationId xmlns:a16="http://schemas.microsoft.com/office/drawing/2014/main" id="{2D04FE2A-D5B7-BF27-5897-D8E38744FC79}"/>
                  </a:ext>
                </a:extLst>
              </p:cNvPr>
              <p:cNvSpPr/>
              <p:nvPr/>
            </p:nvSpPr>
            <p:spPr>
              <a:xfrm flipV="1">
                <a:off x="3750496" y="2214885"/>
                <a:ext cx="1130633" cy="377206"/>
              </a:xfrm>
              <a:prstGeom prst="rect">
                <a:avLst/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  <p:sp>
            <p:nvSpPr>
              <p:cNvPr id="2088" name="Parallelogramma 2087">
                <a:extLst>
                  <a:ext uri="{FF2B5EF4-FFF2-40B4-BE49-F238E27FC236}">
                    <a16:creationId xmlns:a16="http://schemas.microsoft.com/office/drawing/2014/main" id="{46EAD716-B101-D6D7-FC5E-28D843AF93A5}"/>
                  </a:ext>
                </a:extLst>
              </p:cNvPr>
              <p:cNvSpPr/>
              <p:nvPr/>
            </p:nvSpPr>
            <p:spPr>
              <a:xfrm>
                <a:off x="3686750" y="2187822"/>
                <a:ext cx="1182399" cy="808388"/>
              </a:xfrm>
              <a:prstGeom prst="parallelogram">
                <a:avLst>
                  <a:gd name="adj" fmla="val 64776"/>
                </a:avLst>
              </a:prstGeom>
              <a:grpFill/>
              <a:ln>
                <a:solidFill>
                  <a:srgbClr val="314C1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>
                  <a:latin typeface="Proxima Nova" panose="020B0604020202020204" charset="0"/>
                </a:endParaRPr>
              </a:p>
            </p:txBody>
          </p:sp>
        </p:grpSp>
      </p:grpSp>
      <p:sp>
        <p:nvSpPr>
          <p:cNvPr id="27036" name="CasellaDiTesto 27035">
            <a:extLst>
              <a:ext uri="{FF2B5EF4-FFF2-40B4-BE49-F238E27FC236}">
                <a16:creationId xmlns:a16="http://schemas.microsoft.com/office/drawing/2014/main" id="{7D0AA561-1850-B065-3E88-B05E19CD0ABD}"/>
              </a:ext>
            </a:extLst>
          </p:cNvPr>
          <p:cNvSpPr txBox="1"/>
          <p:nvPr/>
        </p:nvSpPr>
        <p:spPr>
          <a:xfrm>
            <a:off x="4227511" y="955139"/>
            <a:ext cx="385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Each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layer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plane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of 22 BGO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bars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with a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section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of 2.5cm x 2.5cm and a 60 cm long.</a:t>
            </a:r>
          </a:p>
        </p:txBody>
      </p:sp>
      <p:sp>
        <p:nvSpPr>
          <p:cNvPr id="27037" name="CasellaDiTesto 27036">
            <a:extLst>
              <a:ext uri="{FF2B5EF4-FFF2-40B4-BE49-F238E27FC236}">
                <a16:creationId xmlns:a16="http://schemas.microsoft.com/office/drawing/2014/main" id="{1529F40A-D7A4-3682-D90C-D6566C0F70E3}"/>
              </a:ext>
            </a:extLst>
          </p:cNvPr>
          <p:cNvSpPr txBox="1"/>
          <p:nvPr/>
        </p:nvSpPr>
        <p:spPr>
          <a:xfrm>
            <a:off x="4227511" y="1718960"/>
            <a:ext cx="3857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Each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bar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Proxima Nova" panose="020B0604020202020204" charset="0"/>
              </a:rPr>
              <a:t>read</a:t>
            </a:r>
            <a:r>
              <a:rPr lang="it-IT" dirty="0">
                <a:solidFill>
                  <a:schemeClr val="bg1"/>
                </a:solidFill>
                <a:latin typeface="Proxima Nova" panose="020B0604020202020204" charset="0"/>
              </a:rPr>
              <a:t> by PMT.</a:t>
            </a:r>
          </a:p>
        </p:txBody>
      </p:sp>
      <p:sp>
        <p:nvSpPr>
          <p:cNvPr id="27039" name="CasellaDiTesto 27038">
            <a:extLst>
              <a:ext uri="{FF2B5EF4-FFF2-40B4-BE49-F238E27FC236}">
                <a16:creationId xmlns:a16="http://schemas.microsoft.com/office/drawing/2014/main" id="{DA4A2D9B-2A82-1A9E-3EE4-5AF19058D91C}"/>
              </a:ext>
            </a:extLst>
          </p:cNvPr>
          <p:cNvSpPr txBox="1"/>
          <p:nvPr/>
        </p:nvSpPr>
        <p:spPr>
          <a:xfrm>
            <a:off x="4638977" y="4176709"/>
            <a:ext cx="42821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Electromagnetic</a:t>
            </a: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 Energy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Resolution</a:t>
            </a:r>
            <a:r>
              <a:rPr lang="it-IT" sz="1100" dirty="0">
                <a:solidFill>
                  <a:schemeClr val="bg1"/>
                </a:solidFill>
                <a:latin typeface="Proxima Nova" panose="020B0604020202020204" charset="0"/>
              </a:rPr>
              <a:t>: ~1.5% </a:t>
            </a:r>
            <a:r>
              <a:rPr lang="it-IT" sz="1100" dirty="0" err="1">
                <a:solidFill>
                  <a:schemeClr val="bg1"/>
                </a:solidFill>
                <a:latin typeface="Proxima Nova" panose="020B0604020202020204" charset="0"/>
              </a:rPr>
              <a:t>above</a:t>
            </a:r>
            <a:r>
              <a:rPr lang="it-IT" sz="1100" dirty="0">
                <a:solidFill>
                  <a:schemeClr val="bg1"/>
                </a:solidFill>
                <a:latin typeface="Proxima Nova" panose="020B0604020202020204" charset="0"/>
              </a:rPr>
              <a:t> 100GeV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Hadronic</a:t>
            </a:r>
            <a:r>
              <a:rPr lang="it-IT" sz="1100" b="1" dirty="0">
                <a:solidFill>
                  <a:schemeClr val="bg1"/>
                </a:solidFill>
                <a:latin typeface="Proxima Nova" panose="020B0604020202020204" charset="0"/>
              </a:rPr>
              <a:t> Energy </a:t>
            </a:r>
            <a:r>
              <a:rPr lang="it-IT" sz="1100" b="1" dirty="0" err="1">
                <a:solidFill>
                  <a:schemeClr val="bg1"/>
                </a:solidFill>
                <a:latin typeface="Proxima Nova" panose="020B0604020202020204" charset="0"/>
              </a:rPr>
              <a:t>Resolution</a:t>
            </a:r>
            <a:r>
              <a:rPr lang="it-IT" sz="1100" dirty="0">
                <a:solidFill>
                  <a:schemeClr val="bg1"/>
                </a:solidFill>
                <a:latin typeface="Proxima Nova" panose="020B0604020202020204" charset="0"/>
              </a:rPr>
              <a:t>: ~40% </a:t>
            </a:r>
            <a:r>
              <a:rPr lang="it-IT" sz="1100" dirty="0" err="1">
                <a:solidFill>
                  <a:schemeClr val="bg1"/>
                </a:solidFill>
                <a:latin typeface="Proxima Nova" panose="020B0604020202020204" charset="0"/>
              </a:rPr>
              <a:t>above</a:t>
            </a:r>
            <a:r>
              <a:rPr lang="it-IT" sz="1100" dirty="0">
                <a:solidFill>
                  <a:schemeClr val="bg1"/>
                </a:solidFill>
                <a:latin typeface="Proxima Nova" panose="020B0604020202020204" charset="0"/>
              </a:rPr>
              <a:t> 800 GeV</a:t>
            </a:r>
          </a:p>
        </p:txBody>
      </p:sp>
      <p:pic>
        <p:nvPicPr>
          <p:cNvPr id="1026" name="Picture 2" descr="extended data figure 1">
            <a:extLst>
              <a:ext uri="{FF2B5EF4-FFF2-40B4-BE49-F238E27FC236}">
                <a16:creationId xmlns:a16="http://schemas.microsoft.com/office/drawing/2014/main" id="{FB533BF9-4B53-C479-CD89-DC0F70765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732" y="2905911"/>
            <a:ext cx="1966431" cy="11659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7041" name="Connettore 2 27040">
            <a:extLst>
              <a:ext uri="{FF2B5EF4-FFF2-40B4-BE49-F238E27FC236}">
                <a16:creationId xmlns:a16="http://schemas.microsoft.com/office/drawing/2014/main" id="{32E69B3B-42D8-7CC1-F814-E7C112EB6F7E}"/>
              </a:ext>
            </a:extLst>
          </p:cNvPr>
          <p:cNvCxnSpPr>
            <a:cxnSpLocks/>
          </p:cNvCxnSpPr>
          <p:nvPr/>
        </p:nvCxnSpPr>
        <p:spPr>
          <a:xfrm flipV="1">
            <a:off x="3228258" y="1216749"/>
            <a:ext cx="989102" cy="20259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43" name="Connettore 2 27042">
            <a:extLst>
              <a:ext uri="{FF2B5EF4-FFF2-40B4-BE49-F238E27FC236}">
                <a16:creationId xmlns:a16="http://schemas.microsoft.com/office/drawing/2014/main" id="{B4EECF8F-0CA3-9600-DB3F-E69D1AEA39DB}"/>
              </a:ext>
            </a:extLst>
          </p:cNvPr>
          <p:cNvCxnSpPr>
            <a:cxnSpLocks/>
          </p:cNvCxnSpPr>
          <p:nvPr/>
        </p:nvCxnSpPr>
        <p:spPr>
          <a:xfrm>
            <a:off x="3611716" y="1750142"/>
            <a:ext cx="666326" cy="12270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47" name="Connettore 2 27046">
            <a:extLst>
              <a:ext uri="{FF2B5EF4-FFF2-40B4-BE49-F238E27FC236}">
                <a16:creationId xmlns:a16="http://schemas.microsoft.com/office/drawing/2014/main" id="{919CDF35-F27D-7A0D-9126-091E1AF171B9}"/>
              </a:ext>
            </a:extLst>
          </p:cNvPr>
          <p:cNvCxnSpPr>
            <a:cxnSpLocks/>
          </p:cNvCxnSpPr>
          <p:nvPr/>
        </p:nvCxnSpPr>
        <p:spPr>
          <a:xfrm flipH="1" flipV="1">
            <a:off x="3722809" y="1880156"/>
            <a:ext cx="33114" cy="1390497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41363"/>
      </p:ext>
    </p:extLst>
  </p:cSld>
  <p:clrMapOvr>
    <a:masterClrMapping/>
  </p:clrMapOvr>
</p:sld>
</file>

<file path=ppt/theme/theme1.xml><?xml version="1.0" encoding="utf-8"?>
<a:theme xmlns:a="http://schemas.openxmlformats.org/drawingml/2006/main" name="Outer Space and Galaxi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41A2A"/>
      </a:accent1>
      <a:accent2>
        <a:srgbClr val="708EC0"/>
      </a:accent2>
      <a:accent3>
        <a:srgbClr val="D4DCFF"/>
      </a:accent3>
      <a:accent4>
        <a:srgbClr val="E7A662"/>
      </a:accent4>
      <a:accent5>
        <a:srgbClr val="FFD69C"/>
      </a:accent5>
      <a:accent6>
        <a:srgbClr val="F1C98B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887</Words>
  <Application>Microsoft Office PowerPoint</Application>
  <PresentationFormat>Presentazione su schermo (16:9)</PresentationFormat>
  <Paragraphs>148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8" baseType="lpstr">
      <vt:lpstr>Wingdings</vt:lpstr>
      <vt:lpstr>Big Shoulders Text</vt:lpstr>
      <vt:lpstr>Arial</vt:lpstr>
      <vt:lpstr>Cambria Math</vt:lpstr>
      <vt:lpstr>Roboto</vt:lpstr>
      <vt:lpstr>Proxima Nova</vt:lpstr>
      <vt:lpstr>Outer Space and Galaxies by Slidesgo</vt:lpstr>
      <vt:lpstr>DArk Matter Particle Explorer</vt:lpstr>
      <vt:lpstr>Dark Matter</vt:lpstr>
      <vt:lpstr>Ways of Detecting Dark Matter</vt:lpstr>
      <vt:lpstr>The Messengers’ Connection</vt:lpstr>
      <vt:lpstr>DAMPE</vt:lpstr>
      <vt:lpstr>Sun-Synchronous Orbit</vt:lpstr>
      <vt:lpstr>Plastic Scintillator Detector (PSD)</vt:lpstr>
      <vt:lpstr>Silicon-Tungsten Tracker (STK)</vt:lpstr>
      <vt:lpstr>Bismuth-Germanium Oxide calorimeter (BGO)</vt:lpstr>
      <vt:lpstr>Neutral Detector (NUD)</vt:lpstr>
      <vt:lpstr>Fully-Assembled System</vt:lpstr>
      <vt:lpstr>Ground Calibration Tests</vt:lpstr>
      <vt:lpstr>In-Flight Performance Test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DAMPE directly confirms the Helium spectral break!</vt:lpstr>
      <vt:lpstr>Other Contributions of DAMPE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alfonso cavallo</cp:lastModifiedBy>
  <cp:revision>17</cp:revision>
  <dcterms:modified xsi:type="dcterms:W3CDTF">2025-09-21T12:14:41Z</dcterms:modified>
</cp:coreProperties>
</file>